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9" r:id="rId1"/>
  </p:sldMasterIdLst>
  <p:notesMasterIdLst>
    <p:notesMasterId r:id="rId42"/>
  </p:notesMasterIdLst>
  <p:sldIdLst>
    <p:sldId id="256" r:id="rId2"/>
    <p:sldId id="257" r:id="rId3"/>
    <p:sldId id="841" r:id="rId4"/>
    <p:sldId id="949" r:id="rId5"/>
    <p:sldId id="950" r:id="rId6"/>
    <p:sldId id="953" r:id="rId7"/>
    <p:sldId id="954" r:id="rId8"/>
    <p:sldId id="932" r:id="rId9"/>
    <p:sldId id="939" r:id="rId10"/>
    <p:sldId id="940" r:id="rId11"/>
    <p:sldId id="980" r:id="rId12"/>
    <p:sldId id="979" r:id="rId13"/>
    <p:sldId id="956" r:id="rId14"/>
    <p:sldId id="957" r:id="rId15"/>
    <p:sldId id="958" r:id="rId16"/>
    <p:sldId id="959" r:id="rId17"/>
    <p:sldId id="960" r:id="rId18"/>
    <p:sldId id="981" r:id="rId19"/>
    <p:sldId id="972" r:id="rId20"/>
    <p:sldId id="973" r:id="rId21"/>
    <p:sldId id="974" r:id="rId22"/>
    <p:sldId id="975" r:id="rId23"/>
    <p:sldId id="976" r:id="rId24"/>
    <p:sldId id="977" r:id="rId25"/>
    <p:sldId id="982" r:id="rId26"/>
    <p:sldId id="962" r:id="rId27"/>
    <p:sldId id="963" r:id="rId28"/>
    <p:sldId id="964" r:id="rId29"/>
    <p:sldId id="965" r:id="rId30"/>
    <p:sldId id="967" r:id="rId31"/>
    <p:sldId id="968" r:id="rId32"/>
    <p:sldId id="969" r:id="rId33"/>
    <p:sldId id="970" r:id="rId34"/>
    <p:sldId id="482" r:id="rId35"/>
    <p:sldId id="933" r:id="rId36"/>
    <p:sldId id="934" r:id="rId37"/>
    <p:sldId id="935" r:id="rId38"/>
    <p:sldId id="936" r:id="rId39"/>
    <p:sldId id="937" r:id="rId40"/>
    <p:sldId id="938" r:id="rId41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3E"/>
    <a:srgbClr val="E22E37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20882" autoAdjust="0"/>
    <p:restoredTop sz="90323" autoAdjust="0"/>
  </p:normalViewPr>
  <p:slideViewPr>
    <p:cSldViewPr>
      <p:cViewPr varScale="1">
        <p:scale>
          <a:sx n="83" d="100"/>
          <a:sy n="83" d="100"/>
        </p:scale>
        <p:origin x="869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71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5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49C0EB4-0D88-45EA-AD03-6E339152A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ABC050-5ECE-4420-AA49-21AC7FA4F39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C7F8E6-B13C-433A-AD0F-1BD0253ED50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DDACC4-A0AB-4440-9320-B5E0E34F4CB4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44E263-5F5A-4F9D-99AD-B35F163DF5F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1A2BDA9-FEC8-4EE0-9243-593511C8B57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16814-D6F1-45F4-85F0-FC804BF9136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AAC83C-07D6-461E-A838-00C8005EB69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CE0E627-7E44-4529-A67F-BA03B262E5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11" r:id="rId2"/>
    <p:sldLayoutId id="2147484112" r:id="rId3"/>
    <p:sldLayoutId id="2147484113" r:id="rId4"/>
    <p:sldLayoutId id="2147484114" r:id="rId5"/>
    <p:sldLayoutId id="2147484115" r:id="rId6"/>
    <p:sldLayoutId id="2147484116" r:id="rId7"/>
    <p:sldLayoutId id="2147484117" r:id="rId8"/>
    <p:sldLayoutId id="2147484118" r:id="rId9"/>
    <p:sldLayoutId id="2147484119" r:id="rId10"/>
    <p:sldLayoutId id="2147484120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garcien@vtr.ne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Estabilidad y Estiba</a:t>
            </a:r>
            <a:endParaRPr lang="es-ES" dirty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/>
            <a:r>
              <a:rPr lang="es-MX" dirty="0"/>
              <a:t>Cátedra Especialidad Litoral.</a:t>
            </a:r>
          </a:p>
          <a:p>
            <a:pPr eaLnBrk="1" hangingPunct="1"/>
            <a:r>
              <a:rPr lang="es-MX" dirty="0"/>
              <a:t>CF (R) Alberto García Covacevich</a:t>
            </a:r>
          </a:p>
          <a:p>
            <a:pPr eaLnBrk="1" hangingPunct="1"/>
            <a:r>
              <a:rPr lang="es-MX" dirty="0">
                <a:hlinkClick r:id="rId2"/>
              </a:rPr>
              <a:t>garcien@vtr.net</a:t>
            </a:r>
            <a:r>
              <a:rPr lang="es-MX" dirty="0"/>
              <a:t> </a:t>
            </a:r>
          </a:p>
          <a:p>
            <a:pPr eaLnBrk="1" hangingPunct="1"/>
            <a:r>
              <a:rPr lang="es-MX" dirty="0"/>
              <a:t>9 9732 8537</a:t>
            </a:r>
          </a:p>
        </p:txBody>
      </p:sp>
      <p:sp>
        <p:nvSpPr>
          <p:cNvPr id="7170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Febrero 2018</a:t>
            </a:r>
          </a:p>
        </p:txBody>
      </p:sp>
      <p:sp>
        <p:nvSpPr>
          <p:cNvPr id="8203" name="AutoShape 11" descr="Resultado de imagen para escuela naval log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pic>
        <p:nvPicPr>
          <p:cNvPr id="11" name="10 Imagen" descr="FOTO_0820060307102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1669097" cy="192880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Blip>
                <a:blip r:embed="rId2"/>
              </a:buBlip>
            </a:pPr>
            <a:r>
              <a:rPr lang="es-ES" dirty="0"/>
              <a:t>Introducción</a:t>
            </a:r>
          </a:p>
          <a:p>
            <a:pPr>
              <a:buBlip>
                <a:blip r:embed="rId2"/>
              </a:buBlip>
            </a:pPr>
            <a:r>
              <a:rPr lang="es-ES" dirty="0"/>
              <a:t>U.T.1 Fundamentos de Estabilidad</a:t>
            </a:r>
          </a:p>
          <a:p>
            <a:pPr eaLnBrk="1" hangingPunct="1"/>
            <a:r>
              <a:rPr lang="es-ES" dirty="0"/>
              <a:t>U.T.2 Estabilidad Estática Transversal</a:t>
            </a:r>
          </a:p>
          <a:p>
            <a:pPr eaLnBrk="1" hangingPunct="1"/>
            <a:r>
              <a:rPr lang="es-ES" dirty="0"/>
              <a:t>U.T.3 Superficie Libre y Estabilidad Dinámica</a:t>
            </a:r>
          </a:p>
          <a:p>
            <a:pPr eaLnBrk="1" hangingPunct="1"/>
            <a:r>
              <a:rPr lang="es-ES" dirty="0"/>
              <a:t>U.T.4 Estabilidad Longitudinal</a:t>
            </a:r>
          </a:p>
          <a:p>
            <a:pPr eaLnBrk="1" hangingPunct="1"/>
            <a:r>
              <a:rPr lang="es-ES" dirty="0"/>
              <a:t>U.T.5 Estabilidad con Averías y Varada</a:t>
            </a:r>
          </a:p>
          <a:p>
            <a:pPr eaLnBrk="1" hangingPunct="1"/>
            <a:r>
              <a:rPr lang="es-ES" dirty="0"/>
              <a:t>U.T.6 Taller Interrogador</a:t>
            </a:r>
          </a:p>
          <a:p>
            <a:pPr eaLnBrk="1" hangingPunct="1"/>
            <a:r>
              <a:rPr lang="es-ES" dirty="0"/>
              <a:t>U.T.7 Esfuerzo en un Buque</a:t>
            </a:r>
          </a:p>
          <a:p>
            <a:pPr eaLnBrk="1" hangingPunct="1"/>
            <a:r>
              <a:rPr lang="es-ES" dirty="0"/>
              <a:t>U.T.8 Fundamentos de Estiba</a:t>
            </a:r>
          </a:p>
          <a:p>
            <a:pPr eaLnBrk="1" hangingPunct="1"/>
            <a:r>
              <a:rPr lang="es-ES" dirty="0"/>
              <a:t>U.T.9 Planificación de Estiba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700" dirty="0"/>
              <a:t>Programa de Asignatura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2" calcmode="lin" valueType="num">
                                      <p:cBhvr override="childStyle">
                                        <p:cTn id="12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Contenido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700" dirty="0"/>
              <a:t>Estabilidad Estática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Distribución de pesos y Centro de Gravedad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Variación de la Geometría del volumen sumergido y Centro de </a:t>
            </a:r>
            <a:r>
              <a:rPr lang="es-ES" sz="2500" dirty="0" err="1"/>
              <a:t>Boyantéz</a:t>
            </a:r>
            <a:endParaRPr lang="es-ES" sz="2500" dirty="0"/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Brazo de adrizamiento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Curva de estabilidad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Metacentro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Altura metacéntrica y rangos de estabilidad para diferentes tipos de buques</a:t>
            </a:r>
          </a:p>
          <a:p>
            <a:pPr lvl="1">
              <a:lnSpc>
                <a:spcPct val="120000"/>
              </a:lnSpc>
            </a:pPr>
            <a:r>
              <a:rPr lang="es-ES" sz="2700" dirty="0"/>
              <a:t>Curvas de Estabilidad</a:t>
            </a:r>
          </a:p>
          <a:p>
            <a:pPr lvl="2">
              <a:lnSpc>
                <a:spcPct val="120000"/>
              </a:lnSpc>
            </a:pPr>
            <a:r>
              <a:rPr lang="es-ES" sz="2500" dirty="0"/>
              <a:t>Curvas cruzadas</a:t>
            </a:r>
          </a:p>
          <a:p>
            <a:pPr lvl="2">
              <a:lnSpc>
                <a:spcPct val="120000"/>
              </a:lnSpc>
            </a:pPr>
            <a:r>
              <a:rPr lang="es-ES" sz="2500" dirty="0"/>
              <a:t>Curvas GZ (ó KN): Construcción de la curva de estabilidad estática </a:t>
            </a:r>
          </a:p>
          <a:p>
            <a:pPr eaLnBrk="1" hangingPunct="1"/>
            <a:endParaRPr lang="es-ES" dirty="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U.T.2 Estabilidad Estática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reeform 2"/>
          <p:cNvSpPr>
            <a:spLocks/>
          </p:cNvSpPr>
          <p:nvPr/>
        </p:nvSpPr>
        <p:spPr bwMode="auto">
          <a:xfrm>
            <a:off x="568325" y="5113338"/>
            <a:ext cx="8158163" cy="152082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5138" y="0"/>
              </a:cxn>
              <a:cxn ang="0">
                <a:pos x="5138" y="957"/>
              </a:cxn>
              <a:cxn ang="0">
                <a:pos x="0" y="957"/>
              </a:cxn>
              <a:cxn ang="0">
                <a:pos x="0" y="1"/>
              </a:cxn>
              <a:cxn ang="0">
                <a:pos x="517" y="0"/>
              </a:cxn>
            </a:cxnLst>
            <a:rect l="0" t="0" r="r" b="b"/>
            <a:pathLst>
              <a:path w="5139" h="958">
                <a:moveTo>
                  <a:pt x="517" y="0"/>
                </a:moveTo>
                <a:lnTo>
                  <a:pt x="5138" y="0"/>
                </a:lnTo>
                <a:lnTo>
                  <a:pt x="5138" y="957"/>
                </a:lnTo>
                <a:lnTo>
                  <a:pt x="0" y="957"/>
                </a:lnTo>
                <a:lnTo>
                  <a:pt x="0" y="1"/>
                </a:lnTo>
                <a:lnTo>
                  <a:pt x="517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1" name="Freeform 3"/>
          <p:cNvSpPr>
            <a:spLocks/>
          </p:cNvSpPr>
          <p:nvPr/>
        </p:nvSpPr>
        <p:spPr bwMode="auto">
          <a:xfrm>
            <a:off x="1685925" y="633413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 rot="16200000">
            <a:off x="-48419" y="1737519"/>
            <a:ext cx="28225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Brazos Adrizantes (pie)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2979738" y="3594100"/>
            <a:ext cx="3230562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Ángulo de escora (Grados)</a:t>
            </a: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7829550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90</a:t>
            </a:r>
          </a:p>
        </p:txBody>
      </p:sp>
      <p:sp>
        <p:nvSpPr>
          <p:cNvPr id="68616" name="Line 8"/>
          <p:cNvSpPr>
            <a:spLocks noChangeShapeType="1"/>
          </p:cNvSpPr>
          <p:nvPr/>
        </p:nvSpPr>
        <p:spPr bwMode="auto">
          <a:xfrm flipV="1">
            <a:off x="7358063" y="3109913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5722938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68618" name="Line 10"/>
          <p:cNvSpPr>
            <a:spLocks noChangeShapeType="1"/>
          </p:cNvSpPr>
          <p:nvPr/>
        </p:nvSpPr>
        <p:spPr bwMode="auto">
          <a:xfrm>
            <a:off x="45608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>
            <a:off x="66579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3616325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1541463" y="3279775"/>
            <a:ext cx="325437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31623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>
            <a:off x="2462213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>
            <a:off x="52593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>
            <a:off x="8058150" y="307975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38608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7" name="Line 19"/>
          <p:cNvSpPr>
            <a:spLocks noChangeShapeType="1"/>
          </p:cNvSpPr>
          <p:nvPr/>
        </p:nvSpPr>
        <p:spPr bwMode="auto">
          <a:xfrm>
            <a:off x="59594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8" name="Rectangle 20"/>
          <p:cNvSpPr>
            <a:spLocks noChangeArrowheads="1"/>
          </p:cNvSpPr>
          <p:nvPr/>
        </p:nvSpPr>
        <p:spPr bwMode="auto">
          <a:xfrm>
            <a:off x="2211388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68629" name="Rectangle 21"/>
          <p:cNvSpPr>
            <a:spLocks noChangeArrowheads="1"/>
          </p:cNvSpPr>
          <p:nvPr/>
        </p:nvSpPr>
        <p:spPr bwMode="auto">
          <a:xfrm>
            <a:off x="2913063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20</a:t>
            </a:r>
          </a:p>
        </p:txBody>
      </p:sp>
      <p:sp>
        <p:nvSpPr>
          <p:cNvPr id="68630" name="Rectangle 22"/>
          <p:cNvSpPr>
            <a:spLocks noChangeArrowheads="1"/>
          </p:cNvSpPr>
          <p:nvPr/>
        </p:nvSpPr>
        <p:spPr bwMode="auto">
          <a:xfrm>
            <a:off x="4318000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40</a:t>
            </a:r>
          </a:p>
        </p:txBody>
      </p:sp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5019675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sp>
        <p:nvSpPr>
          <p:cNvPr id="68632" name="Rectangle 24"/>
          <p:cNvSpPr>
            <a:spLocks noChangeArrowheads="1"/>
          </p:cNvSpPr>
          <p:nvPr/>
        </p:nvSpPr>
        <p:spPr bwMode="auto">
          <a:xfrm>
            <a:off x="6424613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70</a:t>
            </a:r>
          </a:p>
        </p:txBody>
      </p:sp>
      <p:sp>
        <p:nvSpPr>
          <p:cNvPr id="68633" name="Rectangle 25"/>
          <p:cNvSpPr>
            <a:spLocks noChangeArrowheads="1"/>
          </p:cNvSpPr>
          <p:nvPr/>
        </p:nvSpPr>
        <p:spPr bwMode="auto">
          <a:xfrm>
            <a:off x="7126288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80</a:t>
            </a:r>
          </a:p>
        </p:txBody>
      </p:sp>
      <p:sp>
        <p:nvSpPr>
          <p:cNvPr id="68634" name="Line 26"/>
          <p:cNvSpPr>
            <a:spLocks noChangeShapeType="1"/>
          </p:cNvSpPr>
          <p:nvPr/>
        </p:nvSpPr>
        <p:spPr bwMode="auto">
          <a:xfrm>
            <a:off x="1614488" y="8001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35" name="Line 27"/>
          <p:cNvSpPr>
            <a:spLocks noChangeShapeType="1"/>
          </p:cNvSpPr>
          <p:nvPr/>
        </p:nvSpPr>
        <p:spPr bwMode="auto">
          <a:xfrm>
            <a:off x="1614488" y="19558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982663" y="4394200"/>
            <a:ext cx="2217737" cy="1639888"/>
            <a:chOff x="619" y="2768"/>
            <a:chExt cx="1397" cy="1033"/>
          </a:xfrm>
        </p:grpSpPr>
        <p:sp>
          <p:nvSpPr>
            <p:cNvPr id="68636" name="Freeform 28"/>
            <p:cNvSpPr>
              <a:spLocks/>
            </p:cNvSpPr>
            <p:nvPr/>
          </p:nvSpPr>
          <p:spPr bwMode="auto">
            <a:xfrm>
              <a:off x="870" y="2821"/>
              <a:ext cx="1062" cy="896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8" y="437"/>
                </a:cxn>
                <a:cxn ang="0">
                  <a:pos x="0" y="494"/>
                </a:cxn>
                <a:cxn ang="0">
                  <a:pos x="3" y="527"/>
                </a:cxn>
                <a:cxn ang="0">
                  <a:pos x="14" y="574"/>
                </a:cxn>
                <a:cxn ang="0">
                  <a:pos x="34" y="617"/>
                </a:cxn>
                <a:cxn ang="0">
                  <a:pos x="71" y="665"/>
                </a:cxn>
                <a:cxn ang="0">
                  <a:pos x="121" y="705"/>
                </a:cxn>
                <a:cxn ang="0">
                  <a:pos x="187" y="746"/>
                </a:cxn>
                <a:cxn ang="0">
                  <a:pos x="280" y="790"/>
                </a:cxn>
                <a:cxn ang="0">
                  <a:pos x="468" y="859"/>
                </a:cxn>
                <a:cxn ang="0">
                  <a:pos x="565" y="882"/>
                </a:cxn>
                <a:cxn ang="0">
                  <a:pos x="642" y="893"/>
                </a:cxn>
                <a:cxn ang="0">
                  <a:pos x="719" y="895"/>
                </a:cxn>
                <a:cxn ang="0">
                  <a:pos x="788" y="874"/>
                </a:cxn>
                <a:cxn ang="0">
                  <a:pos x="826" y="852"/>
                </a:cxn>
                <a:cxn ang="0">
                  <a:pos x="865" y="816"/>
                </a:cxn>
                <a:cxn ang="0">
                  <a:pos x="894" y="778"/>
                </a:cxn>
                <a:cxn ang="0">
                  <a:pos x="916" y="729"/>
                </a:cxn>
                <a:cxn ang="0">
                  <a:pos x="926" y="701"/>
                </a:cxn>
                <a:cxn ang="0">
                  <a:pos x="1061" y="328"/>
                </a:cxn>
                <a:cxn ang="0">
                  <a:pos x="166" y="0"/>
                </a:cxn>
              </a:cxnLst>
              <a:rect l="0" t="0" r="r" b="b"/>
              <a:pathLst>
                <a:path w="1062" h="896">
                  <a:moveTo>
                    <a:pt x="166" y="0"/>
                  </a:moveTo>
                  <a:lnTo>
                    <a:pt x="8" y="437"/>
                  </a:lnTo>
                  <a:lnTo>
                    <a:pt x="0" y="494"/>
                  </a:lnTo>
                  <a:lnTo>
                    <a:pt x="3" y="527"/>
                  </a:lnTo>
                  <a:lnTo>
                    <a:pt x="14" y="574"/>
                  </a:lnTo>
                  <a:lnTo>
                    <a:pt x="34" y="617"/>
                  </a:lnTo>
                  <a:lnTo>
                    <a:pt x="71" y="665"/>
                  </a:lnTo>
                  <a:lnTo>
                    <a:pt x="121" y="705"/>
                  </a:lnTo>
                  <a:lnTo>
                    <a:pt x="187" y="746"/>
                  </a:lnTo>
                  <a:lnTo>
                    <a:pt x="280" y="790"/>
                  </a:lnTo>
                  <a:lnTo>
                    <a:pt x="468" y="859"/>
                  </a:lnTo>
                  <a:lnTo>
                    <a:pt x="565" y="882"/>
                  </a:lnTo>
                  <a:lnTo>
                    <a:pt x="642" y="893"/>
                  </a:lnTo>
                  <a:lnTo>
                    <a:pt x="719" y="895"/>
                  </a:lnTo>
                  <a:lnTo>
                    <a:pt x="788" y="874"/>
                  </a:lnTo>
                  <a:lnTo>
                    <a:pt x="826" y="852"/>
                  </a:lnTo>
                  <a:lnTo>
                    <a:pt x="865" y="816"/>
                  </a:lnTo>
                  <a:lnTo>
                    <a:pt x="894" y="778"/>
                  </a:lnTo>
                  <a:lnTo>
                    <a:pt x="916" y="729"/>
                  </a:lnTo>
                  <a:lnTo>
                    <a:pt x="926" y="701"/>
                  </a:lnTo>
                  <a:lnTo>
                    <a:pt x="1061" y="328"/>
                  </a:lnTo>
                  <a:lnTo>
                    <a:pt x="166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37" name="Line 29"/>
            <p:cNvSpPr>
              <a:spLocks noChangeShapeType="1"/>
            </p:cNvSpPr>
            <p:nvPr/>
          </p:nvSpPr>
          <p:spPr bwMode="auto">
            <a:xfrm flipH="1">
              <a:off x="1182" y="2768"/>
              <a:ext cx="374" cy="10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8" name="Line 30"/>
            <p:cNvSpPr>
              <a:spLocks noChangeShapeType="1"/>
            </p:cNvSpPr>
            <p:nvPr/>
          </p:nvSpPr>
          <p:spPr bwMode="auto">
            <a:xfrm>
              <a:off x="797" y="3005"/>
              <a:ext cx="147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9" name="Line 31"/>
            <p:cNvSpPr>
              <a:spLocks noChangeShapeType="1"/>
            </p:cNvSpPr>
            <p:nvPr/>
          </p:nvSpPr>
          <p:spPr bwMode="auto">
            <a:xfrm>
              <a:off x="1868" y="3371"/>
              <a:ext cx="148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0" name="Rectangle 32"/>
            <p:cNvSpPr>
              <a:spLocks noChangeArrowheads="1"/>
            </p:cNvSpPr>
            <p:nvPr/>
          </p:nvSpPr>
          <p:spPr bwMode="auto">
            <a:xfrm rot="1207500">
              <a:off x="702" y="2841"/>
              <a:ext cx="2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WL</a:t>
              </a:r>
            </a:p>
          </p:txBody>
        </p:sp>
        <p:sp>
          <p:nvSpPr>
            <p:cNvPr id="68641" name="Rectangle 33"/>
            <p:cNvSpPr>
              <a:spLocks noChangeArrowheads="1"/>
            </p:cNvSpPr>
            <p:nvPr/>
          </p:nvSpPr>
          <p:spPr bwMode="auto">
            <a:xfrm>
              <a:off x="619" y="3013"/>
              <a:ext cx="297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20°</a:t>
              </a:r>
            </a:p>
          </p:txBody>
        </p:sp>
        <p:sp>
          <p:nvSpPr>
            <p:cNvPr id="68642" name="Freeform 34"/>
            <p:cNvSpPr>
              <a:spLocks/>
            </p:cNvSpPr>
            <p:nvPr/>
          </p:nvSpPr>
          <p:spPr bwMode="auto">
            <a:xfrm>
              <a:off x="749" y="3007"/>
              <a:ext cx="46" cy="72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" y="66"/>
                </a:cxn>
                <a:cxn ang="0">
                  <a:pos x="2" y="63"/>
                </a:cxn>
                <a:cxn ang="0">
                  <a:pos x="3" y="61"/>
                </a:cxn>
                <a:cxn ang="0">
                  <a:pos x="4" y="58"/>
                </a:cxn>
                <a:cxn ang="0">
                  <a:pos x="5" y="55"/>
                </a:cxn>
                <a:cxn ang="0">
                  <a:pos x="6" y="53"/>
                </a:cxn>
                <a:cxn ang="0">
                  <a:pos x="7" y="51"/>
                </a:cxn>
                <a:cxn ang="0">
                  <a:pos x="8" y="48"/>
                </a:cxn>
                <a:cxn ang="0">
                  <a:pos x="9" y="46"/>
                </a:cxn>
                <a:cxn ang="0">
                  <a:pos x="10" y="43"/>
                </a:cxn>
                <a:cxn ang="0">
                  <a:pos x="11" y="41"/>
                </a:cxn>
                <a:cxn ang="0">
                  <a:pos x="13" y="39"/>
                </a:cxn>
                <a:cxn ang="0">
                  <a:pos x="14" y="36"/>
                </a:cxn>
                <a:cxn ang="0">
                  <a:pos x="15" y="34"/>
                </a:cxn>
                <a:cxn ang="0">
                  <a:pos x="17" y="31"/>
                </a:cxn>
                <a:cxn ang="0">
                  <a:pos x="18" y="29"/>
                </a:cxn>
                <a:cxn ang="0">
                  <a:pos x="19" y="27"/>
                </a:cxn>
                <a:cxn ang="0">
                  <a:pos x="21" y="25"/>
                </a:cxn>
                <a:cxn ang="0">
                  <a:pos x="23" y="23"/>
                </a:cxn>
                <a:cxn ang="0">
                  <a:pos x="24" y="21"/>
                </a:cxn>
                <a:cxn ang="0">
                  <a:pos x="26" y="19"/>
                </a:cxn>
                <a:cxn ang="0">
                  <a:pos x="27" y="16"/>
                </a:cxn>
                <a:cxn ang="0">
                  <a:pos x="29" y="14"/>
                </a:cxn>
                <a:cxn ang="0">
                  <a:pos x="31" y="12"/>
                </a:cxn>
                <a:cxn ang="0">
                  <a:pos x="33" y="11"/>
                </a:cxn>
                <a:cxn ang="0">
                  <a:pos x="35" y="9"/>
                </a:cxn>
                <a:cxn ang="0">
                  <a:pos x="37" y="7"/>
                </a:cxn>
                <a:cxn ang="0">
                  <a:pos x="39" y="5"/>
                </a:cxn>
                <a:cxn ang="0">
                  <a:pos x="40" y="3"/>
                </a:cxn>
                <a:cxn ang="0">
                  <a:pos x="42" y="1"/>
                </a:cxn>
                <a:cxn ang="0">
                  <a:pos x="45" y="0"/>
                </a:cxn>
              </a:cxnLst>
              <a:rect l="0" t="0" r="r" b="b"/>
              <a:pathLst>
                <a:path w="46" h="72">
                  <a:moveTo>
                    <a:pt x="0" y="71"/>
                  </a:moveTo>
                  <a:lnTo>
                    <a:pt x="1" y="66"/>
                  </a:lnTo>
                  <a:lnTo>
                    <a:pt x="2" y="63"/>
                  </a:lnTo>
                  <a:lnTo>
                    <a:pt x="3" y="61"/>
                  </a:lnTo>
                  <a:lnTo>
                    <a:pt x="4" y="58"/>
                  </a:lnTo>
                  <a:lnTo>
                    <a:pt x="5" y="55"/>
                  </a:lnTo>
                  <a:lnTo>
                    <a:pt x="6" y="53"/>
                  </a:lnTo>
                  <a:lnTo>
                    <a:pt x="7" y="51"/>
                  </a:lnTo>
                  <a:lnTo>
                    <a:pt x="8" y="48"/>
                  </a:lnTo>
                  <a:lnTo>
                    <a:pt x="9" y="46"/>
                  </a:lnTo>
                  <a:lnTo>
                    <a:pt x="10" y="43"/>
                  </a:lnTo>
                  <a:lnTo>
                    <a:pt x="11" y="41"/>
                  </a:lnTo>
                  <a:lnTo>
                    <a:pt x="13" y="39"/>
                  </a:lnTo>
                  <a:lnTo>
                    <a:pt x="14" y="36"/>
                  </a:lnTo>
                  <a:lnTo>
                    <a:pt x="15" y="34"/>
                  </a:lnTo>
                  <a:lnTo>
                    <a:pt x="17" y="31"/>
                  </a:lnTo>
                  <a:lnTo>
                    <a:pt x="18" y="29"/>
                  </a:lnTo>
                  <a:lnTo>
                    <a:pt x="19" y="27"/>
                  </a:lnTo>
                  <a:lnTo>
                    <a:pt x="21" y="25"/>
                  </a:lnTo>
                  <a:lnTo>
                    <a:pt x="23" y="23"/>
                  </a:lnTo>
                  <a:lnTo>
                    <a:pt x="24" y="21"/>
                  </a:lnTo>
                  <a:lnTo>
                    <a:pt x="26" y="19"/>
                  </a:lnTo>
                  <a:lnTo>
                    <a:pt x="27" y="16"/>
                  </a:lnTo>
                  <a:lnTo>
                    <a:pt x="29" y="14"/>
                  </a:lnTo>
                  <a:lnTo>
                    <a:pt x="31" y="12"/>
                  </a:lnTo>
                  <a:lnTo>
                    <a:pt x="33" y="11"/>
                  </a:lnTo>
                  <a:lnTo>
                    <a:pt x="35" y="9"/>
                  </a:lnTo>
                  <a:lnTo>
                    <a:pt x="37" y="7"/>
                  </a:lnTo>
                  <a:lnTo>
                    <a:pt x="39" y="5"/>
                  </a:lnTo>
                  <a:lnTo>
                    <a:pt x="40" y="3"/>
                  </a:lnTo>
                  <a:lnTo>
                    <a:pt x="42" y="1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3" name="Freeform 35"/>
            <p:cNvSpPr>
              <a:spLocks/>
            </p:cNvSpPr>
            <p:nvPr/>
          </p:nvSpPr>
          <p:spPr bwMode="auto">
            <a:xfrm>
              <a:off x="733" y="3158"/>
              <a:ext cx="17" cy="6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5"/>
                </a:cxn>
                <a:cxn ang="0">
                  <a:pos x="1" y="6"/>
                </a:cxn>
                <a:cxn ang="0">
                  <a:pos x="1" y="6"/>
                </a:cxn>
                <a:cxn ang="0">
                  <a:pos x="1" y="7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5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7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9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3"/>
                </a:cxn>
                <a:cxn ang="0">
                  <a:pos x="0" y="24"/>
                </a:cxn>
                <a:cxn ang="0">
                  <a:pos x="0" y="26"/>
                </a:cxn>
                <a:cxn ang="0">
                  <a:pos x="0" y="27"/>
                </a:cxn>
                <a:cxn ang="0">
                  <a:pos x="0" y="29"/>
                </a:cxn>
                <a:cxn ang="0">
                  <a:pos x="0" y="30"/>
                </a:cxn>
                <a:cxn ang="0">
                  <a:pos x="0" y="32"/>
                </a:cxn>
                <a:cxn ang="0">
                  <a:pos x="0" y="33"/>
                </a:cxn>
                <a:cxn ang="0">
                  <a:pos x="1" y="34"/>
                </a:cxn>
                <a:cxn ang="0">
                  <a:pos x="1" y="36"/>
                </a:cxn>
                <a:cxn ang="0">
                  <a:pos x="1" y="37"/>
                </a:cxn>
                <a:cxn ang="0">
                  <a:pos x="1" y="38"/>
                </a:cxn>
                <a:cxn ang="0">
                  <a:pos x="1" y="40"/>
                </a:cxn>
                <a:cxn ang="0">
                  <a:pos x="3" y="41"/>
                </a:cxn>
                <a:cxn ang="0">
                  <a:pos x="3" y="43"/>
                </a:cxn>
                <a:cxn ang="0">
                  <a:pos x="3" y="44"/>
                </a:cxn>
                <a:cxn ang="0">
                  <a:pos x="5" y="45"/>
                </a:cxn>
                <a:cxn ang="0">
                  <a:pos x="5" y="46"/>
                </a:cxn>
                <a:cxn ang="0">
                  <a:pos x="5" y="48"/>
                </a:cxn>
                <a:cxn ang="0">
                  <a:pos x="7" y="49"/>
                </a:cxn>
                <a:cxn ang="0">
                  <a:pos x="7" y="50"/>
                </a:cxn>
                <a:cxn ang="0">
                  <a:pos x="8" y="52"/>
                </a:cxn>
                <a:cxn ang="0">
                  <a:pos x="8" y="53"/>
                </a:cxn>
                <a:cxn ang="0">
                  <a:pos x="8" y="54"/>
                </a:cxn>
                <a:cxn ang="0">
                  <a:pos x="10" y="56"/>
                </a:cxn>
                <a:cxn ang="0">
                  <a:pos x="12" y="57"/>
                </a:cxn>
                <a:cxn ang="0">
                  <a:pos x="12" y="58"/>
                </a:cxn>
                <a:cxn ang="0">
                  <a:pos x="12" y="59"/>
                </a:cxn>
                <a:cxn ang="0">
                  <a:pos x="14" y="60"/>
                </a:cxn>
                <a:cxn ang="0">
                  <a:pos x="16" y="62"/>
                </a:cxn>
                <a:cxn ang="0">
                  <a:pos x="16" y="63"/>
                </a:cxn>
              </a:cxnLst>
              <a:rect l="0" t="0" r="r" b="b"/>
              <a:pathLst>
                <a:path w="17" h="64">
                  <a:moveTo>
                    <a:pt x="3" y="0"/>
                  </a:moveTo>
                  <a:lnTo>
                    <a:pt x="1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1" y="34"/>
                  </a:lnTo>
                  <a:lnTo>
                    <a:pt x="1" y="36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5" y="45"/>
                  </a:lnTo>
                  <a:lnTo>
                    <a:pt x="5" y="46"/>
                  </a:lnTo>
                  <a:lnTo>
                    <a:pt x="5" y="48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8" y="52"/>
                  </a:lnTo>
                  <a:lnTo>
                    <a:pt x="8" y="53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2" y="57"/>
                  </a:lnTo>
                  <a:lnTo>
                    <a:pt x="12" y="58"/>
                  </a:lnTo>
                  <a:lnTo>
                    <a:pt x="12" y="59"/>
                  </a:lnTo>
                  <a:lnTo>
                    <a:pt x="14" y="60"/>
                  </a:lnTo>
                  <a:lnTo>
                    <a:pt x="16" y="62"/>
                  </a:lnTo>
                  <a:lnTo>
                    <a:pt x="16" y="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4" name="Oval 36"/>
            <p:cNvSpPr>
              <a:spLocks noChangeArrowheads="1"/>
            </p:cNvSpPr>
            <p:nvPr/>
          </p:nvSpPr>
          <p:spPr bwMode="auto">
            <a:xfrm>
              <a:off x="1341" y="3277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5" name="Oval 37"/>
            <p:cNvSpPr>
              <a:spLocks noChangeArrowheads="1"/>
            </p:cNvSpPr>
            <p:nvPr/>
          </p:nvSpPr>
          <p:spPr bwMode="auto">
            <a:xfrm>
              <a:off x="1488" y="3460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6" name="Line 38"/>
            <p:cNvSpPr>
              <a:spLocks noChangeShapeType="1"/>
            </p:cNvSpPr>
            <p:nvPr/>
          </p:nvSpPr>
          <p:spPr bwMode="auto">
            <a:xfrm flipV="1">
              <a:off x="1509" y="2793"/>
              <a:ext cx="0" cy="80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7" name="Line 39"/>
            <p:cNvSpPr>
              <a:spLocks noChangeShapeType="1"/>
            </p:cNvSpPr>
            <p:nvPr/>
          </p:nvSpPr>
          <p:spPr bwMode="auto">
            <a:xfrm>
              <a:off x="1362" y="3298"/>
              <a:ext cx="0" cy="296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8" name="Line 40"/>
            <p:cNvSpPr>
              <a:spLocks noChangeShapeType="1"/>
            </p:cNvSpPr>
            <p:nvPr/>
          </p:nvSpPr>
          <p:spPr bwMode="auto">
            <a:xfrm>
              <a:off x="1362" y="3298"/>
              <a:ext cx="1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9" name="Rectangle 41"/>
            <p:cNvSpPr>
              <a:spLocks noChangeArrowheads="1"/>
            </p:cNvSpPr>
            <p:nvPr/>
          </p:nvSpPr>
          <p:spPr bwMode="auto">
            <a:xfrm>
              <a:off x="1196" y="3208"/>
              <a:ext cx="20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50" name="Rectangle 42"/>
            <p:cNvSpPr>
              <a:spLocks noChangeArrowheads="1"/>
            </p:cNvSpPr>
            <p:nvPr/>
          </p:nvSpPr>
          <p:spPr bwMode="auto">
            <a:xfrm>
              <a:off x="1500" y="3391"/>
              <a:ext cx="1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51" name="Rectangle 43"/>
            <p:cNvSpPr>
              <a:spLocks noChangeArrowheads="1"/>
            </p:cNvSpPr>
            <p:nvPr/>
          </p:nvSpPr>
          <p:spPr bwMode="auto">
            <a:xfrm>
              <a:off x="1471" y="3208"/>
              <a:ext cx="18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3375025" y="4246563"/>
            <a:ext cx="2078038" cy="1725612"/>
            <a:chOff x="2126" y="2675"/>
            <a:chExt cx="1309" cy="1087"/>
          </a:xfrm>
        </p:grpSpPr>
        <p:sp>
          <p:nvSpPr>
            <p:cNvPr id="68653" name="Freeform 45"/>
            <p:cNvSpPr>
              <a:spLocks/>
            </p:cNvSpPr>
            <p:nvPr/>
          </p:nvSpPr>
          <p:spPr bwMode="auto">
            <a:xfrm>
              <a:off x="2367" y="2726"/>
              <a:ext cx="1068" cy="1036"/>
            </a:xfrm>
            <a:custGeom>
              <a:avLst/>
              <a:gdLst/>
              <a:ahLst/>
              <a:cxnLst>
                <a:cxn ang="0">
                  <a:pos x="337" y="0"/>
                </a:cxn>
                <a:cxn ang="0">
                  <a:pos x="41" y="356"/>
                </a:cxn>
                <a:cxn ang="0">
                  <a:pos x="13" y="407"/>
                </a:cxn>
                <a:cxn ang="0">
                  <a:pos x="6" y="439"/>
                </a:cxn>
                <a:cxn ang="0">
                  <a:pos x="0" y="487"/>
                </a:cxn>
                <a:cxn ang="0">
                  <a:pos x="3" y="534"/>
                </a:cxn>
                <a:cxn ang="0">
                  <a:pos x="22" y="592"/>
                </a:cxn>
                <a:cxn ang="0">
                  <a:pos x="56" y="647"/>
                </a:cxn>
                <a:cxn ang="0">
                  <a:pos x="104" y="708"/>
                </a:cxn>
                <a:cxn ang="0">
                  <a:pos x="176" y="781"/>
                </a:cxn>
                <a:cxn ang="0">
                  <a:pos x="329" y="910"/>
                </a:cxn>
                <a:cxn ang="0">
                  <a:pos x="413" y="966"/>
                </a:cxn>
                <a:cxn ang="0">
                  <a:pos x="481" y="1002"/>
                </a:cxn>
                <a:cxn ang="0">
                  <a:pos x="553" y="1031"/>
                </a:cxn>
                <a:cxn ang="0">
                  <a:pos x="624" y="1035"/>
                </a:cxn>
                <a:cxn ang="0">
                  <a:pos x="668" y="1027"/>
                </a:cxn>
                <a:cxn ang="0">
                  <a:pos x="717" y="1007"/>
                </a:cxn>
                <a:cxn ang="0">
                  <a:pos x="757" y="981"/>
                </a:cxn>
                <a:cxn ang="0">
                  <a:pos x="795" y="942"/>
                </a:cxn>
                <a:cxn ang="0">
                  <a:pos x="814" y="920"/>
                </a:cxn>
                <a:cxn ang="0">
                  <a:pos x="1067" y="616"/>
                </a:cxn>
                <a:cxn ang="0">
                  <a:pos x="337" y="0"/>
                </a:cxn>
              </a:cxnLst>
              <a:rect l="0" t="0" r="r" b="b"/>
              <a:pathLst>
                <a:path w="1068" h="1036">
                  <a:moveTo>
                    <a:pt x="337" y="0"/>
                  </a:moveTo>
                  <a:lnTo>
                    <a:pt x="41" y="356"/>
                  </a:lnTo>
                  <a:lnTo>
                    <a:pt x="13" y="407"/>
                  </a:lnTo>
                  <a:lnTo>
                    <a:pt x="6" y="439"/>
                  </a:lnTo>
                  <a:lnTo>
                    <a:pt x="0" y="487"/>
                  </a:lnTo>
                  <a:lnTo>
                    <a:pt x="3" y="534"/>
                  </a:lnTo>
                  <a:lnTo>
                    <a:pt x="22" y="592"/>
                  </a:lnTo>
                  <a:lnTo>
                    <a:pt x="56" y="647"/>
                  </a:lnTo>
                  <a:lnTo>
                    <a:pt x="104" y="708"/>
                  </a:lnTo>
                  <a:lnTo>
                    <a:pt x="176" y="781"/>
                  </a:lnTo>
                  <a:lnTo>
                    <a:pt x="329" y="910"/>
                  </a:lnTo>
                  <a:lnTo>
                    <a:pt x="413" y="966"/>
                  </a:lnTo>
                  <a:lnTo>
                    <a:pt x="481" y="1002"/>
                  </a:lnTo>
                  <a:lnTo>
                    <a:pt x="553" y="1031"/>
                  </a:lnTo>
                  <a:lnTo>
                    <a:pt x="624" y="1035"/>
                  </a:lnTo>
                  <a:lnTo>
                    <a:pt x="668" y="1027"/>
                  </a:lnTo>
                  <a:lnTo>
                    <a:pt x="717" y="1007"/>
                  </a:lnTo>
                  <a:lnTo>
                    <a:pt x="757" y="981"/>
                  </a:lnTo>
                  <a:lnTo>
                    <a:pt x="795" y="942"/>
                  </a:lnTo>
                  <a:lnTo>
                    <a:pt x="814" y="920"/>
                  </a:lnTo>
                  <a:lnTo>
                    <a:pt x="1067" y="616"/>
                  </a:lnTo>
                  <a:lnTo>
                    <a:pt x="33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54" name="Line 46"/>
            <p:cNvSpPr>
              <a:spLocks noChangeShapeType="1"/>
            </p:cNvSpPr>
            <p:nvPr/>
          </p:nvSpPr>
          <p:spPr bwMode="auto">
            <a:xfrm flipH="1">
              <a:off x="2509" y="2855"/>
              <a:ext cx="702" cy="8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5" name="Line 47"/>
            <p:cNvSpPr>
              <a:spLocks noChangeShapeType="1"/>
            </p:cNvSpPr>
            <p:nvPr/>
          </p:nvSpPr>
          <p:spPr bwMode="auto">
            <a:xfrm>
              <a:off x="2417" y="2816"/>
              <a:ext cx="125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6" name="Line 48"/>
            <p:cNvSpPr>
              <a:spLocks noChangeShapeType="1"/>
            </p:cNvSpPr>
            <p:nvPr/>
          </p:nvSpPr>
          <p:spPr bwMode="auto">
            <a:xfrm>
              <a:off x="3286" y="3537"/>
              <a:ext cx="124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7" name="Rectangle 49"/>
            <p:cNvSpPr>
              <a:spLocks noChangeArrowheads="1"/>
            </p:cNvSpPr>
            <p:nvPr/>
          </p:nvSpPr>
          <p:spPr bwMode="auto">
            <a:xfrm rot="2411250">
              <a:off x="2344" y="2675"/>
              <a:ext cx="2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WL</a:t>
              </a:r>
            </a:p>
          </p:txBody>
        </p:sp>
        <p:sp>
          <p:nvSpPr>
            <p:cNvPr id="68658" name="Rectangle 50"/>
            <p:cNvSpPr>
              <a:spLocks noChangeArrowheads="1"/>
            </p:cNvSpPr>
            <p:nvPr/>
          </p:nvSpPr>
          <p:spPr bwMode="auto">
            <a:xfrm>
              <a:off x="2126" y="2936"/>
              <a:ext cx="297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40°</a:t>
              </a:r>
            </a:p>
          </p:txBody>
        </p:sp>
        <p:sp>
          <p:nvSpPr>
            <p:cNvPr id="68659" name="Oval 51"/>
            <p:cNvSpPr>
              <a:spLocks noChangeArrowheads="1"/>
            </p:cNvSpPr>
            <p:nvPr/>
          </p:nvSpPr>
          <p:spPr bwMode="auto">
            <a:xfrm>
              <a:off x="2808" y="3292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0" name="Oval 52"/>
            <p:cNvSpPr>
              <a:spLocks noChangeArrowheads="1"/>
            </p:cNvSpPr>
            <p:nvPr/>
          </p:nvSpPr>
          <p:spPr bwMode="auto">
            <a:xfrm>
              <a:off x="3011" y="3508"/>
              <a:ext cx="41" cy="4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1" name="Line 53"/>
            <p:cNvSpPr>
              <a:spLocks noChangeShapeType="1"/>
            </p:cNvSpPr>
            <p:nvPr/>
          </p:nvSpPr>
          <p:spPr bwMode="auto">
            <a:xfrm flipV="1">
              <a:off x="3034" y="2862"/>
              <a:ext cx="0" cy="76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2" name="Line 54"/>
            <p:cNvSpPr>
              <a:spLocks noChangeShapeType="1"/>
            </p:cNvSpPr>
            <p:nvPr/>
          </p:nvSpPr>
          <p:spPr bwMode="auto">
            <a:xfrm>
              <a:off x="2829" y="3314"/>
              <a:ext cx="0" cy="282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3" name="Line 55"/>
            <p:cNvSpPr>
              <a:spLocks noChangeShapeType="1"/>
            </p:cNvSpPr>
            <p:nvPr/>
          </p:nvSpPr>
          <p:spPr bwMode="auto">
            <a:xfrm>
              <a:off x="2829" y="3310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4" name="Rectangle 56"/>
            <p:cNvSpPr>
              <a:spLocks noChangeArrowheads="1"/>
            </p:cNvSpPr>
            <p:nvPr/>
          </p:nvSpPr>
          <p:spPr bwMode="auto">
            <a:xfrm>
              <a:off x="2651" y="3208"/>
              <a:ext cx="20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65" name="Rectangle 57"/>
            <p:cNvSpPr>
              <a:spLocks noChangeArrowheads="1"/>
            </p:cNvSpPr>
            <p:nvPr/>
          </p:nvSpPr>
          <p:spPr bwMode="auto">
            <a:xfrm>
              <a:off x="3020" y="3438"/>
              <a:ext cx="1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66" name="Rectangle 58"/>
            <p:cNvSpPr>
              <a:spLocks noChangeArrowheads="1"/>
            </p:cNvSpPr>
            <p:nvPr/>
          </p:nvSpPr>
          <p:spPr bwMode="auto">
            <a:xfrm>
              <a:off x="2984" y="3220"/>
              <a:ext cx="18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68667" name="Freeform 59"/>
            <p:cNvSpPr>
              <a:spLocks/>
            </p:cNvSpPr>
            <p:nvPr/>
          </p:nvSpPr>
          <p:spPr bwMode="auto">
            <a:xfrm>
              <a:off x="2279" y="2846"/>
              <a:ext cx="165" cy="126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7" y="113"/>
                </a:cxn>
                <a:cxn ang="0">
                  <a:pos x="10" y="108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2" y="92"/>
                </a:cxn>
                <a:cxn ang="0">
                  <a:pos x="26" y="87"/>
                </a:cxn>
                <a:cxn ang="0">
                  <a:pos x="31" y="82"/>
                </a:cxn>
                <a:cxn ang="0">
                  <a:pos x="35" y="77"/>
                </a:cxn>
                <a:cxn ang="0">
                  <a:pos x="39" y="72"/>
                </a:cxn>
                <a:cxn ang="0">
                  <a:pos x="44" y="68"/>
                </a:cxn>
                <a:cxn ang="0">
                  <a:pos x="49" y="63"/>
                </a:cxn>
                <a:cxn ang="0">
                  <a:pos x="54" y="59"/>
                </a:cxn>
                <a:cxn ang="0">
                  <a:pos x="59" y="54"/>
                </a:cxn>
                <a:cxn ang="0">
                  <a:pos x="64" y="50"/>
                </a:cxn>
                <a:cxn ang="0">
                  <a:pos x="69" y="46"/>
                </a:cxn>
                <a:cxn ang="0">
                  <a:pos x="74" y="42"/>
                </a:cxn>
                <a:cxn ang="0">
                  <a:pos x="79" y="38"/>
                </a:cxn>
                <a:cxn ang="0">
                  <a:pos x="85" y="35"/>
                </a:cxn>
                <a:cxn ang="0">
                  <a:pos x="91" y="31"/>
                </a:cxn>
                <a:cxn ang="0">
                  <a:pos x="96" y="28"/>
                </a:cxn>
                <a:cxn ang="0">
                  <a:pos x="102" y="24"/>
                </a:cxn>
                <a:cxn ang="0">
                  <a:pos x="108" y="21"/>
                </a:cxn>
                <a:cxn ang="0">
                  <a:pos x="114" y="18"/>
                </a:cxn>
                <a:cxn ang="0">
                  <a:pos x="120" y="16"/>
                </a:cxn>
                <a:cxn ang="0">
                  <a:pos x="126" y="13"/>
                </a:cxn>
                <a:cxn ang="0">
                  <a:pos x="132" y="10"/>
                </a:cxn>
                <a:cxn ang="0">
                  <a:pos x="138" y="8"/>
                </a:cxn>
                <a:cxn ang="0">
                  <a:pos x="145" y="6"/>
                </a:cxn>
                <a:cxn ang="0">
                  <a:pos x="151" y="4"/>
                </a:cxn>
                <a:cxn ang="0">
                  <a:pos x="157" y="2"/>
                </a:cxn>
                <a:cxn ang="0">
                  <a:pos x="164" y="0"/>
                </a:cxn>
              </a:cxnLst>
              <a:rect l="0" t="0" r="r" b="b"/>
              <a:pathLst>
                <a:path w="165" h="126">
                  <a:moveTo>
                    <a:pt x="0" y="125"/>
                  </a:moveTo>
                  <a:lnTo>
                    <a:pt x="7" y="113"/>
                  </a:lnTo>
                  <a:lnTo>
                    <a:pt x="10" y="108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2" y="92"/>
                  </a:lnTo>
                  <a:lnTo>
                    <a:pt x="26" y="87"/>
                  </a:lnTo>
                  <a:lnTo>
                    <a:pt x="31" y="82"/>
                  </a:lnTo>
                  <a:lnTo>
                    <a:pt x="35" y="77"/>
                  </a:lnTo>
                  <a:lnTo>
                    <a:pt x="39" y="72"/>
                  </a:lnTo>
                  <a:lnTo>
                    <a:pt x="44" y="68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9" y="54"/>
                  </a:lnTo>
                  <a:lnTo>
                    <a:pt x="64" y="50"/>
                  </a:lnTo>
                  <a:lnTo>
                    <a:pt x="69" y="46"/>
                  </a:lnTo>
                  <a:lnTo>
                    <a:pt x="74" y="42"/>
                  </a:lnTo>
                  <a:lnTo>
                    <a:pt x="79" y="38"/>
                  </a:lnTo>
                  <a:lnTo>
                    <a:pt x="85" y="35"/>
                  </a:lnTo>
                  <a:lnTo>
                    <a:pt x="91" y="31"/>
                  </a:lnTo>
                  <a:lnTo>
                    <a:pt x="96" y="28"/>
                  </a:lnTo>
                  <a:lnTo>
                    <a:pt x="102" y="24"/>
                  </a:lnTo>
                  <a:lnTo>
                    <a:pt x="108" y="21"/>
                  </a:lnTo>
                  <a:lnTo>
                    <a:pt x="114" y="18"/>
                  </a:lnTo>
                  <a:lnTo>
                    <a:pt x="120" y="16"/>
                  </a:lnTo>
                  <a:lnTo>
                    <a:pt x="126" y="13"/>
                  </a:lnTo>
                  <a:lnTo>
                    <a:pt x="132" y="10"/>
                  </a:lnTo>
                  <a:lnTo>
                    <a:pt x="138" y="8"/>
                  </a:lnTo>
                  <a:lnTo>
                    <a:pt x="145" y="6"/>
                  </a:lnTo>
                  <a:lnTo>
                    <a:pt x="151" y="4"/>
                  </a:lnTo>
                  <a:lnTo>
                    <a:pt x="157" y="2"/>
                  </a:lnTo>
                  <a:lnTo>
                    <a:pt x="1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68" name="Freeform 60"/>
            <p:cNvSpPr>
              <a:spLocks/>
            </p:cNvSpPr>
            <p:nvPr/>
          </p:nvSpPr>
          <p:spPr bwMode="auto">
            <a:xfrm>
              <a:off x="2210" y="3090"/>
              <a:ext cx="19" cy="13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6" y="5"/>
                </a:cxn>
                <a:cxn ang="0">
                  <a:pos x="14" y="7"/>
                </a:cxn>
                <a:cxn ang="0">
                  <a:pos x="14" y="10"/>
                </a:cxn>
                <a:cxn ang="0">
                  <a:pos x="13" y="12"/>
                </a:cxn>
                <a:cxn ang="0">
                  <a:pos x="12" y="15"/>
                </a:cxn>
                <a:cxn ang="0">
                  <a:pos x="11" y="17"/>
                </a:cxn>
                <a:cxn ang="0">
                  <a:pos x="10" y="20"/>
                </a:cxn>
                <a:cxn ang="0">
                  <a:pos x="9" y="22"/>
                </a:cxn>
                <a:cxn ang="0">
                  <a:pos x="8" y="24"/>
                </a:cxn>
                <a:cxn ang="0">
                  <a:pos x="8" y="27"/>
                </a:cxn>
                <a:cxn ang="0">
                  <a:pos x="7" y="30"/>
                </a:cxn>
                <a:cxn ang="0">
                  <a:pos x="6" y="32"/>
                </a:cxn>
                <a:cxn ang="0">
                  <a:pos x="6" y="34"/>
                </a:cxn>
                <a:cxn ang="0">
                  <a:pos x="5" y="37"/>
                </a:cxn>
                <a:cxn ang="0">
                  <a:pos x="5" y="40"/>
                </a:cxn>
                <a:cxn ang="0">
                  <a:pos x="4" y="42"/>
                </a:cxn>
                <a:cxn ang="0">
                  <a:pos x="4" y="45"/>
                </a:cxn>
                <a:cxn ang="0">
                  <a:pos x="3" y="48"/>
                </a:cxn>
                <a:cxn ang="0">
                  <a:pos x="3" y="50"/>
                </a:cxn>
                <a:cxn ang="0">
                  <a:pos x="2" y="53"/>
                </a:cxn>
                <a:cxn ang="0">
                  <a:pos x="2" y="55"/>
                </a:cxn>
                <a:cxn ang="0">
                  <a:pos x="2" y="58"/>
                </a:cxn>
                <a:cxn ang="0">
                  <a:pos x="1" y="61"/>
                </a:cxn>
                <a:cxn ang="0">
                  <a:pos x="1" y="63"/>
                </a:cxn>
                <a:cxn ang="0">
                  <a:pos x="1" y="66"/>
                </a:cxn>
                <a:cxn ang="0">
                  <a:pos x="1" y="69"/>
                </a:cxn>
                <a:cxn ang="0">
                  <a:pos x="0" y="71"/>
                </a:cxn>
                <a:cxn ang="0">
                  <a:pos x="0" y="74"/>
                </a:cxn>
                <a:cxn ang="0">
                  <a:pos x="0" y="77"/>
                </a:cxn>
                <a:cxn ang="0">
                  <a:pos x="0" y="80"/>
                </a:cxn>
                <a:cxn ang="0">
                  <a:pos x="0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0" y="93"/>
                </a:cxn>
                <a:cxn ang="0">
                  <a:pos x="1" y="95"/>
                </a:cxn>
                <a:cxn ang="0">
                  <a:pos x="1" y="96"/>
                </a:cxn>
                <a:cxn ang="0">
                  <a:pos x="1" y="98"/>
                </a:cxn>
                <a:cxn ang="0">
                  <a:pos x="1" y="99"/>
                </a:cxn>
                <a:cxn ang="0">
                  <a:pos x="1" y="101"/>
                </a:cxn>
                <a:cxn ang="0">
                  <a:pos x="1" y="102"/>
                </a:cxn>
                <a:cxn ang="0">
                  <a:pos x="2" y="104"/>
                </a:cxn>
                <a:cxn ang="0">
                  <a:pos x="2" y="105"/>
                </a:cxn>
                <a:cxn ang="0">
                  <a:pos x="2" y="107"/>
                </a:cxn>
                <a:cxn ang="0">
                  <a:pos x="2" y="108"/>
                </a:cxn>
                <a:cxn ang="0">
                  <a:pos x="2" y="110"/>
                </a:cxn>
                <a:cxn ang="0">
                  <a:pos x="2" y="111"/>
                </a:cxn>
                <a:cxn ang="0">
                  <a:pos x="3" y="113"/>
                </a:cxn>
                <a:cxn ang="0">
                  <a:pos x="3" y="114"/>
                </a:cxn>
                <a:cxn ang="0">
                  <a:pos x="3" y="116"/>
                </a:cxn>
                <a:cxn ang="0">
                  <a:pos x="4" y="117"/>
                </a:cxn>
                <a:cxn ang="0">
                  <a:pos x="4" y="119"/>
                </a:cxn>
                <a:cxn ang="0">
                  <a:pos x="4" y="120"/>
                </a:cxn>
                <a:cxn ang="0">
                  <a:pos x="4" y="122"/>
                </a:cxn>
                <a:cxn ang="0">
                  <a:pos x="4" y="123"/>
                </a:cxn>
                <a:cxn ang="0">
                  <a:pos x="5" y="125"/>
                </a:cxn>
                <a:cxn ang="0">
                  <a:pos x="5" y="126"/>
                </a:cxn>
                <a:cxn ang="0">
                  <a:pos x="6" y="128"/>
                </a:cxn>
                <a:cxn ang="0">
                  <a:pos x="6" y="129"/>
                </a:cxn>
                <a:cxn ang="0">
                  <a:pos x="6" y="131"/>
                </a:cxn>
              </a:cxnLst>
              <a:rect l="0" t="0" r="r" b="b"/>
              <a:pathLst>
                <a:path w="19" h="132">
                  <a:moveTo>
                    <a:pt x="18" y="0"/>
                  </a:moveTo>
                  <a:lnTo>
                    <a:pt x="16" y="5"/>
                  </a:lnTo>
                  <a:lnTo>
                    <a:pt x="14" y="7"/>
                  </a:lnTo>
                  <a:lnTo>
                    <a:pt x="14" y="10"/>
                  </a:lnTo>
                  <a:lnTo>
                    <a:pt x="13" y="12"/>
                  </a:lnTo>
                  <a:lnTo>
                    <a:pt x="12" y="15"/>
                  </a:lnTo>
                  <a:lnTo>
                    <a:pt x="11" y="17"/>
                  </a:lnTo>
                  <a:lnTo>
                    <a:pt x="10" y="20"/>
                  </a:lnTo>
                  <a:lnTo>
                    <a:pt x="9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30"/>
                  </a:lnTo>
                  <a:lnTo>
                    <a:pt x="6" y="32"/>
                  </a:lnTo>
                  <a:lnTo>
                    <a:pt x="6" y="34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2" y="53"/>
                  </a:lnTo>
                  <a:lnTo>
                    <a:pt x="2" y="55"/>
                  </a:lnTo>
                  <a:lnTo>
                    <a:pt x="2" y="58"/>
                  </a:lnTo>
                  <a:lnTo>
                    <a:pt x="1" y="61"/>
                  </a:lnTo>
                  <a:lnTo>
                    <a:pt x="1" y="63"/>
                  </a:lnTo>
                  <a:lnTo>
                    <a:pt x="1" y="66"/>
                  </a:lnTo>
                  <a:lnTo>
                    <a:pt x="1" y="69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0" y="80"/>
                  </a:lnTo>
                  <a:lnTo>
                    <a:pt x="0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6"/>
                  </a:lnTo>
                  <a:lnTo>
                    <a:pt x="1" y="98"/>
                  </a:lnTo>
                  <a:lnTo>
                    <a:pt x="1" y="99"/>
                  </a:lnTo>
                  <a:lnTo>
                    <a:pt x="1" y="101"/>
                  </a:lnTo>
                  <a:lnTo>
                    <a:pt x="1" y="102"/>
                  </a:lnTo>
                  <a:lnTo>
                    <a:pt x="2" y="104"/>
                  </a:lnTo>
                  <a:lnTo>
                    <a:pt x="2" y="105"/>
                  </a:lnTo>
                  <a:lnTo>
                    <a:pt x="2" y="107"/>
                  </a:lnTo>
                  <a:lnTo>
                    <a:pt x="2" y="108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3" y="113"/>
                  </a:lnTo>
                  <a:lnTo>
                    <a:pt x="3" y="114"/>
                  </a:lnTo>
                  <a:lnTo>
                    <a:pt x="3" y="116"/>
                  </a:lnTo>
                  <a:lnTo>
                    <a:pt x="4" y="117"/>
                  </a:lnTo>
                  <a:lnTo>
                    <a:pt x="4" y="119"/>
                  </a:lnTo>
                  <a:lnTo>
                    <a:pt x="4" y="120"/>
                  </a:lnTo>
                  <a:lnTo>
                    <a:pt x="4" y="122"/>
                  </a:lnTo>
                  <a:lnTo>
                    <a:pt x="4" y="123"/>
                  </a:lnTo>
                  <a:lnTo>
                    <a:pt x="5" y="125"/>
                  </a:lnTo>
                  <a:lnTo>
                    <a:pt x="5" y="126"/>
                  </a:lnTo>
                  <a:lnTo>
                    <a:pt x="6" y="128"/>
                  </a:lnTo>
                  <a:lnTo>
                    <a:pt x="6" y="129"/>
                  </a:lnTo>
                  <a:lnTo>
                    <a:pt x="6" y="13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78"/>
          <p:cNvGrpSpPr>
            <a:grpSpLocks/>
          </p:cNvGrpSpPr>
          <p:nvPr/>
        </p:nvGrpSpPr>
        <p:grpSpPr bwMode="auto">
          <a:xfrm>
            <a:off x="5875338" y="3963988"/>
            <a:ext cx="1885950" cy="2024062"/>
            <a:chOff x="3701" y="2497"/>
            <a:chExt cx="1188" cy="1275"/>
          </a:xfrm>
        </p:grpSpPr>
        <p:sp>
          <p:nvSpPr>
            <p:cNvPr id="68670" name="Freeform 62"/>
            <p:cNvSpPr>
              <a:spLocks/>
            </p:cNvSpPr>
            <p:nvPr/>
          </p:nvSpPr>
          <p:spPr bwMode="auto">
            <a:xfrm>
              <a:off x="3914" y="2681"/>
              <a:ext cx="975" cy="1081"/>
            </a:xfrm>
            <a:custGeom>
              <a:avLst/>
              <a:gdLst/>
              <a:ahLst/>
              <a:cxnLst>
                <a:cxn ang="0">
                  <a:pos x="497" y="0"/>
                </a:cxn>
                <a:cxn ang="0">
                  <a:pos x="97" y="232"/>
                </a:cxn>
                <a:cxn ang="0">
                  <a:pos x="54" y="271"/>
                </a:cxn>
                <a:cxn ang="0">
                  <a:pos x="36" y="299"/>
                </a:cxn>
                <a:cxn ang="0">
                  <a:pos x="14" y="342"/>
                </a:cxn>
                <a:cxn ang="0">
                  <a:pos x="2" y="387"/>
                </a:cxn>
                <a:cxn ang="0">
                  <a:pos x="0" y="448"/>
                </a:cxn>
                <a:cxn ang="0">
                  <a:pos x="13" y="511"/>
                </a:cxn>
                <a:cxn ang="0">
                  <a:pos x="37" y="585"/>
                </a:cxn>
                <a:cxn ang="0">
                  <a:pos x="80" y="679"/>
                </a:cxn>
                <a:cxn ang="0">
                  <a:pos x="180" y="853"/>
                </a:cxn>
                <a:cxn ang="0">
                  <a:pos x="240" y="934"/>
                </a:cxn>
                <a:cxn ang="0">
                  <a:pos x="291" y="992"/>
                </a:cxn>
                <a:cxn ang="0">
                  <a:pos x="349" y="1043"/>
                </a:cxn>
                <a:cxn ang="0">
                  <a:pos x="415" y="1072"/>
                </a:cxn>
                <a:cxn ang="0">
                  <a:pos x="458" y="1080"/>
                </a:cxn>
                <a:cxn ang="0">
                  <a:pos x="512" y="1077"/>
                </a:cxn>
                <a:cxn ang="0">
                  <a:pos x="558" y="1067"/>
                </a:cxn>
                <a:cxn ang="0">
                  <a:pos x="607" y="1043"/>
                </a:cxn>
                <a:cxn ang="0">
                  <a:pos x="632" y="1029"/>
                </a:cxn>
                <a:cxn ang="0">
                  <a:pos x="974" y="830"/>
                </a:cxn>
                <a:cxn ang="0">
                  <a:pos x="497" y="0"/>
                </a:cxn>
              </a:cxnLst>
              <a:rect l="0" t="0" r="r" b="b"/>
              <a:pathLst>
                <a:path w="975" h="1081">
                  <a:moveTo>
                    <a:pt x="497" y="0"/>
                  </a:moveTo>
                  <a:lnTo>
                    <a:pt x="97" y="232"/>
                  </a:lnTo>
                  <a:lnTo>
                    <a:pt x="54" y="271"/>
                  </a:lnTo>
                  <a:lnTo>
                    <a:pt x="36" y="299"/>
                  </a:lnTo>
                  <a:lnTo>
                    <a:pt x="14" y="342"/>
                  </a:lnTo>
                  <a:lnTo>
                    <a:pt x="2" y="387"/>
                  </a:lnTo>
                  <a:lnTo>
                    <a:pt x="0" y="448"/>
                  </a:lnTo>
                  <a:lnTo>
                    <a:pt x="13" y="511"/>
                  </a:lnTo>
                  <a:lnTo>
                    <a:pt x="37" y="585"/>
                  </a:lnTo>
                  <a:lnTo>
                    <a:pt x="80" y="679"/>
                  </a:lnTo>
                  <a:lnTo>
                    <a:pt x="180" y="853"/>
                  </a:lnTo>
                  <a:lnTo>
                    <a:pt x="240" y="934"/>
                  </a:lnTo>
                  <a:lnTo>
                    <a:pt x="291" y="992"/>
                  </a:lnTo>
                  <a:lnTo>
                    <a:pt x="349" y="1043"/>
                  </a:lnTo>
                  <a:lnTo>
                    <a:pt x="415" y="1072"/>
                  </a:lnTo>
                  <a:lnTo>
                    <a:pt x="458" y="1080"/>
                  </a:lnTo>
                  <a:lnTo>
                    <a:pt x="512" y="1077"/>
                  </a:lnTo>
                  <a:lnTo>
                    <a:pt x="558" y="1067"/>
                  </a:lnTo>
                  <a:lnTo>
                    <a:pt x="607" y="1043"/>
                  </a:lnTo>
                  <a:lnTo>
                    <a:pt x="632" y="1029"/>
                  </a:lnTo>
                  <a:lnTo>
                    <a:pt x="974" y="830"/>
                  </a:lnTo>
                  <a:lnTo>
                    <a:pt x="49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71" name="Line 63"/>
            <p:cNvSpPr>
              <a:spLocks noChangeShapeType="1"/>
            </p:cNvSpPr>
            <p:nvPr/>
          </p:nvSpPr>
          <p:spPr bwMode="auto">
            <a:xfrm flipH="1">
              <a:off x="3897" y="2977"/>
              <a:ext cx="947" cy="5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2" name="Line 64"/>
            <p:cNvSpPr>
              <a:spLocks noChangeShapeType="1"/>
            </p:cNvSpPr>
            <p:nvPr/>
          </p:nvSpPr>
          <p:spPr bwMode="auto">
            <a:xfrm>
              <a:off x="4111" y="2667"/>
              <a:ext cx="79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3" name="Rectangle 65"/>
            <p:cNvSpPr>
              <a:spLocks noChangeArrowheads="1"/>
            </p:cNvSpPr>
            <p:nvPr/>
          </p:nvSpPr>
          <p:spPr bwMode="auto">
            <a:xfrm rot="3607500">
              <a:off x="4049" y="2555"/>
              <a:ext cx="2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WL</a:t>
              </a:r>
            </a:p>
          </p:txBody>
        </p:sp>
        <p:sp>
          <p:nvSpPr>
            <p:cNvPr id="68674" name="Rectangle 66"/>
            <p:cNvSpPr>
              <a:spLocks noChangeArrowheads="1"/>
            </p:cNvSpPr>
            <p:nvPr/>
          </p:nvSpPr>
          <p:spPr bwMode="auto">
            <a:xfrm>
              <a:off x="3701" y="2820"/>
              <a:ext cx="297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60°</a:t>
              </a:r>
            </a:p>
          </p:txBody>
        </p:sp>
        <p:sp>
          <p:nvSpPr>
            <p:cNvPr id="68675" name="Oval 67"/>
            <p:cNvSpPr>
              <a:spLocks noChangeArrowheads="1"/>
            </p:cNvSpPr>
            <p:nvPr/>
          </p:nvSpPr>
          <p:spPr bwMode="auto">
            <a:xfrm>
              <a:off x="4318" y="3244"/>
              <a:ext cx="40" cy="42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6" name="Oval 68"/>
            <p:cNvSpPr>
              <a:spLocks noChangeArrowheads="1"/>
            </p:cNvSpPr>
            <p:nvPr/>
          </p:nvSpPr>
          <p:spPr bwMode="auto">
            <a:xfrm>
              <a:off x="4452" y="3469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7" name="Line 69"/>
            <p:cNvSpPr>
              <a:spLocks noChangeShapeType="1"/>
            </p:cNvSpPr>
            <p:nvPr/>
          </p:nvSpPr>
          <p:spPr bwMode="auto">
            <a:xfrm flipV="1">
              <a:off x="4469" y="3067"/>
              <a:ext cx="0" cy="505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8" name="Line 70"/>
            <p:cNvSpPr>
              <a:spLocks noChangeShapeType="1"/>
            </p:cNvSpPr>
            <p:nvPr/>
          </p:nvSpPr>
          <p:spPr bwMode="auto">
            <a:xfrm>
              <a:off x="4340" y="3265"/>
              <a:ext cx="0" cy="287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9" name="Line 71"/>
            <p:cNvSpPr>
              <a:spLocks noChangeShapeType="1"/>
            </p:cNvSpPr>
            <p:nvPr/>
          </p:nvSpPr>
          <p:spPr bwMode="auto">
            <a:xfrm>
              <a:off x="4336" y="3265"/>
              <a:ext cx="12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0" name="Line 72"/>
            <p:cNvSpPr>
              <a:spLocks noChangeShapeType="1"/>
            </p:cNvSpPr>
            <p:nvPr/>
          </p:nvSpPr>
          <p:spPr bwMode="auto">
            <a:xfrm flipH="1" flipV="1">
              <a:off x="4684" y="3660"/>
              <a:ext cx="60" cy="1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1" name="Rectangle 73"/>
            <p:cNvSpPr>
              <a:spLocks noChangeArrowheads="1"/>
            </p:cNvSpPr>
            <p:nvPr/>
          </p:nvSpPr>
          <p:spPr bwMode="auto">
            <a:xfrm>
              <a:off x="4152" y="3162"/>
              <a:ext cx="20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82" name="Rectangle 74"/>
            <p:cNvSpPr>
              <a:spLocks noChangeArrowheads="1"/>
            </p:cNvSpPr>
            <p:nvPr/>
          </p:nvSpPr>
          <p:spPr bwMode="auto">
            <a:xfrm>
              <a:off x="4450" y="3400"/>
              <a:ext cx="1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83" name="Rectangle 75"/>
            <p:cNvSpPr>
              <a:spLocks noChangeArrowheads="1"/>
            </p:cNvSpPr>
            <p:nvPr/>
          </p:nvSpPr>
          <p:spPr bwMode="auto">
            <a:xfrm>
              <a:off x="4421" y="3174"/>
              <a:ext cx="18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68684" name="Freeform 76"/>
            <p:cNvSpPr>
              <a:spLocks/>
            </p:cNvSpPr>
            <p:nvPr/>
          </p:nvSpPr>
          <p:spPr bwMode="auto">
            <a:xfrm>
              <a:off x="3781" y="2974"/>
              <a:ext cx="24" cy="25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0" y="8"/>
                </a:cxn>
                <a:cxn ang="0">
                  <a:pos x="19" y="12"/>
                </a:cxn>
                <a:cxn ang="0">
                  <a:pos x="17" y="16"/>
                </a:cxn>
                <a:cxn ang="0">
                  <a:pos x="16" y="20"/>
                </a:cxn>
                <a:cxn ang="0">
                  <a:pos x="15" y="24"/>
                </a:cxn>
                <a:cxn ang="0">
                  <a:pos x="14" y="28"/>
                </a:cxn>
                <a:cxn ang="0">
                  <a:pos x="13" y="32"/>
                </a:cxn>
                <a:cxn ang="0">
                  <a:pos x="11" y="36"/>
                </a:cxn>
                <a:cxn ang="0">
                  <a:pos x="11" y="40"/>
                </a:cxn>
                <a:cxn ang="0">
                  <a:pos x="9" y="44"/>
                </a:cxn>
                <a:cxn ang="0">
                  <a:pos x="9" y="48"/>
                </a:cxn>
                <a:cxn ang="0">
                  <a:pos x="8" y="52"/>
                </a:cxn>
                <a:cxn ang="0">
                  <a:pos x="7" y="56"/>
                </a:cxn>
                <a:cxn ang="0">
                  <a:pos x="6" y="61"/>
                </a:cxn>
                <a:cxn ang="0">
                  <a:pos x="5" y="65"/>
                </a:cxn>
                <a:cxn ang="0">
                  <a:pos x="5" y="69"/>
                </a:cxn>
                <a:cxn ang="0">
                  <a:pos x="4" y="73"/>
                </a:cxn>
                <a:cxn ang="0">
                  <a:pos x="3" y="77"/>
                </a:cxn>
                <a:cxn ang="0">
                  <a:pos x="3" y="82"/>
                </a:cxn>
                <a:cxn ang="0">
                  <a:pos x="2" y="86"/>
                </a:cxn>
                <a:cxn ang="0">
                  <a:pos x="2" y="90"/>
                </a:cxn>
                <a:cxn ang="0">
                  <a:pos x="1" y="94"/>
                </a:cxn>
                <a:cxn ang="0">
                  <a:pos x="1" y="99"/>
                </a:cxn>
                <a:cxn ang="0">
                  <a:pos x="1" y="103"/>
                </a:cxn>
                <a:cxn ang="0">
                  <a:pos x="1" y="107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0" y="120"/>
                </a:cxn>
                <a:cxn ang="0">
                  <a:pos x="0" y="125"/>
                </a:cxn>
                <a:cxn ang="0">
                  <a:pos x="0" y="129"/>
                </a:cxn>
                <a:cxn ang="0">
                  <a:pos x="0" y="134"/>
                </a:cxn>
                <a:cxn ang="0">
                  <a:pos x="0" y="141"/>
                </a:cxn>
                <a:cxn ang="0">
                  <a:pos x="0" y="145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0" y="156"/>
                </a:cxn>
                <a:cxn ang="0">
                  <a:pos x="1" y="160"/>
                </a:cxn>
                <a:cxn ang="0">
                  <a:pos x="1" y="164"/>
                </a:cxn>
                <a:cxn ang="0">
                  <a:pos x="1" y="167"/>
                </a:cxn>
                <a:cxn ang="0">
                  <a:pos x="1" y="171"/>
                </a:cxn>
                <a:cxn ang="0">
                  <a:pos x="2" y="174"/>
                </a:cxn>
                <a:cxn ang="0">
                  <a:pos x="2" y="178"/>
                </a:cxn>
                <a:cxn ang="0">
                  <a:pos x="3" y="182"/>
                </a:cxn>
                <a:cxn ang="0">
                  <a:pos x="3" y="186"/>
                </a:cxn>
                <a:cxn ang="0">
                  <a:pos x="3" y="189"/>
                </a:cxn>
                <a:cxn ang="0">
                  <a:pos x="4" y="193"/>
                </a:cxn>
                <a:cxn ang="0">
                  <a:pos x="5" y="196"/>
                </a:cxn>
                <a:cxn ang="0">
                  <a:pos x="5" y="200"/>
                </a:cxn>
                <a:cxn ang="0">
                  <a:pos x="6" y="204"/>
                </a:cxn>
                <a:cxn ang="0">
                  <a:pos x="7" y="208"/>
                </a:cxn>
                <a:cxn ang="0">
                  <a:pos x="7" y="211"/>
                </a:cxn>
                <a:cxn ang="0">
                  <a:pos x="8" y="214"/>
                </a:cxn>
                <a:cxn ang="0">
                  <a:pos x="9" y="218"/>
                </a:cxn>
                <a:cxn ang="0">
                  <a:pos x="9" y="222"/>
                </a:cxn>
                <a:cxn ang="0">
                  <a:pos x="10" y="225"/>
                </a:cxn>
                <a:cxn ang="0">
                  <a:pos x="11" y="229"/>
                </a:cxn>
                <a:cxn ang="0">
                  <a:pos x="12" y="232"/>
                </a:cxn>
                <a:cxn ang="0">
                  <a:pos x="13" y="236"/>
                </a:cxn>
                <a:cxn ang="0">
                  <a:pos x="14" y="239"/>
                </a:cxn>
                <a:cxn ang="0">
                  <a:pos x="15" y="243"/>
                </a:cxn>
                <a:cxn ang="0">
                  <a:pos x="16" y="246"/>
                </a:cxn>
                <a:cxn ang="0">
                  <a:pos x="17" y="250"/>
                </a:cxn>
              </a:cxnLst>
              <a:rect l="0" t="0" r="r" b="b"/>
              <a:pathLst>
                <a:path w="24" h="251">
                  <a:moveTo>
                    <a:pt x="23" y="0"/>
                  </a:moveTo>
                  <a:lnTo>
                    <a:pt x="20" y="8"/>
                  </a:lnTo>
                  <a:lnTo>
                    <a:pt x="19" y="12"/>
                  </a:lnTo>
                  <a:lnTo>
                    <a:pt x="17" y="16"/>
                  </a:lnTo>
                  <a:lnTo>
                    <a:pt x="16" y="20"/>
                  </a:lnTo>
                  <a:lnTo>
                    <a:pt x="15" y="24"/>
                  </a:lnTo>
                  <a:lnTo>
                    <a:pt x="14" y="28"/>
                  </a:lnTo>
                  <a:lnTo>
                    <a:pt x="13" y="32"/>
                  </a:lnTo>
                  <a:lnTo>
                    <a:pt x="11" y="36"/>
                  </a:lnTo>
                  <a:lnTo>
                    <a:pt x="11" y="40"/>
                  </a:lnTo>
                  <a:lnTo>
                    <a:pt x="9" y="44"/>
                  </a:lnTo>
                  <a:lnTo>
                    <a:pt x="9" y="48"/>
                  </a:lnTo>
                  <a:lnTo>
                    <a:pt x="8" y="52"/>
                  </a:lnTo>
                  <a:lnTo>
                    <a:pt x="7" y="56"/>
                  </a:lnTo>
                  <a:lnTo>
                    <a:pt x="6" y="61"/>
                  </a:lnTo>
                  <a:lnTo>
                    <a:pt x="5" y="65"/>
                  </a:lnTo>
                  <a:lnTo>
                    <a:pt x="5" y="69"/>
                  </a:lnTo>
                  <a:lnTo>
                    <a:pt x="4" y="73"/>
                  </a:lnTo>
                  <a:lnTo>
                    <a:pt x="3" y="77"/>
                  </a:lnTo>
                  <a:lnTo>
                    <a:pt x="3" y="82"/>
                  </a:lnTo>
                  <a:lnTo>
                    <a:pt x="2" y="86"/>
                  </a:lnTo>
                  <a:lnTo>
                    <a:pt x="2" y="90"/>
                  </a:lnTo>
                  <a:lnTo>
                    <a:pt x="1" y="94"/>
                  </a:lnTo>
                  <a:lnTo>
                    <a:pt x="1" y="99"/>
                  </a:lnTo>
                  <a:lnTo>
                    <a:pt x="1" y="103"/>
                  </a:lnTo>
                  <a:lnTo>
                    <a:pt x="1" y="107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5"/>
                  </a:lnTo>
                  <a:lnTo>
                    <a:pt x="0" y="129"/>
                  </a:lnTo>
                  <a:lnTo>
                    <a:pt x="0" y="134"/>
                  </a:lnTo>
                  <a:lnTo>
                    <a:pt x="0" y="141"/>
                  </a:lnTo>
                  <a:lnTo>
                    <a:pt x="0" y="145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1" y="160"/>
                  </a:lnTo>
                  <a:lnTo>
                    <a:pt x="1" y="164"/>
                  </a:lnTo>
                  <a:lnTo>
                    <a:pt x="1" y="167"/>
                  </a:lnTo>
                  <a:lnTo>
                    <a:pt x="1" y="171"/>
                  </a:lnTo>
                  <a:lnTo>
                    <a:pt x="2" y="174"/>
                  </a:lnTo>
                  <a:lnTo>
                    <a:pt x="2" y="178"/>
                  </a:lnTo>
                  <a:lnTo>
                    <a:pt x="3" y="182"/>
                  </a:lnTo>
                  <a:lnTo>
                    <a:pt x="3" y="186"/>
                  </a:lnTo>
                  <a:lnTo>
                    <a:pt x="3" y="189"/>
                  </a:lnTo>
                  <a:lnTo>
                    <a:pt x="4" y="193"/>
                  </a:lnTo>
                  <a:lnTo>
                    <a:pt x="5" y="196"/>
                  </a:lnTo>
                  <a:lnTo>
                    <a:pt x="5" y="200"/>
                  </a:lnTo>
                  <a:lnTo>
                    <a:pt x="6" y="204"/>
                  </a:lnTo>
                  <a:lnTo>
                    <a:pt x="7" y="208"/>
                  </a:lnTo>
                  <a:lnTo>
                    <a:pt x="7" y="211"/>
                  </a:lnTo>
                  <a:lnTo>
                    <a:pt x="8" y="214"/>
                  </a:lnTo>
                  <a:lnTo>
                    <a:pt x="9" y="218"/>
                  </a:lnTo>
                  <a:lnTo>
                    <a:pt x="9" y="222"/>
                  </a:lnTo>
                  <a:lnTo>
                    <a:pt x="10" y="225"/>
                  </a:lnTo>
                  <a:lnTo>
                    <a:pt x="11" y="229"/>
                  </a:lnTo>
                  <a:lnTo>
                    <a:pt x="12" y="232"/>
                  </a:lnTo>
                  <a:lnTo>
                    <a:pt x="13" y="236"/>
                  </a:lnTo>
                  <a:lnTo>
                    <a:pt x="14" y="239"/>
                  </a:lnTo>
                  <a:lnTo>
                    <a:pt x="15" y="243"/>
                  </a:lnTo>
                  <a:lnTo>
                    <a:pt x="16" y="246"/>
                  </a:lnTo>
                  <a:lnTo>
                    <a:pt x="17" y="25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85" name="Freeform 77"/>
            <p:cNvSpPr>
              <a:spLocks/>
            </p:cNvSpPr>
            <p:nvPr/>
          </p:nvSpPr>
          <p:spPr bwMode="auto">
            <a:xfrm>
              <a:off x="3832" y="2696"/>
              <a:ext cx="291" cy="165"/>
            </a:xfrm>
            <a:custGeom>
              <a:avLst/>
              <a:gdLst/>
              <a:ahLst/>
              <a:cxnLst>
                <a:cxn ang="0">
                  <a:pos x="0" y="164"/>
                </a:cxn>
                <a:cxn ang="0">
                  <a:pos x="12" y="147"/>
                </a:cxn>
                <a:cxn ang="0">
                  <a:pos x="19" y="138"/>
                </a:cxn>
                <a:cxn ang="0">
                  <a:pos x="26" y="130"/>
                </a:cxn>
                <a:cxn ang="0">
                  <a:pos x="32" y="122"/>
                </a:cxn>
                <a:cxn ang="0">
                  <a:pos x="40" y="114"/>
                </a:cxn>
                <a:cxn ang="0">
                  <a:pos x="47" y="107"/>
                </a:cxn>
                <a:cxn ang="0">
                  <a:pos x="55" y="100"/>
                </a:cxn>
                <a:cxn ang="0">
                  <a:pos x="62" y="92"/>
                </a:cxn>
                <a:cxn ang="0">
                  <a:pos x="71" y="86"/>
                </a:cxn>
                <a:cxn ang="0">
                  <a:pos x="79" y="79"/>
                </a:cxn>
                <a:cxn ang="0">
                  <a:pos x="87" y="72"/>
                </a:cxn>
                <a:cxn ang="0">
                  <a:pos x="96" y="66"/>
                </a:cxn>
                <a:cxn ang="0">
                  <a:pos x="105" y="60"/>
                </a:cxn>
                <a:cxn ang="0">
                  <a:pos x="114" y="54"/>
                </a:cxn>
                <a:cxn ang="0">
                  <a:pos x="123" y="49"/>
                </a:cxn>
                <a:cxn ang="0">
                  <a:pos x="132" y="44"/>
                </a:cxn>
                <a:cxn ang="0">
                  <a:pos x="142" y="39"/>
                </a:cxn>
                <a:cxn ang="0">
                  <a:pos x="152" y="34"/>
                </a:cxn>
                <a:cxn ang="0">
                  <a:pos x="161" y="30"/>
                </a:cxn>
                <a:cxn ang="0">
                  <a:pos x="171" y="25"/>
                </a:cxn>
                <a:cxn ang="0">
                  <a:pos x="182" y="22"/>
                </a:cxn>
                <a:cxn ang="0">
                  <a:pos x="192" y="18"/>
                </a:cxn>
                <a:cxn ang="0">
                  <a:pos x="202" y="15"/>
                </a:cxn>
                <a:cxn ang="0">
                  <a:pos x="212" y="12"/>
                </a:cxn>
                <a:cxn ang="0">
                  <a:pos x="223" y="9"/>
                </a:cxn>
                <a:cxn ang="0">
                  <a:pos x="234" y="7"/>
                </a:cxn>
                <a:cxn ang="0">
                  <a:pos x="245" y="5"/>
                </a:cxn>
                <a:cxn ang="0">
                  <a:pos x="256" y="3"/>
                </a:cxn>
                <a:cxn ang="0">
                  <a:pos x="267" y="2"/>
                </a:cxn>
                <a:cxn ang="0">
                  <a:pos x="278" y="0"/>
                </a:cxn>
                <a:cxn ang="0">
                  <a:pos x="290" y="0"/>
                </a:cxn>
              </a:cxnLst>
              <a:rect l="0" t="0" r="r" b="b"/>
              <a:pathLst>
                <a:path w="291" h="165">
                  <a:moveTo>
                    <a:pt x="0" y="164"/>
                  </a:moveTo>
                  <a:lnTo>
                    <a:pt x="12" y="147"/>
                  </a:lnTo>
                  <a:lnTo>
                    <a:pt x="19" y="138"/>
                  </a:lnTo>
                  <a:lnTo>
                    <a:pt x="26" y="130"/>
                  </a:lnTo>
                  <a:lnTo>
                    <a:pt x="32" y="122"/>
                  </a:lnTo>
                  <a:lnTo>
                    <a:pt x="40" y="114"/>
                  </a:lnTo>
                  <a:lnTo>
                    <a:pt x="47" y="107"/>
                  </a:lnTo>
                  <a:lnTo>
                    <a:pt x="55" y="100"/>
                  </a:lnTo>
                  <a:lnTo>
                    <a:pt x="62" y="92"/>
                  </a:lnTo>
                  <a:lnTo>
                    <a:pt x="71" y="86"/>
                  </a:lnTo>
                  <a:lnTo>
                    <a:pt x="79" y="79"/>
                  </a:lnTo>
                  <a:lnTo>
                    <a:pt x="87" y="72"/>
                  </a:lnTo>
                  <a:lnTo>
                    <a:pt x="96" y="66"/>
                  </a:lnTo>
                  <a:lnTo>
                    <a:pt x="105" y="60"/>
                  </a:lnTo>
                  <a:lnTo>
                    <a:pt x="114" y="54"/>
                  </a:lnTo>
                  <a:lnTo>
                    <a:pt x="123" y="49"/>
                  </a:lnTo>
                  <a:lnTo>
                    <a:pt x="132" y="44"/>
                  </a:lnTo>
                  <a:lnTo>
                    <a:pt x="142" y="39"/>
                  </a:lnTo>
                  <a:lnTo>
                    <a:pt x="152" y="34"/>
                  </a:lnTo>
                  <a:lnTo>
                    <a:pt x="161" y="30"/>
                  </a:lnTo>
                  <a:lnTo>
                    <a:pt x="171" y="25"/>
                  </a:lnTo>
                  <a:lnTo>
                    <a:pt x="182" y="22"/>
                  </a:lnTo>
                  <a:lnTo>
                    <a:pt x="192" y="18"/>
                  </a:lnTo>
                  <a:lnTo>
                    <a:pt x="202" y="15"/>
                  </a:lnTo>
                  <a:lnTo>
                    <a:pt x="212" y="12"/>
                  </a:lnTo>
                  <a:lnTo>
                    <a:pt x="223" y="9"/>
                  </a:lnTo>
                  <a:lnTo>
                    <a:pt x="234" y="7"/>
                  </a:lnTo>
                  <a:lnTo>
                    <a:pt x="245" y="5"/>
                  </a:lnTo>
                  <a:lnTo>
                    <a:pt x="256" y="3"/>
                  </a:lnTo>
                  <a:lnTo>
                    <a:pt x="267" y="2"/>
                  </a:lnTo>
                  <a:lnTo>
                    <a:pt x="278" y="0"/>
                  </a:lnTo>
                  <a:lnTo>
                    <a:pt x="29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68687" name="Rectangle 79"/>
          <p:cNvSpPr>
            <a:spLocks noChangeArrowheads="1"/>
          </p:cNvSpPr>
          <p:nvPr/>
        </p:nvSpPr>
        <p:spPr bwMode="auto">
          <a:xfrm>
            <a:off x="1374775" y="6175375"/>
            <a:ext cx="123666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1.4 pie</a:t>
            </a:r>
          </a:p>
        </p:txBody>
      </p:sp>
      <p:sp>
        <p:nvSpPr>
          <p:cNvPr id="68688" name="Rectangle 80"/>
          <p:cNvSpPr>
            <a:spLocks noChangeArrowheads="1"/>
          </p:cNvSpPr>
          <p:nvPr/>
        </p:nvSpPr>
        <p:spPr bwMode="auto">
          <a:xfrm>
            <a:off x="3851275" y="6175375"/>
            <a:ext cx="123666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2.0 pie</a:t>
            </a:r>
          </a:p>
        </p:txBody>
      </p:sp>
      <p:sp>
        <p:nvSpPr>
          <p:cNvPr id="68689" name="Rectangle 81"/>
          <p:cNvSpPr>
            <a:spLocks noChangeArrowheads="1"/>
          </p:cNvSpPr>
          <p:nvPr/>
        </p:nvSpPr>
        <p:spPr bwMode="auto">
          <a:xfrm>
            <a:off x="6397625" y="6175375"/>
            <a:ext cx="107791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 pie</a:t>
            </a:r>
          </a:p>
        </p:txBody>
      </p:sp>
      <p:sp>
        <p:nvSpPr>
          <p:cNvPr id="68690" name="Rectangle 82"/>
          <p:cNvSpPr>
            <a:spLocks noChangeArrowheads="1"/>
          </p:cNvSpPr>
          <p:nvPr/>
        </p:nvSpPr>
        <p:spPr bwMode="auto">
          <a:xfrm>
            <a:off x="304800" y="52388"/>
            <a:ext cx="85312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solidFill>
                  <a:schemeClr val="tx1"/>
                </a:solidFill>
                <a:latin typeface="Arial" charset="0"/>
              </a:rPr>
              <a:t>CURVA DE BRAZOS ADRIZANTES</a:t>
            </a:r>
          </a:p>
        </p:txBody>
      </p:sp>
      <p:sp>
        <p:nvSpPr>
          <p:cNvPr id="68693" name="Freeform 85"/>
          <p:cNvSpPr>
            <a:spLocks/>
          </p:cNvSpPr>
          <p:nvPr/>
        </p:nvSpPr>
        <p:spPr bwMode="auto">
          <a:xfrm>
            <a:off x="1676400" y="723900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reeform 2"/>
          <p:cNvSpPr>
            <a:spLocks/>
          </p:cNvSpPr>
          <p:nvPr/>
        </p:nvSpPr>
        <p:spPr bwMode="auto">
          <a:xfrm>
            <a:off x="1685925" y="633413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 rot="16200000">
            <a:off x="-48419" y="1737519"/>
            <a:ext cx="28225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Brazos Adrizantes (pie)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2979738" y="3729038"/>
            <a:ext cx="3230562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Ángulo de escora (Grados)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7829550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90</a:t>
            </a:r>
          </a:p>
        </p:txBody>
      </p:sp>
      <p:sp>
        <p:nvSpPr>
          <p:cNvPr id="70663" name="Line 7"/>
          <p:cNvSpPr>
            <a:spLocks noChangeShapeType="1"/>
          </p:cNvSpPr>
          <p:nvPr/>
        </p:nvSpPr>
        <p:spPr bwMode="auto">
          <a:xfrm flipV="1">
            <a:off x="7358063" y="3109913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5722938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45608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66579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3616325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1541463" y="3382963"/>
            <a:ext cx="32543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70669" name="Line 13"/>
          <p:cNvSpPr>
            <a:spLocks noChangeShapeType="1"/>
          </p:cNvSpPr>
          <p:nvPr/>
        </p:nvSpPr>
        <p:spPr bwMode="auto">
          <a:xfrm>
            <a:off x="31623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0" name="Line 14"/>
          <p:cNvSpPr>
            <a:spLocks noChangeShapeType="1"/>
          </p:cNvSpPr>
          <p:nvPr/>
        </p:nvSpPr>
        <p:spPr bwMode="auto">
          <a:xfrm>
            <a:off x="2462213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>
            <a:off x="52593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2" name="Line 16"/>
          <p:cNvSpPr>
            <a:spLocks noChangeShapeType="1"/>
          </p:cNvSpPr>
          <p:nvPr/>
        </p:nvSpPr>
        <p:spPr bwMode="auto">
          <a:xfrm>
            <a:off x="8058150" y="307975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3" name="Line 17"/>
          <p:cNvSpPr>
            <a:spLocks noChangeShapeType="1"/>
          </p:cNvSpPr>
          <p:nvPr/>
        </p:nvSpPr>
        <p:spPr bwMode="auto">
          <a:xfrm>
            <a:off x="38608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4" name="Line 18"/>
          <p:cNvSpPr>
            <a:spLocks noChangeShapeType="1"/>
          </p:cNvSpPr>
          <p:nvPr/>
        </p:nvSpPr>
        <p:spPr bwMode="auto">
          <a:xfrm>
            <a:off x="59594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5" name="Rectangle 19"/>
          <p:cNvSpPr>
            <a:spLocks noChangeArrowheads="1"/>
          </p:cNvSpPr>
          <p:nvPr/>
        </p:nvSpPr>
        <p:spPr bwMode="auto">
          <a:xfrm>
            <a:off x="2211388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70676" name="Rectangle 20"/>
          <p:cNvSpPr>
            <a:spLocks noChangeArrowheads="1"/>
          </p:cNvSpPr>
          <p:nvPr/>
        </p:nvSpPr>
        <p:spPr bwMode="auto">
          <a:xfrm>
            <a:off x="2913063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20</a:t>
            </a:r>
          </a:p>
        </p:txBody>
      </p:sp>
      <p:sp>
        <p:nvSpPr>
          <p:cNvPr id="70677" name="Rectangle 21"/>
          <p:cNvSpPr>
            <a:spLocks noChangeArrowheads="1"/>
          </p:cNvSpPr>
          <p:nvPr/>
        </p:nvSpPr>
        <p:spPr bwMode="auto">
          <a:xfrm>
            <a:off x="4318000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40</a:t>
            </a:r>
          </a:p>
        </p:txBody>
      </p:sp>
      <p:sp>
        <p:nvSpPr>
          <p:cNvPr id="70678" name="Rectangle 22"/>
          <p:cNvSpPr>
            <a:spLocks noChangeArrowheads="1"/>
          </p:cNvSpPr>
          <p:nvPr/>
        </p:nvSpPr>
        <p:spPr bwMode="auto">
          <a:xfrm>
            <a:off x="5019675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sp>
        <p:nvSpPr>
          <p:cNvPr id="70679" name="Rectangle 23"/>
          <p:cNvSpPr>
            <a:spLocks noChangeArrowheads="1"/>
          </p:cNvSpPr>
          <p:nvPr/>
        </p:nvSpPr>
        <p:spPr bwMode="auto">
          <a:xfrm>
            <a:off x="6424613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70</a:t>
            </a:r>
          </a:p>
        </p:txBody>
      </p:sp>
      <p:sp>
        <p:nvSpPr>
          <p:cNvPr id="70680" name="Rectangle 24"/>
          <p:cNvSpPr>
            <a:spLocks noChangeArrowheads="1"/>
          </p:cNvSpPr>
          <p:nvPr/>
        </p:nvSpPr>
        <p:spPr bwMode="auto">
          <a:xfrm>
            <a:off x="7126288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80</a:t>
            </a:r>
          </a:p>
        </p:txBody>
      </p:sp>
      <p:sp>
        <p:nvSpPr>
          <p:cNvPr id="70681" name="Line 25"/>
          <p:cNvSpPr>
            <a:spLocks noChangeShapeType="1"/>
          </p:cNvSpPr>
          <p:nvPr/>
        </p:nvSpPr>
        <p:spPr bwMode="auto">
          <a:xfrm>
            <a:off x="1614488" y="8001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2" name="Line 26"/>
          <p:cNvSpPr>
            <a:spLocks noChangeShapeType="1"/>
          </p:cNvSpPr>
          <p:nvPr/>
        </p:nvSpPr>
        <p:spPr bwMode="auto">
          <a:xfrm>
            <a:off x="1614488" y="19558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3" name="Rectangle 27"/>
          <p:cNvSpPr>
            <a:spLocks noChangeArrowheads="1"/>
          </p:cNvSpPr>
          <p:nvPr/>
        </p:nvSpPr>
        <p:spPr bwMode="auto">
          <a:xfrm rot="3607500">
            <a:off x="6427788" y="4056063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70684" name="Freeform 28"/>
          <p:cNvSpPr>
            <a:spLocks/>
          </p:cNvSpPr>
          <p:nvPr/>
        </p:nvSpPr>
        <p:spPr bwMode="auto">
          <a:xfrm>
            <a:off x="0" y="5337175"/>
            <a:ext cx="9144000" cy="1520825"/>
          </a:xfrm>
          <a:custGeom>
            <a:avLst/>
            <a:gdLst/>
            <a:ahLst/>
            <a:cxnLst>
              <a:cxn ang="0">
                <a:pos x="579" y="0"/>
              </a:cxn>
              <a:cxn ang="0">
                <a:pos x="5759" y="0"/>
              </a:cxn>
              <a:cxn ang="0">
                <a:pos x="5759" y="957"/>
              </a:cxn>
              <a:cxn ang="0">
                <a:pos x="0" y="957"/>
              </a:cxn>
              <a:cxn ang="0">
                <a:pos x="0" y="1"/>
              </a:cxn>
              <a:cxn ang="0">
                <a:pos x="579" y="0"/>
              </a:cxn>
            </a:cxnLst>
            <a:rect l="0" t="0" r="r" b="b"/>
            <a:pathLst>
              <a:path w="5760" h="958">
                <a:moveTo>
                  <a:pt x="579" y="0"/>
                </a:moveTo>
                <a:lnTo>
                  <a:pt x="5759" y="0"/>
                </a:lnTo>
                <a:lnTo>
                  <a:pt x="5759" y="957"/>
                </a:lnTo>
                <a:lnTo>
                  <a:pt x="0" y="957"/>
                </a:lnTo>
                <a:lnTo>
                  <a:pt x="0" y="1"/>
                </a:lnTo>
                <a:lnTo>
                  <a:pt x="579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5" name="Freeform 29"/>
          <p:cNvSpPr>
            <a:spLocks/>
          </p:cNvSpPr>
          <p:nvPr/>
        </p:nvSpPr>
        <p:spPr bwMode="auto">
          <a:xfrm>
            <a:off x="1381125" y="4702175"/>
            <a:ext cx="1685925" cy="1422400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8" y="437"/>
              </a:cxn>
              <a:cxn ang="0">
                <a:pos x="0" y="494"/>
              </a:cxn>
              <a:cxn ang="0">
                <a:pos x="3" y="527"/>
              </a:cxn>
              <a:cxn ang="0">
                <a:pos x="14" y="574"/>
              </a:cxn>
              <a:cxn ang="0">
                <a:pos x="34" y="617"/>
              </a:cxn>
              <a:cxn ang="0">
                <a:pos x="71" y="665"/>
              </a:cxn>
              <a:cxn ang="0">
                <a:pos x="121" y="705"/>
              </a:cxn>
              <a:cxn ang="0">
                <a:pos x="187" y="746"/>
              </a:cxn>
              <a:cxn ang="0">
                <a:pos x="280" y="790"/>
              </a:cxn>
              <a:cxn ang="0">
                <a:pos x="468" y="859"/>
              </a:cxn>
              <a:cxn ang="0">
                <a:pos x="565" y="882"/>
              </a:cxn>
              <a:cxn ang="0">
                <a:pos x="642" y="893"/>
              </a:cxn>
              <a:cxn ang="0">
                <a:pos x="719" y="895"/>
              </a:cxn>
              <a:cxn ang="0">
                <a:pos x="788" y="874"/>
              </a:cxn>
              <a:cxn ang="0">
                <a:pos x="826" y="852"/>
              </a:cxn>
              <a:cxn ang="0">
                <a:pos x="865" y="816"/>
              </a:cxn>
              <a:cxn ang="0">
                <a:pos x="894" y="778"/>
              </a:cxn>
              <a:cxn ang="0">
                <a:pos x="916" y="729"/>
              </a:cxn>
              <a:cxn ang="0">
                <a:pos x="926" y="701"/>
              </a:cxn>
              <a:cxn ang="0">
                <a:pos x="1061" y="328"/>
              </a:cxn>
              <a:cxn ang="0">
                <a:pos x="166" y="0"/>
              </a:cxn>
            </a:cxnLst>
            <a:rect l="0" t="0" r="r" b="b"/>
            <a:pathLst>
              <a:path w="1062" h="896">
                <a:moveTo>
                  <a:pt x="166" y="0"/>
                </a:moveTo>
                <a:lnTo>
                  <a:pt x="8" y="437"/>
                </a:lnTo>
                <a:lnTo>
                  <a:pt x="0" y="494"/>
                </a:lnTo>
                <a:lnTo>
                  <a:pt x="3" y="527"/>
                </a:lnTo>
                <a:lnTo>
                  <a:pt x="14" y="574"/>
                </a:lnTo>
                <a:lnTo>
                  <a:pt x="34" y="617"/>
                </a:lnTo>
                <a:lnTo>
                  <a:pt x="71" y="665"/>
                </a:lnTo>
                <a:lnTo>
                  <a:pt x="121" y="705"/>
                </a:lnTo>
                <a:lnTo>
                  <a:pt x="187" y="746"/>
                </a:lnTo>
                <a:lnTo>
                  <a:pt x="280" y="790"/>
                </a:lnTo>
                <a:lnTo>
                  <a:pt x="468" y="859"/>
                </a:lnTo>
                <a:lnTo>
                  <a:pt x="565" y="882"/>
                </a:lnTo>
                <a:lnTo>
                  <a:pt x="642" y="893"/>
                </a:lnTo>
                <a:lnTo>
                  <a:pt x="719" y="895"/>
                </a:lnTo>
                <a:lnTo>
                  <a:pt x="788" y="874"/>
                </a:lnTo>
                <a:lnTo>
                  <a:pt x="826" y="852"/>
                </a:lnTo>
                <a:lnTo>
                  <a:pt x="865" y="816"/>
                </a:lnTo>
                <a:lnTo>
                  <a:pt x="894" y="778"/>
                </a:lnTo>
                <a:lnTo>
                  <a:pt x="916" y="729"/>
                </a:lnTo>
                <a:lnTo>
                  <a:pt x="926" y="701"/>
                </a:lnTo>
                <a:lnTo>
                  <a:pt x="1061" y="328"/>
                </a:lnTo>
                <a:lnTo>
                  <a:pt x="166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6" name="Line 30"/>
          <p:cNvSpPr>
            <a:spLocks noChangeShapeType="1"/>
          </p:cNvSpPr>
          <p:nvPr/>
        </p:nvSpPr>
        <p:spPr bwMode="auto">
          <a:xfrm flipH="1">
            <a:off x="1876425" y="4618038"/>
            <a:ext cx="593725" cy="16398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7" name="Line 31"/>
          <p:cNvSpPr>
            <a:spLocks noChangeShapeType="1"/>
          </p:cNvSpPr>
          <p:nvPr/>
        </p:nvSpPr>
        <p:spPr bwMode="auto">
          <a:xfrm>
            <a:off x="1181100" y="4962525"/>
            <a:ext cx="317500" cy="117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8" name="Line 32"/>
          <p:cNvSpPr>
            <a:spLocks noChangeShapeType="1"/>
          </p:cNvSpPr>
          <p:nvPr/>
        </p:nvSpPr>
        <p:spPr bwMode="auto">
          <a:xfrm>
            <a:off x="2965450" y="5575300"/>
            <a:ext cx="234950" cy="85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9" name="Rectangle 33"/>
          <p:cNvSpPr>
            <a:spLocks noChangeArrowheads="1"/>
          </p:cNvSpPr>
          <p:nvPr/>
        </p:nvSpPr>
        <p:spPr bwMode="auto">
          <a:xfrm rot="1207500">
            <a:off x="1114425" y="4733925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70690" name="Rectangle 34"/>
          <p:cNvSpPr>
            <a:spLocks noChangeArrowheads="1"/>
          </p:cNvSpPr>
          <p:nvPr/>
        </p:nvSpPr>
        <p:spPr bwMode="auto">
          <a:xfrm>
            <a:off x="920750" y="5026025"/>
            <a:ext cx="4714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20°</a:t>
            </a:r>
          </a:p>
        </p:txBody>
      </p:sp>
      <p:sp>
        <p:nvSpPr>
          <p:cNvPr id="70691" name="Freeform 35"/>
          <p:cNvSpPr>
            <a:spLocks/>
          </p:cNvSpPr>
          <p:nvPr/>
        </p:nvSpPr>
        <p:spPr bwMode="auto">
          <a:xfrm>
            <a:off x="1147763" y="4968875"/>
            <a:ext cx="52387" cy="95250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0" y="54"/>
              </a:cxn>
              <a:cxn ang="0">
                <a:pos x="1" y="52"/>
              </a:cxn>
              <a:cxn ang="0">
                <a:pos x="2" y="50"/>
              </a:cxn>
              <a:cxn ang="0">
                <a:pos x="2" y="48"/>
              </a:cxn>
              <a:cxn ang="0">
                <a:pos x="3" y="45"/>
              </a:cxn>
              <a:cxn ang="0">
                <a:pos x="4" y="44"/>
              </a:cxn>
              <a:cxn ang="0">
                <a:pos x="4" y="42"/>
              </a:cxn>
              <a:cxn ang="0">
                <a:pos x="5" y="39"/>
              </a:cxn>
              <a:cxn ang="0">
                <a:pos x="6" y="38"/>
              </a:cxn>
              <a:cxn ang="0">
                <a:pos x="7" y="35"/>
              </a:cxn>
              <a:cxn ang="0">
                <a:pos x="7" y="34"/>
              </a:cxn>
              <a:cxn ang="0">
                <a:pos x="9" y="32"/>
              </a:cxn>
              <a:cxn ang="0">
                <a:pos x="9" y="29"/>
              </a:cxn>
              <a:cxn ang="0">
                <a:pos x="10" y="28"/>
              </a:cxn>
              <a:cxn ang="0">
                <a:pos x="12" y="25"/>
              </a:cxn>
              <a:cxn ang="0">
                <a:pos x="12" y="24"/>
              </a:cxn>
              <a:cxn ang="0">
                <a:pos x="13" y="22"/>
              </a:cxn>
              <a:cxn ang="0">
                <a:pos x="14" y="20"/>
              </a:cxn>
              <a:cxn ang="0">
                <a:pos x="16" y="19"/>
              </a:cxn>
              <a:cxn ang="0">
                <a:pos x="17" y="17"/>
              </a:cxn>
              <a:cxn ang="0">
                <a:pos x="18" y="15"/>
              </a:cxn>
              <a:cxn ang="0">
                <a:pos x="19" y="13"/>
              </a:cxn>
              <a:cxn ang="0">
                <a:pos x="20" y="11"/>
              </a:cxn>
              <a:cxn ang="0">
                <a:pos x="22" y="9"/>
              </a:cxn>
              <a:cxn ang="0">
                <a:pos x="23" y="9"/>
              </a:cxn>
              <a:cxn ang="0">
                <a:pos x="24" y="7"/>
              </a:cxn>
              <a:cxn ang="0">
                <a:pos x="26" y="5"/>
              </a:cxn>
              <a:cxn ang="0">
                <a:pos x="27" y="4"/>
              </a:cxn>
              <a:cxn ang="0">
                <a:pos x="28" y="2"/>
              </a:cxn>
              <a:cxn ang="0">
                <a:pos x="29" y="0"/>
              </a:cxn>
              <a:cxn ang="0">
                <a:pos x="32" y="0"/>
              </a:cxn>
            </a:cxnLst>
            <a:rect l="0" t="0" r="r" b="b"/>
            <a:pathLst>
              <a:path w="33" h="60">
                <a:moveTo>
                  <a:pt x="0" y="59"/>
                </a:moveTo>
                <a:lnTo>
                  <a:pt x="0" y="54"/>
                </a:lnTo>
                <a:lnTo>
                  <a:pt x="1" y="52"/>
                </a:lnTo>
                <a:lnTo>
                  <a:pt x="2" y="50"/>
                </a:lnTo>
                <a:lnTo>
                  <a:pt x="2" y="48"/>
                </a:lnTo>
                <a:lnTo>
                  <a:pt x="3" y="45"/>
                </a:lnTo>
                <a:lnTo>
                  <a:pt x="4" y="44"/>
                </a:lnTo>
                <a:lnTo>
                  <a:pt x="4" y="42"/>
                </a:lnTo>
                <a:lnTo>
                  <a:pt x="5" y="39"/>
                </a:lnTo>
                <a:lnTo>
                  <a:pt x="6" y="38"/>
                </a:lnTo>
                <a:lnTo>
                  <a:pt x="7" y="35"/>
                </a:lnTo>
                <a:lnTo>
                  <a:pt x="7" y="34"/>
                </a:lnTo>
                <a:lnTo>
                  <a:pt x="9" y="32"/>
                </a:lnTo>
                <a:lnTo>
                  <a:pt x="9" y="29"/>
                </a:lnTo>
                <a:lnTo>
                  <a:pt x="10" y="28"/>
                </a:lnTo>
                <a:lnTo>
                  <a:pt x="12" y="25"/>
                </a:lnTo>
                <a:lnTo>
                  <a:pt x="12" y="24"/>
                </a:lnTo>
                <a:lnTo>
                  <a:pt x="13" y="22"/>
                </a:lnTo>
                <a:lnTo>
                  <a:pt x="14" y="20"/>
                </a:lnTo>
                <a:lnTo>
                  <a:pt x="16" y="19"/>
                </a:lnTo>
                <a:lnTo>
                  <a:pt x="17" y="17"/>
                </a:lnTo>
                <a:lnTo>
                  <a:pt x="18" y="15"/>
                </a:lnTo>
                <a:lnTo>
                  <a:pt x="19" y="13"/>
                </a:lnTo>
                <a:lnTo>
                  <a:pt x="20" y="11"/>
                </a:lnTo>
                <a:lnTo>
                  <a:pt x="22" y="9"/>
                </a:lnTo>
                <a:lnTo>
                  <a:pt x="23" y="9"/>
                </a:lnTo>
                <a:lnTo>
                  <a:pt x="24" y="7"/>
                </a:lnTo>
                <a:lnTo>
                  <a:pt x="26" y="5"/>
                </a:lnTo>
                <a:lnTo>
                  <a:pt x="27" y="4"/>
                </a:lnTo>
                <a:lnTo>
                  <a:pt x="28" y="2"/>
                </a:lnTo>
                <a:lnTo>
                  <a:pt x="29" y="0"/>
                </a:lnTo>
                <a:lnTo>
                  <a:pt x="32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2" name="Freeform 36"/>
          <p:cNvSpPr>
            <a:spLocks/>
          </p:cNvSpPr>
          <p:nvPr/>
        </p:nvSpPr>
        <p:spPr bwMode="auto">
          <a:xfrm>
            <a:off x="1116013" y="5237163"/>
            <a:ext cx="26987" cy="101600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1" y="1"/>
              </a:cxn>
              <a:cxn ang="0">
                <a:pos x="1" y="2"/>
              </a:cxn>
              <a:cxn ang="0">
                <a:pos x="1" y="2"/>
              </a:cxn>
              <a:cxn ang="0">
                <a:pos x="1" y="3"/>
              </a:cxn>
              <a:cxn ang="0">
                <a:pos x="1" y="4"/>
              </a:cxn>
              <a:cxn ang="0">
                <a:pos x="1" y="4"/>
              </a:cxn>
              <a:cxn ang="0">
                <a:pos x="1" y="5"/>
              </a:cxn>
              <a:cxn ang="0">
                <a:pos x="1" y="6"/>
              </a:cxn>
              <a:cxn ang="0">
                <a:pos x="1" y="6"/>
              </a:cxn>
              <a:cxn ang="0">
                <a:pos x="1" y="7"/>
              </a:cxn>
              <a:cxn ang="0">
                <a:pos x="1" y="8"/>
              </a:cxn>
              <a:cxn ang="0">
                <a:pos x="0" y="8"/>
              </a:cxn>
              <a:cxn ang="0">
                <a:pos x="0" y="9"/>
              </a:cxn>
              <a:cxn ang="0">
                <a:pos x="0" y="9"/>
              </a:cxn>
              <a:cxn ang="0">
                <a:pos x="0" y="10"/>
              </a:cxn>
              <a:cxn ang="0">
                <a:pos x="0" y="11"/>
              </a:cxn>
              <a:cxn ang="0">
                <a:pos x="0" y="11"/>
              </a:cxn>
              <a:cxn ang="0">
                <a:pos x="0" y="12"/>
              </a:cxn>
              <a:cxn ang="0">
                <a:pos x="0" y="12"/>
              </a:cxn>
              <a:cxn ang="0">
                <a:pos x="0" y="13"/>
              </a:cxn>
              <a:cxn ang="0">
                <a:pos x="0" y="14"/>
              </a:cxn>
              <a:cxn ang="0">
                <a:pos x="0" y="14"/>
              </a:cxn>
              <a:cxn ang="0">
                <a:pos x="0" y="15"/>
              </a:cxn>
              <a:cxn ang="0">
                <a:pos x="0" y="16"/>
              </a:cxn>
              <a:cxn ang="0">
                <a:pos x="0" y="16"/>
              </a:cxn>
              <a:cxn ang="0">
                <a:pos x="0" y="17"/>
              </a:cxn>
              <a:cxn ang="0">
                <a:pos x="0" y="18"/>
              </a:cxn>
              <a:cxn ang="0">
                <a:pos x="0" y="18"/>
              </a:cxn>
              <a:cxn ang="0">
                <a:pos x="0" y="19"/>
              </a:cxn>
              <a:cxn ang="0">
                <a:pos x="0" y="20"/>
              </a:cxn>
              <a:cxn ang="0">
                <a:pos x="0" y="20"/>
              </a:cxn>
              <a:cxn ang="0">
                <a:pos x="0" y="23"/>
              </a:cxn>
              <a:cxn ang="0">
                <a:pos x="0" y="24"/>
              </a:cxn>
              <a:cxn ang="0">
                <a:pos x="0" y="26"/>
              </a:cxn>
              <a:cxn ang="0">
                <a:pos x="0" y="27"/>
              </a:cxn>
              <a:cxn ang="0">
                <a:pos x="0" y="29"/>
              </a:cxn>
              <a:cxn ang="0">
                <a:pos x="0" y="30"/>
              </a:cxn>
              <a:cxn ang="0">
                <a:pos x="0" y="32"/>
              </a:cxn>
              <a:cxn ang="0">
                <a:pos x="0" y="33"/>
              </a:cxn>
              <a:cxn ang="0">
                <a:pos x="1" y="34"/>
              </a:cxn>
              <a:cxn ang="0">
                <a:pos x="1" y="36"/>
              </a:cxn>
              <a:cxn ang="0">
                <a:pos x="1" y="37"/>
              </a:cxn>
              <a:cxn ang="0">
                <a:pos x="1" y="38"/>
              </a:cxn>
              <a:cxn ang="0">
                <a:pos x="1" y="40"/>
              </a:cxn>
              <a:cxn ang="0">
                <a:pos x="3" y="41"/>
              </a:cxn>
              <a:cxn ang="0">
                <a:pos x="3" y="43"/>
              </a:cxn>
              <a:cxn ang="0">
                <a:pos x="3" y="44"/>
              </a:cxn>
              <a:cxn ang="0">
                <a:pos x="5" y="45"/>
              </a:cxn>
              <a:cxn ang="0">
                <a:pos x="5" y="46"/>
              </a:cxn>
              <a:cxn ang="0">
                <a:pos x="5" y="48"/>
              </a:cxn>
              <a:cxn ang="0">
                <a:pos x="7" y="49"/>
              </a:cxn>
              <a:cxn ang="0">
                <a:pos x="7" y="50"/>
              </a:cxn>
              <a:cxn ang="0">
                <a:pos x="8" y="52"/>
              </a:cxn>
              <a:cxn ang="0">
                <a:pos x="8" y="53"/>
              </a:cxn>
              <a:cxn ang="0">
                <a:pos x="8" y="54"/>
              </a:cxn>
              <a:cxn ang="0">
                <a:pos x="10" y="56"/>
              </a:cxn>
              <a:cxn ang="0">
                <a:pos x="12" y="57"/>
              </a:cxn>
              <a:cxn ang="0">
                <a:pos x="12" y="58"/>
              </a:cxn>
              <a:cxn ang="0">
                <a:pos x="12" y="59"/>
              </a:cxn>
              <a:cxn ang="0">
                <a:pos x="14" y="60"/>
              </a:cxn>
              <a:cxn ang="0">
                <a:pos x="16" y="62"/>
              </a:cxn>
              <a:cxn ang="0">
                <a:pos x="16" y="63"/>
              </a:cxn>
            </a:cxnLst>
            <a:rect l="0" t="0" r="r" b="b"/>
            <a:pathLst>
              <a:path w="17" h="64">
                <a:moveTo>
                  <a:pt x="3" y="0"/>
                </a:moveTo>
                <a:lnTo>
                  <a:pt x="1" y="1"/>
                </a:lnTo>
                <a:lnTo>
                  <a:pt x="1" y="2"/>
                </a:lnTo>
                <a:lnTo>
                  <a:pt x="1" y="2"/>
                </a:lnTo>
                <a:lnTo>
                  <a:pt x="1" y="3"/>
                </a:lnTo>
                <a:lnTo>
                  <a:pt x="1" y="4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0" y="8"/>
                </a:lnTo>
                <a:lnTo>
                  <a:pt x="0" y="9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2"/>
                </a:lnTo>
                <a:lnTo>
                  <a:pt x="0" y="12"/>
                </a:lnTo>
                <a:lnTo>
                  <a:pt x="0" y="13"/>
                </a:lnTo>
                <a:lnTo>
                  <a:pt x="0" y="14"/>
                </a:lnTo>
                <a:lnTo>
                  <a:pt x="0" y="14"/>
                </a:lnTo>
                <a:lnTo>
                  <a:pt x="0" y="15"/>
                </a:lnTo>
                <a:lnTo>
                  <a:pt x="0" y="16"/>
                </a:lnTo>
                <a:lnTo>
                  <a:pt x="0" y="16"/>
                </a:lnTo>
                <a:lnTo>
                  <a:pt x="0" y="17"/>
                </a:lnTo>
                <a:lnTo>
                  <a:pt x="0" y="18"/>
                </a:lnTo>
                <a:lnTo>
                  <a:pt x="0" y="18"/>
                </a:lnTo>
                <a:lnTo>
                  <a:pt x="0" y="19"/>
                </a:lnTo>
                <a:lnTo>
                  <a:pt x="0" y="20"/>
                </a:lnTo>
                <a:lnTo>
                  <a:pt x="0" y="20"/>
                </a:lnTo>
                <a:lnTo>
                  <a:pt x="0" y="23"/>
                </a:lnTo>
                <a:lnTo>
                  <a:pt x="0" y="24"/>
                </a:lnTo>
                <a:lnTo>
                  <a:pt x="0" y="26"/>
                </a:lnTo>
                <a:lnTo>
                  <a:pt x="0" y="27"/>
                </a:lnTo>
                <a:lnTo>
                  <a:pt x="0" y="29"/>
                </a:lnTo>
                <a:lnTo>
                  <a:pt x="0" y="30"/>
                </a:lnTo>
                <a:lnTo>
                  <a:pt x="0" y="32"/>
                </a:lnTo>
                <a:lnTo>
                  <a:pt x="0" y="33"/>
                </a:lnTo>
                <a:lnTo>
                  <a:pt x="1" y="34"/>
                </a:lnTo>
                <a:lnTo>
                  <a:pt x="1" y="36"/>
                </a:lnTo>
                <a:lnTo>
                  <a:pt x="1" y="37"/>
                </a:lnTo>
                <a:lnTo>
                  <a:pt x="1" y="38"/>
                </a:lnTo>
                <a:lnTo>
                  <a:pt x="1" y="40"/>
                </a:lnTo>
                <a:lnTo>
                  <a:pt x="3" y="41"/>
                </a:lnTo>
                <a:lnTo>
                  <a:pt x="3" y="43"/>
                </a:lnTo>
                <a:lnTo>
                  <a:pt x="3" y="44"/>
                </a:lnTo>
                <a:lnTo>
                  <a:pt x="5" y="45"/>
                </a:lnTo>
                <a:lnTo>
                  <a:pt x="5" y="46"/>
                </a:lnTo>
                <a:lnTo>
                  <a:pt x="5" y="48"/>
                </a:lnTo>
                <a:lnTo>
                  <a:pt x="7" y="49"/>
                </a:lnTo>
                <a:lnTo>
                  <a:pt x="7" y="50"/>
                </a:lnTo>
                <a:lnTo>
                  <a:pt x="8" y="52"/>
                </a:lnTo>
                <a:lnTo>
                  <a:pt x="8" y="53"/>
                </a:lnTo>
                <a:lnTo>
                  <a:pt x="8" y="54"/>
                </a:lnTo>
                <a:lnTo>
                  <a:pt x="10" y="56"/>
                </a:lnTo>
                <a:lnTo>
                  <a:pt x="12" y="57"/>
                </a:lnTo>
                <a:lnTo>
                  <a:pt x="12" y="58"/>
                </a:lnTo>
                <a:lnTo>
                  <a:pt x="12" y="59"/>
                </a:lnTo>
                <a:lnTo>
                  <a:pt x="14" y="60"/>
                </a:lnTo>
                <a:lnTo>
                  <a:pt x="16" y="62"/>
                </a:lnTo>
                <a:lnTo>
                  <a:pt x="16" y="63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3" name="Oval 37"/>
          <p:cNvSpPr>
            <a:spLocks noChangeArrowheads="1"/>
          </p:cNvSpPr>
          <p:nvPr/>
        </p:nvSpPr>
        <p:spPr bwMode="auto">
          <a:xfrm>
            <a:off x="2128838" y="5426075"/>
            <a:ext cx="65087" cy="650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4" name="Oval 38"/>
          <p:cNvSpPr>
            <a:spLocks noChangeArrowheads="1"/>
          </p:cNvSpPr>
          <p:nvPr/>
        </p:nvSpPr>
        <p:spPr bwMode="auto">
          <a:xfrm>
            <a:off x="2362200" y="5716588"/>
            <a:ext cx="66675" cy="65087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5" name="Line 39"/>
          <p:cNvSpPr>
            <a:spLocks noChangeShapeType="1"/>
          </p:cNvSpPr>
          <p:nvPr/>
        </p:nvSpPr>
        <p:spPr bwMode="auto">
          <a:xfrm flipV="1">
            <a:off x="2395538" y="4657725"/>
            <a:ext cx="0" cy="1279525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6" name="Line 40"/>
          <p:cNvSpPr>
            <a:spLocks noChangeShapeType="1"/>
          </p:cNvSpPr>
          <p:nvPr/>
        </p:nvSpPr>
        <p:spPr bwMode="auto">
          <a:xfrm>
            <a:off x="2162175" y="5459413"/>
            <a:ext cx="0" cy="4699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7" name="Line 41"/>
          <p:cNvSpPr>
            <a:spLocks noChangeShapeType="1"/>
          </p:cNvSpPr>
          <p:nvPr/>
        </p:nvSpPr>
        <p:spPr bwMode="auto">
          <a:xfrm>
            <a:off x="2162175" y="5459413"/>
            <a:ext cx="2333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8" name="Rectangle 42"/>
          <p:cNvSpPr>
            <a:spLocks noChangeArrowheads="1"/>
          </p:cNvSpPr>
          <p:nvPr/>
        </p:nvSpPr>
        <p:spPr bwMode="auto">
          <a:xfrm>
            <a:off x="1898650" y="5316538"/>
            <a:ext cx="3317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699" name="Rectangle 43"/>
          <p:cNvSpPr>
            <a:spLocks noChangeArrowheads="1"/>
          </p:cNvSpPr>
          <p:nvPr/>
        </p:nvSpPr>
        <p:spPr bwMode="auto">
          <a:xfrm>
            <a:off x="2381250" y="5607050"/>
            <a:ext cx="3111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00" name="Rectangle 44"/>
          <p:cNvSpPr>
            <a:spLocks noChangeArrowheads="1"/>
          </p:cNvSpPr>
          <p:nvPr/>
        </p:nvSpPr>
        <p:spPr bwMode="auto">
          <a:xfrm>
            <a:off x="2335213" y="5316538"/>
            <a:ext cx="30003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70701" name="Freeform 45"/>
          <p:cNvSpPr>
            <a:spLocks/>
          </p:cNvSpPr>
          <p:nvPr/>
        </p:nvSpPr>
        <p:spPr bwMode="auto">
          <a:xfrm>
            <a:off x="3757613" y="4551363"/>
            <a:ext cx="1695450" cy="1644650"/>
          </a:xfrm>
          <a:custGeom>
            <a:avLst/>
            <a:gdLst/>
            <a:ahLst/>
            <a:cxnLst>
              <a:cxn ang="0">
                <a:pos x="337" y="0"/>
              </a:cxn>
              <a:cxn ang="0">
                <a:pos x="41" y="356"/>
              </a:cxn>
              <a:cxn ang="0">
                <a:pos x="13" y="407"/>
              </a:cxn>
              <a:cxn ang="0">
                <a:pos x="6" y="439"/>
              </a:cxn>
              <a:cxn ang="0">
                <a:pos x="0" y="487"/>
              </a:cxn>
              <a:cxn ang="0">
                <a:pos x="3" y="534"/>
              </a:cxn>
              <a:cxn ang="0">
                <a:pos x="22" y="592"/>
              </a:cxn>
              <a:cxn ang="0">
                <a:pos x="56" y="647"/>
              </a:cxn>
              <a:cxn ang="0">
                <a:pos x="104" y="708"/>
              </a:cxn>
              <a:cxn ang="0">
                <a:pos x="176" y="781"/>
              </a:cxn>
              <a:cxn ang="0">
                <a:pos x="329" y="910"/>
              </a:cxn>
              <a:cxn ang="0">
                <a:pos x="413" y="966"/>
              </a:cxn>
              <a:cxn ang="0">
                <a:pos x="481" y="1002"/>
              </a:cxn>
              <a:cxn ang="0">
                <a:pos x="553" y="1031"/>
              </a:cxn>
              <a:cxn ang="0">
                <a:pos x="624" y="1035"/>
              </a:cxn>
              <a:cxn ang="0">
                <a:pos x="668" y="1027"/>
              </a:cxn>
              <a:cxn ang="0">
                <a:pos x="717" y="1007"/>
              </a:cxn>
              <a:cxn ang="0">
                <a:pos x="757" y="981"/>
              </a:cxn>
              <a:cxn ang="0">
                <a:pos x="795" y="942"/>
              </a:cxn>
              <a:cxn ang="0">
                <a:pos x="814" y="920"/>
              </a:cxn>
              <a:cxn ang="0">
                <a:pos x="1067" y="616"/>
              </a:cxn>
              <a:cxn ang="0">
                <a:pos x="337" y="0"/>
              </a:cxn>
            </a:cxnLst>
            <a:rect l="0" t="0" r="r" b="b"/>
            <a:pathLst>
              <a:path w="1068" h="1036">
                <a:moveTo>
                  <a:pt x="337" y="0"/>
                </a:moveTo>
                <a:lnTo>
                  <a:pt x="41" y="356"/>
                </a:lnTo>
                <a:lnTo>
                  <a:pt x="13" y="407"/>
                </a:lnTo>
                <a:lnTo>
                  <a:pt x="6" y="439"/>
                </a:lnTo>
                <a:lnTo>
                  <a:pt x="0" y="487"/>
                </a:lnTo>
                <a:lnTo>
                  <a:pt x="3" y="534"/>
                </a:lnTo>
                <a:lnTo>
                  <a:pt x="22" y="592"/>
                </a:lnTo>
                <a:lnTo>
                  <a:pt x="56" y="647"/>
                </a:lnTo>
                <a:lnTo>
                  <a:pt x="104" y="708"/>
                </a:lnTo>
                <a:lnTo>
                  <a:pt x="176" y="781"/>
                </a:lnTo>
                <a:lnTo>
                  <a:pt x="329" y="910"/>
                </a:lnTo>
                <a:lnTo>
                  <a:pt x="413" y="966"/>
                </a:lnTo>
                <a:lnTo>
                  <a:pt x="481" y="1002"/>
                </a:lnTo>
                <a:lnTo>
                  <a:pt x="553" y="1031"/>
                </a:lnTo>
                <a:lnTo>
                  <a:pt x="624" y="1035"/>
                </a:lnTo>
                <a:lnTo>
                  <a:pt x="668" y="1027"/>
                </a:lnTo>
                <a:lnTo>
                  <a:pt x="717" y="1007"/>
                </a:lnTo>
                <a:lnTo>
                  <a:pt x="757" y="981"/>
                </a:lnTo>
                <a:lnTo>
                  <a:pt x="795" y="942"/>
                </a:lnTo>
                <a:lnTo>
                  <a:pt x="814" y="920"/>
                </a:lnTo>
                <a:lnTo>
                  <a:pt x="1067" y="616"/>
                </a:lnTo>
                <a:lnTo>
                  <a:pt x="33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02" name="Line 46"/>
          <p:cNvSpPr>
            <a:spLocks noChangeShapeType="1"/>
          </p:cNvSpPr>
          <p:nvPr/>
        </p:nvSpPr>
        <p:spPr bwMode="auto">
          <a:xfrm flipH="1">
            <a:off x="3983038" y="4756150"/>
            <a:ext cx="1114425" cy="133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3" name="Line 47"/>
          <p:cNvSpPr>
            <a:spLocks noChangeShapeType="1"/>
          </p:cNvSpPr>
          <p:nvPr/>
        </p:nvSpPr>
        <p:spPr bwMode="auto">
          <a:xfrm>
            <a:off x="3836988" y="4694238"/>
            <a:ext cx="198437" cy="1666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4" name="Line 48"/>
          <p:cNvSpPr>
            <a:spLocks noChangeShapeType="1"/>
          </p:cNvSpPr>
          <p:nvPr/>
        </p:nvSpPr>
        <p:spPr bwMode="auto">
          <a:xfrm>
            <a:off x="5216525" y="5838825"/>
            <a:ext cx="196850" cy="1666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5" name="Rectangle 49"/>
          <p:cNvSpPr>
            <a:spLocks noChangeArrowheads="1"/>
          </p:cNvSpPr>
          <p:nvPr/>
        </p:nvSpPr>
        <p:spPr bwMode="auto">
          <a:xfrm rot="2411250">
            <a:off x="3721100" y="4470400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70706" name="Rectangle 50"/>
          <p:cNvSpPr>
            <a:spLocks noChangeArrowheads="1"/>
          </p:cNvSpPr>
          <p:nvPr/>
        </p:nvSpPr>
        <p:spPr bwMode="auto">
          <a:xfrm>
            <a:off x="3375025" y="4908550"/>
            <a:ext cx="4714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40°</a:t>
            </a:r>
          </a:p>
        </p:txBody>
      </p:sp>
      <p:sp>
        <p:nvSpPr>
          <p:cNvPr id="70707" name="Oval 51"/>
          <p:cNvSpPr>
            <a:spLocks noChangeArrowheads="1"/>
          </p:cNvSpPr>
          <p:nvPr/>
        </p:nvSpPr>
        <p:spPr bwMode="auto">
          <a:xfrm>
            <a:off x="4457700" y="5449888"/>
            <a:ext cx="65088" cy="65087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8" name="Oval 52"/>
          <p:cNvSpPr>
            <a:spLocks noChangeArrowheads="1"/>
          </p:cNvSpPr>
          <p:nvPr/>
        </p:nvSpPr>
        <p:spPr bwMode="auto">
          <a:xfrm>
            <a:off x="4779963" y="5792788"/>
            <a:ext cx="65087" cy="666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9" name="Line 53"/>
          <p:cNvSpPr>
            <a:spLocks noChangeShapeType="1"/>
          </p:cNvSpPr>
          <p:nvPr/>
        </p:nvSpPr>
        <p:spPr bwMode="auto">
          <a:xfrm flipV="1">
            <a:off x="4816475" y="4767263"/>
            <a:ext cx="0" cy="1217612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0" name="Line 54"/>
          <p:cNvSpPr>
            <a:spLocks noChangeShapeType="1"/>
          </p:cNvSpPr>
          <p:nvPr/>
        </p:nvSpPr>
        <p:spPr bwMode="auto">
          <a:xfrm>
            <a:off x="4491038" y="5484813"/>
            <a:ext cx="0" cy="447675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1" name="Line 55"/>
          <p:cNvSpPr>
            <a:spLocks noChangeShapeType="1"/>
          </p:cNvSpPr>
          <p:nvPr/>
        </p:nvSpPr>
        <p:spPr bwMode="auto">
          <a:xfrm>
            <a:off x="4491038" y="5478463"/>
            <a:ext cx="31908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2" name="Rectangle 56"/>
          <p:cNvSpPr>
            <a:spLocks noChangeArrowheads="1"/>
          </p:cNvSpPr>
          <p:nvPr/>
        </p:nvSpPr>
        <p:spPr bwMode="auto">
          <a:xfrm>
            <a:off x="4208463" y="5316538"/>
            <a:ext cx="33178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13" name="Rectangle 57"/>
          <p:cNvSpPr>
            <a:spLocks noChangeArrowheads="1"/>
          </p:cNvSpPr>
          <p:nvPr/>
        </p:nvSpPr>
        <p:spPr bwMode="auto">
          <a:xfrm>
            <a:off x="4794250" y="5681663"/>
            <a:ext cx="3111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14" name="Rectangle 58"/>
          <p:cNvSpPr>
            <a:spLocks noChangeArrowheads="1"/>
          </p:cNvSpPr>
          <p:nvPr/>
        </p:nvSpPr>
        <p:spPr bwMode="auto">
          <a:xfrm>
            <a:off x="4737100" y="5335588"/>
            <a:ext cx="30003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70715" name="Freeform 59"/>
          <p:cNvSpPr>
            <a:spLocks/>
          </p:cNvSpPr>
          <p:nvPr/>
        </p:nvSpPr>
        <p:spPr bwMode="auto">
          <a:xfrm>
            <a:off x="3617913" y="4741863"/>
            <a:ext cx="261937" cy="200025"/>
          </a:xfrm>
          <a:custGeom>
            <a:avLst/>
            <a:gdLst/>
            <a:ahLst/>
            <a:cxnLst>
              <a:cxn ang="0">
                <a:pos x="0" y="125"/>
              </a:cxn>
              <a:cxn ang="0">
                <a:pos x="7" y="113"/>
              </a:cxn>
              <a:cxn ang="0">
                <a:pos x="10" y="108"/>
              </a:cxn>
              <a:cxn ang="0">
                <a:pos x="14" y="102"/>
              </a:cxn>
              <a:cxn ang="0">
                <a:pos x="18" y="97"/>
              </a:cxn>
              <a:cxn ang="0">
                <a:pos x="22" y="92"/>
              </a:cxn>
              <a:cxn ang="0">
                <a:pos x="26" y="87"/>
              </a:cxn>
              <a:cxn ang="0">
                <a:pos x="31" y="82"/>
              </a:cxn>
              <a:cxn ang="0">
                <a:pos x="35" y="77"/>
              </a:cxn>
              <a:cxn ang="0">
                <a:pos x="39" y="72"/>
              </a:cxn>
              <a:cxn ang="0">
                <a:pos x="44" y="68"/>
              </a:cxn>
              <a:cxn ang="0">
                <a:pos x="49" y="63"/>
              </a:cxn>
              <a:cxn ang="0">
                <a:pos x="54" y="59"/>
              </a:cxn>
              <a:cxn ang="0">
                <a:pos x="59" y="54"/>
              </a:cxn>
              <a:cxn ang="0">
                <a:pos x="64" y="50"/>
              </a:cxn>
              <a:cxn ang="0">
                <a:pos x="69" y="46"/>
              </a:cxn>
              <a:cxn ang="0">
                <a:pos x="74" y="42"/>
              </a:cxn>
              <a:cxn ang="0">
                <a:pos x="79" y="38"/>
              </a:cxn>
              <a:cxn ang="0">
                <a:pos x="85" y="35"/>
              </a:cxn>
              <a:cxn ang="0">
                <a:pos x="91" y="31"/>
              </a:cxn>
              <a:cxn ang="0">
                <a:pos x="96" y="28"/>
              </a:cxn>
              <a:cxn ang="0">
                <a:pos x="102" y="24"/>
              </a:cxn>
              <a:cxn ang="0">
                <a:pos x="108" y="21"/>
              </a:cxn>
              <a:cxn ang="0">
                <a:pos x="114" y="18"/>
              </a:cxn>
              <a:cxn ang="0">
                <a:pos x="120" y="16"/>
              </a:cxn>
              <a:cxn ang="0">
                <a:pos x="126" y="13"/>
              </a:cxn>
              <a:cxn ang="0">
                <a:pos x="132" y="10"/>
              </a:cxn>
              <a:cxn ang="0">
                <a:pos x="138" y="8"/>
              </a:cxn>
              <a:cxn ang="0">
                <a:pos x="145" y="6"/>
              </a:cxn>
              <a:cxn ang="0">
                <a:pos x="151" y="4"/>
              </a:cxn>
              <a:cxn ang="0">
                <a:pos x="157" y="2"/>
              </a:cxn>
              <a:cxn ang="0">
                <a:pos x="164" y="0"/>
              </a:cxn>
            </a:cxnLst>
            <a:rect l="0" t="0" r="r" b="b"/>
            <a:pathLst>
              <a:path w="165" h="126">
                <a:moveTo>
                  <a:pt x="0" y="125"/>
                </a:moveTo>
                <a:lnTo>
                  <a:pt x="7" y="113"/>
                </a:lnTo>
                <a:lnTo>
                  <a:pt x="10" y="108"/>
                </a:lnTo>
                <a:lnTo>
                  <a:pt x="14" y="102"/>
                </a:lnTo>
                <a:lnTo>
                  <a:pt x="18" y="97"/>
                </a:lnTo>
                <a:lnTo>
                  <a:pt x="22" y="92"/>
                </a:lnTo>
                <a:lnTo>
                  <a:pt x="26" y="87"/>
                </a:lnTo>
                <a:lnTo>
                  <a:pt x="31" y="82"/>
                </a:lnTo>
                <a:lnTo>
                  <a:pt x="35" y="77"/>
                </a:lnTo>
                <a:lnTo>
                  <a:pt x="39" y="72"/>
                </a:lnTo>
                <a:lnTo>
                  <a:pt x="44" y="68"/>
                </a:lnTo>
                <a:lnTo>
                  <a:pt x="49" y="63"/>
                </a:lnTo>
                <a:lnTo>
                  <a:pt x="54" y="59"/>
                </a:lnTo>
                <a:lnTo>
                  <a:pt x="59" y="54"/>
                </a:lnTo>
                <a:lnTo>
                  <a:pt x="64" y="50"/>
                </a:lnTo>
                <a:lnTo>
                  <a:pt x="69" y="46"/>
                </a:lnTo>
                <a:lnTo>
                  <a:pt x="74" y="42"/>
                </a:lnTo>
                <a:lnTo>
                  <a:pt x="79" y="38"/>
                </a:lnTo>
                <a:lnTo>
                  <a:pt x="85" y="35"/>
                </a:lnTo>
                <a:lnTo>
                  <a:pt x="91" y="31"/>
                </a:lnTo>
                <a:lnTo>
                  <a:pt x="96" y="28"/>
                </a:lnTo>
                <a:lnTo>
                  <a:pt x="102" y="24"/>
                </a:lnTo>
                <a:lnTo>
                  <a:pt x="108" y="21"/>
                </a:lnTo>
                <a:lnTo>
                  <a:pt x="114" y="18"/>
                </a:lnTo>
                <a:lnTo>
                  <a:pt x="120" y="16"/>
                </a:lnTo>
                <a:lnTo>
                  <a:pt x="126" y="13"/>
                </a:lnTo>
                <a:lnTo>
                  <a:pt x="132" y="10"/>
                </a:lnTo>
                <a:lnTo>
                  <a:pt x="138" y="8"/>
                </a:lnTo>
                <a:lnTo>
                  <a:pt x="145" y="6"/>
                </a:lnTo>
                <a:lnTo>
                  <a:pt x="151" y="4"/>
                </a:lnTo>
                <a:lnTo>
                  <a:pt x="157" y="2"/>
                </a:lnTo>
                <a:lnTo>
                  <a:pt x="164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6" name="Freeform 60"/>
          <p:cNvSpPr>
            <a:spLocks/>
          </p:cNvSpPr>
          <p:nvPr/>
        </p:nvSpPr>
        <p:spPr bwMode="auto">
          <a:xfrm>
            <a:off x="3508375" y="5129213"/>
            <a:ext cx="30163" cy="209550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16" y="5"/>
              </a:cxn>
              <a:cxn ang="0">
                <a:pos x="14" y="7"/>
              </a:cxn>
              <a:cxn ang="0">
                <a:pos x="14" y="10"/>
              </a:cxn>
              <a:cxn ang="0">
                <a:pos x="13" y="12"/>
              </a:cxn>
              <a:cxn ang="0">
                <a:pos x="12" y="15"/>
              </a:cxn>
              <a:cxn ang="0">
                <a:pos x="11" y="17"/>
              </a:cxn>
              <a:cxn ang="0">
                <a:pos x="10" y="20"/>
              </a:cxn>
              <a:cxn ang="0">
                <a:pos x="9" y="22"/>
              </a:cxn>
              <a:cxn ang="0">
                <a:pos x="8" y="24"/>
              </a:cxn>
              <a:cxn ang="0">
                <a:pos x="8" y="27"/>
              </a:cxn>
              <a:cxn ang="0">
                <a:pos x="7" y="30"/>
              </a:cxn>
              <a:cxn ang="0">
                <a:pos x="6" y="32"/>
              </a:cxn>
              <a:cxn ang="0">
                <a:pos x="6" y="34"/>
              </a:cxn>
              <a:cxn ang="0">
                <a:pos x="5" y="37"/>
              </a:cxn>
              <a:cxn ang="0">
                <a:pos x="5" y="40"/>
              </a:cxn>
              <a:cxn ang="0">
                <a:pos x="4" y="42"/>
              </a:cxn>
              <a:cxn ang="0">
                <a:pos x="4" y="45"/>
              </a:cxn>
              <a:cxn ang="0">
                <a:pos x="3" y="48"/>
              </a:cxn>
              <a:cxn ang="0">
                <a:pos x="3" y="50"/>
              </a:cxn>
              <a:cxn ang="0">
                <a:pos x="2" y="53"/>
              </a:cxn>
              <a:cxn ang="0">
                <a:pos x="2" y="55"/>
              </a:cxn>
              <a:cxn ang="0">
                <a:pos x="2" y="58"/>
              </a:cxn>
              <a:cxn ang="0">
                <a:pos x="1" y="61"/>
              </a:cxn>
              <a:cxn ang="0">
                <a:pos x="1" y="63"/>
              </a:cxn>
              <a:cxn ang="0">
                <a:pos x="1" y="66"/>
              </a:cxn>
              <a:cxn ang="0">
                <a:pos x="1" y="69"/>
              </a:cxn>
              <a:cxn ang="0">
                <a:pos x="0" y="71"/>
              </a:cxn>
              <a:cxn ang="0">
                <a:pos x="0" y="74"/>
              </a:cxn>
              <a:cxn ang="0">
                <a:pos x="0" y="77"/>
              </a:cxn>
              <a:cxn ang="0">
                <a:pos x="0" y="80"/>
              </a:cxn>
              <a:cxn ang="0">
                <a:pos x="0" y="82"/>
              </a:cxn>
              <a:cxn ang="0">
                <a:pos x="0" y="85"/>
              </a:cxn>
              <a:cxn ang="0">
                <a:pos x="0" y="87"/>
              </a:cxn>
              <a:cxn ang="0">
                <a:pos x="0" y="88"/>
              </a:cxn>
              <a:cxn ang="0">
                <a:pos x="0" y="90"/>
              </a:cxn>
              <a:cxn ang="0">
                <a:pos x="0" y="92"/>
              </a:cxn>
              <a:cxn ang="0">
                <a:pos x="0" y="93"/>
              </a:cxn>
              <a:cxn ang="0">
                <a:pos x="1" y="95"/>
              </a:cxn>
              <a:cxn ang="0">
                <a:pos x="1" y="96"/>
              </a:cxn>
              <a:cxn ang="0">
                <a:pos x="1" y="98"/>
              </a:cxn>
              <a:cxn ang="0">
                <a:pos x="1" y="99"/>
              </a:cxn>
              <a:cxn ang="0">
                <a:pos x="1" y="101"/>
              </a:cxn>
              <a:cxn ang="0">
                <a:pos x="1" y="102"/>
              </a:cxn>
              <a:cxn ang="0">
                <a:pos x="2" y="104"/>
              </a:cxn>
              <a:cxn ang="0">
                <a:pos x="2" y="105"/>
              </a:cxn>
              <a:cxn ang="0">
                <a:pos x="2" y="107"/>
              </a:cxn>
              <a:cxn ang="0">
                <a:pos x="2" y="108"/>
              </a:cxn>
              <a:cxn ang="0">
                <a:pos x="2" y="110"/>
              </a:cxn>
              <a:cxn ang="0">
                <a:pos x="2" y="111"/>
              </a:cxn>
              <a:cxn ang="0">
                <a:pos x="3" y="113"/>
              </a:cxn>
              <a:cxn ang="0">
                <a:pos x="3" y="114"/>
              </a:cxn>
              <a:cxn ang="0">
                <a:pos x="3" y="116"/>
              </a:cxn>
              <a:cxn ang="0">
                <a:pos x="4" y="117"/>
              </a:cxn>
              <a:cxn ang="0">
                <a:pos x="4" y="119"/>
              </a:cxn>
              <a:cxn ang="0">
                <a:pos x="4" y="120"/>
              </a:cxn>
              <a:cxn ang="0">
                <a:pos x="4" y="122"/>
              </a:cxn>
              <a:cxn ang="0">
                <a:pos x="4" y="123"/>
              </a:cxn>
              <a:cxn ang="0">
                <a:pos x="5" y="125"/>
              </a:cxn>
              <a:cxn ang="0">
                <a:pos x="5" y="126"/>
              </a:cxn>
              <a:cxn ang="0">
                <a:pos x="6" y="128"/>
              </a:cxn>
              <a:cxn ang="0">
                <a:pos x="6" y="129"/>
              </a:cxn>
              <a:cxn ang="0">
                <a:pos x="6" y="131"/>
              </a:cxn>
            </a:cxnLst>
            <a:rect l="0" t="0" r="r" b="b"/>
            <a:pathLst>
              <a:path w="19" h="132">
                <a:moveTo>
                  <a:pt x="18" y="0"/>
                </a:moveTo>
                <a:lnTo>
                  <a:pt x="16" y="5"/>
                </a:lnTo>
                <a:lnTo>
                  <a:pt x="14" y="7"/>
                </a:lnTo>
                <a:lnTo>
                  <a:pt x="14" y="10"/>
                </a:lnTo>
                <a:lnTo>
                  <a:pt x="13" y="12"/>
                </a:lnTo>
                <a:lnTo>
                  <a:pt x="12" y="15"/>
                </a:lnTo>
                <a:lnTo>
                  <a:pt x="11" y="17"/>
                </a:lnTo>
                <a:lnTo>
                  <a:pt x="10" y="20"/>
                </a:lnTo>
                <a:lnTo>
                  <a:pt x="9" y="22"/>
                </a:lnTo>
                <a:lnTo>
                  <a:pt x="8" y="24"/>
                </a:lnTo>
                <a:lnTo>
                  <a:pt x="8" y="27"/>
                </a:lnTo>
                <a:lnTo>
                  <a:pt x="7" y="30"/>
                </a:lnTo>
                <a:lnTo>
                  <a:pt x="6" y="32"/>
                </a:lnTo>
                <a:lnTo>
                  <a:pt x="6" y="34"/>
                </a:lnTo>
                <a:lnTo>
                  <a:pt x="5" y="37"/>
                </a:lnTo>
                <a:lnTo>
                  <a:pt x="5" y="40"/>
                </a:lnTo>
                <a:lnTo>
                  <a:pt x="4" y="42"/>
                </a:lnTo>
                <a:lnTo>
                  <a:pt x="4" y="45"/>
                </a:lnTo>
                <a:lnTo>
                  <a:pt x="3" y="48"/>
                </a:lnTo>
                <a:lnTo>
                  <a:pt x="3" y="50"/>
                </a:lnTo>
                <a:lnTo>
                  <a:pt x="2" y="53"/>
                </a:lnTo>
                <a:lnTo>
                  <a:pt x="2" y="55"/>
                </a:lnTo>
                <a:lnTo>
                  <a:pt x="2" y="58"/>
                </a:lnTo>
                <a:lnTo>
                  <a:pt x="1" y="61"/>
                </a:lnTo>
                <a:lnTo>
                  <a:pt x="1" y="63"/>
                </a:lnTo>
                <a:lnTo>
                  <a:pt x="1" y="66"/>
                </a:lnTo>
                <a:lnTo>
                  <a:pt x="1" y="69"/>
                </a:lnTo>
                <a:lnTo>
                  <a:pt x="0" y="71"/>
                </a:lnTo>
                <a:lnTo>
                  <a:pt x="0" y="74"/>
                </a:lnTo>
                <a:lnTo>
                  <a:pt x="0" y="77"/>
                </a:lnTo>
                <a:lnTo>
                  <a:pt x="0" y="80"/>
                </a:lnTo>
                <a:lnTo>
                  <a:pt x="0" y="82"/>
                </a:lnTo>
                <a:lnTo>
                  <a:pt x="0" y="85"/>
                </a:lnTo>
                <a:lnTo>
                  <a:pt x="0" y="87"/>
                </a:lnTo>
                <a:lnTo>
                  <a:pt x="0" y="88"/>
                </a:lnTo>
                <a:lnTo>
                  <a:pt x="0" y="90"/>
                </a:lnTo>
                <a:lnTo>
                  <a:pt x="0" y="92"/>
                </a:lnTo>
                <a:lnTo>
                  <a:pt x="0" y="93"/>
                </a:lnTo>
                <a:lnTo>
                  <a:pt x="1" y="95"/>
                </a:lnTo>
                <a:lnTo>
                  <a:pt x="1" y="96"/>
                </a:lnTo>
                <a:lnTo>
                  <a:pt x="1" y="98"/>
                </a:lnTo>
                <a:lnTo>
                  <a:pt x="1" y="99"/>
                </a:lnTo>
                <a:lnTo>
                  <a:pt x="1" y="101"/>
                </a:lnTo>
                <a:lnTo>
                  <a:pt x="1" y="102"/>
                </a:lnTo>
                <a:lnTo>
                  <a:pt x="2" y="104"/>
                </a:lnTo>
                <a:lnTo>
                  <a:pt x="2" y="105"/>
                </a:lnTo>
                <a:lnTo>
                  <a:pt x="2" y="107"/>
                </a:lnTo>
                <a:lnTo>
                  <a:pt x="2" y="108"/>
                </a:lnTo>
                <a:lnTo>
                  <a:pt x="2" y="110"/>
                </a:lnTo>
                <a:lnTo>
                  <a:pt x="2" y="111"/>
                </a:lnTo>
                <a:lnTo>
                  <a:pt x="3" y="113"/>
                </a:lnTo>
                <a:lnTo>
                  <a:pt x="3" y="114"/>
                </a:lnTo>
                <a:lnTo>
                  <a:pt x="3" y="116"/>
                </a:lnTo>
                <a:lnTo>
                  <a:pt x="4" y="117"/>
                </a:lnTo>
                <a:lnTo>
                  <a:pt x="4" y="119"/>
                </a:lnTo>
                <a:lnTo>
                  <a:pt x="4" y="120"/>
                </a:lnTo>
                <a:lnTo>
                  <a:pt x="4" y="122"/>
                </a:lnTo>
                <a:lnTo>
                  <a:pt x="4" y="123"/>
                </a:lnTo>
                <a:lnTo>
                  <a:pt x="5" y="125"/>
                </a:lnTo>
                <a:lnTo>
                  <a:pt x="5" y="126"/>
                </a:lnTo>
                <a:lnTo>
                  <a:pt x="6" y="128"/>
                </a:lnTo>
                <a:lnTo>
                  <a:pt x="6" y="129"/>
                </a:lnTo>
                <a:lnTo>
                  <a:pt x="6" y="13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7" name="Freeform 61"/>
          <p:cNvSpPr>
            <a:spLocks/>
          </p:cNvSpPr>
          <p:nvPr/>
        </p:nvSpPr>
        <p:spPr bwMode="auto">
          <a:xfrm>
            <a:off x="6213475" y="4479925"/>
            <a:ext cx="1547813" cy="1716088"/>
          </a:xfrm>
          <a:custGeom>
            <a:avLst/>
            <a:gdLst/>
            <a:ahLst/>
            <a:cxnLst>
              <a:cxn ang="0">
                <a:pos x="497" y="0"/>
              </a:cxn>
              <a:cxn ang="0">
                <a:pos x="97" y="232"/>
              </a:cxn>
              <a:cxn ang="0">
                <a:pos x="54" y="271"/>
              </a:cxn>
              <a:cxn ang="0">
                <a:pos x="36" y="299"/>
              </a:cxn>
              <a:cxn ang="0">
                <a:pos x="14" y="342"/>
              </a:cxn>
              <a:cxn ang="0">
                <a:pos x="2" y="387"/>
              </a:cxn>
              <a:cxn ang="0">
                <a:pos x="0" y="448"/>
              </a:cxn>
              <a:cxn ang="0">
                <a:pos x="13" y="511"/>
              </a:cxn>
              <a:cxn ang="0">
                <a:pos x="37" y="585"/>
              </a:cxn>
              <a:cxn ang="0">
                <a:pos x="80" y="679"/>
              </a:cxn>
              <a:cxn ang="0">
                <a:pos x="180" y="853"/>
              </a:cxn>
              <a:cxn ang="0">
                <a:pos x="240" y="934"/>
              </a:cxn>
              <a:cxn ang="0">
                <a:pos x="291" y="992"/>
              </a:cxn>
              <a:cxn ang="0">
                <a:pos x="349" y="1043"/>
              </a:cxn>
              <a:cxn ang="0">
                <a:pos x="415" y="1072"/>
              </a:cxn>
              <a:cxn ang="0">
                <a:pos x="458" y="1080"/>
              </a:cxn>
              <a:cxn ang="0">
                <a:pos x="512" y="1077"/>
              </a:cxn>
              <a:cxn ang="0">
                <a:pos x="558" y="1067"/>
              </a:cxn>
              <a:cxn ang="0">
                <a:pos x="607" y="1043"/>
              </a:cxn>
              <a:cxn ang="0">
                <a:pos x="632" y="1029"/>
              </a:cxn>
              <a:cxn ang="0">
                <a:pos x="974" y="830"/>
              </a:cxn>
              <a:cxn ang="0">
                <a:pos x="497" y="0"/>
              </a:cxn>
            </a:cxnLst>
            <a:rect l="0" t="0" r="r" b="b"/>
            <a:pathLst>
              <a:path w="975" h="1081">
                <a:moveTo>
                  <a:pt x="497" y="0"/>
                </a:moveTo>
                <a:lnTo>
                  <a:pt x="97" y="232"/>
                </a:lnTo>
                <a:lnTo>
                  <a:pt x="54" y="271"/>
                </a:lnTo>
                <a:lnTo>
                  <a:pt x="36" y="299"/>
                </a:lnTo>
                <a:lnTo>
                  <a:pt x="14" y="342"/>
                </a:lnTo>
                <a:lnTo>
                  <a:pt x="2" y="387"/>
                </a:lnTo>
                <a:lnTo>
                  <a:pt x="0" y="448"/>
                </a:lnTo>
                <a:lnTo>
                  <a:pt x="13" y="511"/>
                </a:lnTo>
                <a:lnTo>
                  <a:pt x="37" y="585"/>
                </a:lnTo>
                <a:lnTo>
                  <a:pt x="80" y="679"/>
                </a:lnTo>
                <a:lnTo>
                  <a:pt x="180" y="853"/>
                </a:lnTo>
                <a:lnTo>
                  <a:pt x="240" y="934"/>
                </a:lnTo>
                <a:lnTo>
                  <a:pt x="291" y="992"/>
                </a:lnTo>
                <a:lnTo>
                  <a:pt x="349" y="1043"/>
                </a:lnTo>
                <a:lnTo>
                  <a:pt x="415" y="1072"/>
                </a:lnTo>
                <a:lnTo>
                  <a:pt x="458" y="1080"/>
                </a:lnTo>
                <a:lnTo>
                  <a:pt x="512" y="1077"/>
                </a:lnTo>
                <a:lnTo>
                  <a:pt x="558" y="1067"/>
                </a:lnTo>
                <a:lnTo>
                  <a:pt x="607" y="1043"/>
                </a:lnTo>
                <a:lnTo>
                  <a:pt x="632" y="1029"/>
                </a:lnTo>
                <a:lnTo>
                  <a:pt x="974" y="830"/>
                </a:lnTo>
                <a:lnTo>
                  <a:pt x="49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8" name="Line 62"/>
          <p:cNvSpPr>
            <a:spLocks noChangeShapeType="1"/>
          </p:cNvSpPr>
          <p:nvPr/>
        </p:nvSpPr>
        <p:spPr bwMode="auto">
          <a:xfrm flipH="1">
            <a:off x="6186488" y="4949825"/>
            <a:ext cx="1503362" cy="8715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9" name="Line 63"/>
          <p:cNvSpPr>
            <a:spLocks noChangeShapeType="1"/>
          </p:cNvSpPr>
          <p:nvPr/>
        </p:nvSpPr>
        <p:spPr bwMode="auto">
          <a:xfrm>
            <a:off x="6526213" y="4457700"/>
            <a:ext cx="125412" cy="2206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0" name="Rectangle 64"/>
          <p:cNvSpPr>
            <a:spLocks noChangeArrowheads="1"/>
          </p:cNvSpPr>
          <p:nvPr/>
        </p:nvSpPr>
        <p:spPr bwMode="auto">
          <a:xfrm>
            <a:off x="5856288" y="4733925"/>
            <a:ext cx="47148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60°</a:t>
            </a:r>
          </a:p>
        </p:txBody>
      </p:sp>
      <p:sp>
        <p:nvSpPr>
          <p:cNvPr id="70721" name="Oval 65"/>
          <p:cNvSpPr>
            <a:spLocks noChangeArrowheads="1"/>
          </p:cNvSpPr>
          <p:nvPr/>
        </p:nvSpPr>
        <p:spPr bwMode="auto">
          <a:xfrm>
            <a:off x="6854825" y="5373688"/>
            <a:ext cx="63500" cy="666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2" name="Oval 66"/>
          <p:cNvSpPr>
            <a:spLocks noChangeArrowheads="1"/>
          </p:cNvSpPr>
          <p:nvPr/>
        </p:nvSpPr>
        <p:spPr bwMode="auto">
          <a:xfrm>
            <a:off x="7067550" y="5730875"/>
            <a:ext cx="66675" cy="65088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3" name="Line 67"/>
          <p:cNvSpPr>
            <a:spLocks noChangeShapeType="1"/>
          </p:cNvSpPr>
          <p:nvPr/>
        </p:nvSpPr>
        <p:spPr bwMode="auto">
          <a:xfrm flipV="1">
            <a:off x="7094538" y="5092700"/>
            <a:ext cx="0" cy="80168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4" name="Line 68"/>
          <p:cNvSpPr>
            <a:spLocks noChangeShapeType="1"/>
          </p:cNvSpPr>
          <p:nvPr/>
        </p:nvSpPr>
        <p:spPr bwMode="auto">
          <a:xfrm>
            <a:off x="6889750" y="5407025"/>
            <a:ext cx="0" cy="455613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5" name="Line 69"/>
          <p:cNvSpPr>
            <a:spLocks noChangeShapeType="1"/>
          </p:cNvSpPr>
          <p:nvPr/>
        </p:nvSpPr>
        <p:spPr bwMode="auto">
          <a:xfrm>
            <a:off x="6883400" y="5407025"/>
            <a:ext cx="20478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6" name="Line 70"/>
          <p:cNvSpPr>
            <a:spLocks noChangeShapeType="1"/>
          </p:cNvSpPr>
          <p:nvPr/>
        </p:nvSpPr>
        <p:spPr bwMode="auto">
          <a:xfrm flipH="1" flipV="1">
            <a:off x="7435850" y="6034088"/>
            <a:ext cx="95250" cy="177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7" name="Rectangle 71"/>
          <p:cNvSpPr>
            <a:spLocks noChangeArrowheads="1"/>
          </p:cNvSpPr>
          <p:nvPr/>
        </p:nvSpPr>
        <p:spPr bwMode="auto">
          <a:xfrm>
            <a:off x="6591300" y="5243513"/>
            <a:ext cx="3317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28" name="Rectangle 72"/>
          <p:cNvSpPr>
            <a:spLocks noChangeArrowheads="1"/>
          </p:cNvSpPr>
          <p:nvPr/>
        </p:nvSpPr>
        <p:spPr bwMode="auto">
          <a:xfrm>
            <a:off x="7064375" y="5621338"/>
            <a:ext cx="3111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29" name="Rectangle 73"/>
          <p:cNvSpPr>
            <a:spLocks noChangeArrowheads="1"/>
          </p:cNvSpPr>
          <p:nvPr/>
        </p:nvSpPr>
        <p:spPr bwMode="auto">
          <a:xfrm>
            <a:off x="7018338" y="5262563"/>
            <a:ext cx="30003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70730" name="Freeform 74"/>
          <p:cNvSpPr>
            <a:spLocks/>
          </p:cNvSpPr>
          <p:nvPr/>
        </p:nvSpPr>
        <p:spPr bwMode="auto">
          <a:xfrm>
            <a:off x="5991225" y="4938713"/>
            <a:ext cx="49213" cy="404812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26" y="8"/>
              </a:cxn>
              <a:cxn ang="0">
                <a:pos x="24" y="12"/>
              </a:cxn>
              <a:cxn ang="0">
                <a:pos x="22" y="16"/>
              </a:cxn>
              <a:cxn ang="0">
                <a:pos x="20" y="20"/>
              </a:cxn>
              <a:cxn ang="0">
                <a:pos x="19" y="24"/>
              </a:cxn>
              <a:cxn ang="0">
                <a:pos x="18" y="28"/>
              </a:cxn>
              <a:cxn ang="0">
                <a:pos x="16" y="32"/>
              </a:cxn>
              <a:cxn ang="0">
                <a:pos x="14" y="36"/>
              </a:cxn>
              <a:cxn ang="0">
                <a:pos x="14" y="40"/>
              </a:cxn>
              <a:cxn ang="0">
                <a:pos x="11" y="44"/>
              </a:cxn>
              <a:cxn ang="0">
                <a:pos x="11" y="48"/>
              </a:cxn>
              <a:cxn ang="0">
                <a:pos x="10" y="52"/>
              </a:cxn>
              <a:cxn ang="0">
                <a:pos x="9" y="56"/>
              </a:cxn>
              <a:cxn ang="0">
                <a:pos x="7" y="61"/>
              </a:cxn>
              <a:cxn ang="0">
                <a:pos x="6" y="66"/>
              </a:cxn>
              <a:cxn ang="0">
                <a:pos x="6" y="70"/>
              </a:cxn>
              <a:cxn ang="0">
                <a:pos x="5" y="74"/>
              </a:cxn>
              <a:cxn ang="0">
                <a:pos x="3" y="78"/>
              </a:cxn>
              <a:cxn ang="0">
                <a:pos x="3" y="83"/>
              </a:cxn>
              <a:cxn ang="0">
                <a:pos x="2" y="87"/>
              </a:cxn>
              <a:cxn ang="0">
                <a:pos x="2" y="91"/>
              </a:cxn>
              <a:cxn ang="0">
                <a:pos x="1" y="95"/>
              </a:cxn>
              <a:cxn ang="0">
                <a:pos x="1" y="100"/>
              </a:cxn>
              <a:cxn ang="0">
                <a:pos x="1" y="104"/>
              </a:cxn>
              <a:cxn ang="0">
                <a:pos x="1" y="108"/>
              </a:cxn>
              <a:cxn ang="0">
                <a:pos x="0" y="113"/>
              </a:cxn>
              <a:cxn ang="0">
                <a:pos x="0" y="117"/>
              </a:cxn>
              <a:cxn ang="0">
                <a:pos x="0" y="121"/>
              </a:cxn>
              <a:cxn ang="0">
                <a:pos x="0" y="127"/>
              </a:cxn>
              <a:cxn ang="0">
                <a:pos x="0" y="131"/>
              </a:cxn>
              <a:cxn ang="0">
                <a:pos x="0" y="136"/>
              </a:cxn>
              <a:cxn ang="0">
                <a:pos x="0" y="143"/>
              </a:cxn>
              <a:cxn ang="0">
                <a:pos x="0" y="147"/>
              </a:cxn>
              <a:cxn ang="0">
                <a:pos x="0" y="150"/>
              </a:cxn>
              <a:cxn ang="0">
                <a:pos x="0" y="154"/>
              </a:cxn>
              <a:cxn ang="0">
                <a:pos x="0" y="158"/>
              </a:cxn>
              <a:cxn ang="0">
                <a:pos x="1" y="162"/>
              </a:cxn>
              <a:cxn ang="0">
                <a:pos x="1" y="166"/>
              </a:cxn>
              <a:cxn ang="0">
                <a:pos x="1" y="169"/>
              </a:cxn>
              <a:cxn ang="0">
                <a:pos x="1" y="173"/>
              </a:cxn>
              <a:cxn ang="0">
                <a:pos x="2" y="176"/>
              </a:cxn>
              <a:cxn ang="0">
                <a:pos x="2" y="180"/>
              </a:cxn>
              <a:cxn ang="0">
                <a:pos x="3" y="184"/>
              </a:cxn>
              <a:cxn ang="0">
                <a:pos x="3" y="188"/>
              </a:cxn>
              <a:cxn ang="0">
                <a:pos x="3" y="192"/>
              </a:cxn>
              <a:cxn ang="0">
                <a:pos x="5" y="196"/>
              </a:cxn>
              <a:cxn ang="0">
                <a:pos x="6" y="199"/>
              </a:cxn>
              <a:cxn ang="0">
                <a:pos x="6" y="203"/>
              </a:cxn>
              <a:cxn ang="0">
                <a:pos x="7" y="207"/>
              </a:cxn>
              <a:cxn ang="0">
                <a:pos x="9" y="211"/>
              </a:cxn>
              <a:cxn ang="0">
                <a:pos x="9" y="214"/>
              </a:cxn>
              <a:cxn ang="0">
                <a:pos x="10" y="217"/>
              </a:cxn>
              <a:cxn ang="0">
                <a:pos x="11" y="221"/>
              </a:cxn>
              <a:cxn ang="0">
                <a:pos x="11" y="225"/>
              </a:cxn>
              <a:cxn ang="0">
                <a:pos x="13" y="228"/>
              </a:cxn>
              <a:cxn ang="0">
                <a:pos x="14" y="232"/>
              </a:cxn>
              <a:cxn ang="0">
                <a:pos x="15" y="235"/>
              </a:cxn>
              <a:cxn ang="0">
                <a:pos x="16" y="239"/>
              </a:cxn>
              <a:cxn ang="0">
                <a:pos x="18" y="242"/>
              </a:cxn>
              <a:cxn ang="0">
                <a:pos x="19" y="246"/>
              </a:cxn>
              <a:cxn ang="0">
                <a:pos x="20" y="249"/>
              </a:cxn>
              <a:cxn ang="0">
                <a:pos x="22" y="254"/>
              </a:cxn>
            </a:cxnLst>
            <a:rect l="0" t="0" r="r" b="b"/>
            <a:pathLst>
              <a:path w="31" h="255">
                <a:moveTo>
                  <a:pt x="30" y="0"/>
                </a:moveTo>
                <a:lnTo>
                  <a:pt x="26" y="8"/>
                </a:lnTo>
                <a:lnTo>
                  <a:pt x="24" y="12"/>
                </a:lnTo>
                <a:lnTo>
                  <a:pt x="22" y="16"/>
                </a:lnTo>
                <a:lnTo>
                  <a:pt x="20" y="20"/>
                </a:lnTo>
                <a:lnTo>
                  <a:pt x="19" y="24"/>
                </a:lnTo>
                <a:lnTo>
                  <a:pt x="18" y="28"/>
                </a:lnTo>
                <a:lnTo>
                  <a:pt x="16" y="32"/>
                </a:lnTo>
                <a:lnTo>
                  <a:pt x="14" y="36"/>
                </a:lnTo>
                <a:lnTo>
                  <a:pt x="14" y="40"/>
                </a:lnTo>
                <a:lnTo>
                  <a:pt x="11" y="44"/>
                </a:lnTo>
                <a:lnTo>
                  <a:pt x="11" y="48"/>
                </a:lnTo>
                <a:lnTo>
                  <a:pt x="10" y="52"/>
                </a:lnTo>
                <a:lnTo>
                  <a:pt x="9" y="56"/>
                </a:lnTo>
                <a:lnTo>
                  <a:pt x="7" y="61"/>
                </a:lnTo>
                <a:lnTo>
                  <a:pt x="6" y="66"/>
                </a:lnTo>
                <a:lnTo>
                  <a:pt x="6" y="70"/>
                </a:lnTo>
                <a:lnTo>
                  <a:pt x="5" y="74"/>
                </a:lnTo>
                <a:lnTo>
                  <a:pt x="3" y="78"/>
                </a:lnTo>
                <a:lnTo>
                  <a:pt x="3" y="83"/>
                </a:lnTo>
                <a:lnTo>
                  <a:pt x="2" y="87"/>
                </a:lnTo>
                <a:lnTo>
                  <a:pt x="2" y="91"/>
                </a:lnTo>
                <a:lnTo>
                  <a:pt x="1" y="95"/>
                </a:lnTo>
                <a:lnTo>
                  <a:pt x="1" y="100"/>
                </a:lnTo>
                <a:lnTo>
                  <a:pt x="1" y="104"/>
                </a:lnTo>
                <a:lnTo>
                  <a:pt x="1" y="108"/>
                </a:lnTo>
                <a:lnTo>
                  <a:pt x="0" y="113"/>
                </a:lnTo>
                <a:lnTo>
                  <a:pt x="0" y="117"/>
                </a:lnTo>
                <a:lnTo>
                  <a:pt x="0" y="121"/>
                </a:lnTo>
                <a:lnTo>
                  <a:pt x="0" y="127"/>
                </a:lnTo>
                <a:lnTo>
                  <a:pt x="0" y="131"/>
                </a:lnTo>
                <a:lnTo>
                  <a:pt x="0" y="136"/>
                </a:lnTo>
                <a:lnTo>
                  <a:pt x="0" y="143"/>
                </a:lnTo>
                <a:lnTo>
                  <a:pt x="0" y="147"/>
                </a:lnTo>
                <a:lnTo>
                  <a:pt x="0" y="150"/>
                </a:lnTo>
                <a:lnTo>
                  <a:pt x="0" y="154"/>
                </a:lnTo>
                <a:lnTo>
                  <a:pt x="0" y="158"/>
                </a:lnTo>
                <a:lnTo>
                  <a:pt x="1" y="162"/>
                </a:lnTo>
                <a:lnTo>
                  <a:pt x="1" y="166"/>
                </a:lnTo>
                <a:lnTo>
                  <a:pt x="1" y="169"/>
                </a:lnTo>
                <a:lnTo>
                  <a:pt x="1" y="173"/>
                </a:lnTo>
                <a:lnTo>
                  <a:pt x="2" y="176"/>
                </a:lnTo>
                <a:lnTo>
                  <a:pt x="2" y="180"/>
                </a:lnTo>
                <a:lnTo>
                  <a:pt x="3" y="184"/>
                </a:lnTo>
                <a:lnTo>
                  <a:pt x="3" y="188"/>
                </a:lnTo>
                <a:lnTo>
                  <a:pt x="3" y="192"/>
                </a:lnTo>
                <a:lnTo>
                  <a:pt x="5" y="196"/>
                </a:lnTo>
                <a:lnTo>
                  <a:pt x="6" y="199"/>
                </a:lnTo>
                <a:lnTo>
                  <a:pt x="6" y="203"/>
                </a:lnTo>
                <a:lnTo>
                  <a:pt x="7" y="207"/>
                </a:lnTo>
                <a:lnTo>
                  <a:pt x="9" y="211"/>
                </a:lnTo>
                <a:lnTo>
                  <a:pt x="9" y="214"/>
                </a:lnTo>
                <a:lnTo>
                  <a:pt x="10" y="217"/>
                </a:lnTo>
                <a:lnTo>
                  <a:pt x="11" y="221"/>
                </a:lnTo>
                <a:lnTo>
                  <a:pt x="11" y="225"/>
                </a:lnTo>
                <a:lnTo>
                  <a:pt x="13" y="228"/>
                </a:lnTo>
                <a:lnTo>
                  <a:pt x="14" y="232"/>
                </a:lnTo>
                <a:lnTo>
                  <a:pt x="15" y="235"/>
                </a:lnTo>
                <a:lnTo>
                  <a:pt x="16" y="239"/>
                </a:lnTo>
                <a:lnTo>
                  <a:pt x="18" y="242"/>
                </a:lnTo>
                <a:lnTo>
                  <a:pt x="19" y="246"/>
                </a:lnTo>
                <a:lnTo>
                  <a:pt x="20" y="249"/>
                </a:lnTo>
                <a:lnTo>
                  <a:pt x="22" y="254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1" name="Freeform 75"/>
          <p:cNvSpPr>
            <a:spLocks/>
          </p:cNvSpPr>
          <p:nvPr/>
        </p:nvSpPr>
        <p:spPr bwMode="auto">
          <a:xfrm>
            <a:off x="6083300" y="4503738"/>
            <a:ext cx="461963" cy="261937"/>
          </a:xfrm>
          <a:custGeom>
            <a:avLst/>
            <a:gdLst/>
            <a:ahLst/>
            <a:cxnLst>
              <a:cxn ang="0">
                <a:pos x="0" y="164"/>
              </a:cxn>
              <a:cxn ang="0">
                <a:pos x="12" y="147"/>
              </a:cxn>
              <a:cxn ang="0">
                <a:pos x="19" y="138"/>
              </a:cxn>
              <a:cxn ang="0">
                <a:pos x="26" y="130"/>
              </a:cxn>
              <a:cxn ang="0">
                <a:pos x="32" y="122"/>
              </a:cxn>
              <a:cxn ang="0">
                <a:pos x="40" y="114"/>
              </a:cxn>
              <a:cxn ang="0">
                <a:pos x="47" y="107"/>
              </a:cxn>
              <a:cxn ang="0">
                <a:pos x="55" y="100"/>
              </a:cxn>
              <a:cxn ang="0">
                <a:pos x="62" y="92"/>
              </a:cxn>
              <a:cxn ang="0">
                <a:pos x="71" y="86"/>
              </a:cxn>
              <a:cxn ang="0">
                <a:pos x="79" y="79"/>
              </a:cxn>
              <a:cxn ang="0">
                <a:pos x="87" y="72"/>
              </a:cxn>
              <a:cxn ang="0">
                <a:pos x="96" y="66"/>
              </a:cxn>
              <a:cxn ang="0">
                <a:pos x="105" y="60"/>
              </a:cxn>
              <a:cxn ang="0">
                <a:pos x="114" y="54"/>
              </a:cxn>
              <a:cxn ang="0">
                <a:pos x="123" y="49"/>
              </a:cxn>
              <a:cxn ang="0">
                <a:pos x="132" y="44"/>
              </a:cxn>
              <a:cxn ang="0">
                <a:pos x="142" y="39"/>
              </a:cxn>
              <a:cxn ang="0">
                <a:pos x="152" y="34"/>
              </a:cxn>
              <a:cxn ang="0">
                <a:pos x="161" y="30"/>
              </a:cxn>
              <a:cxn ang="0">
                <a:pos x="171" y="25"/>
              </a:cxn>
              <a:cxn ang="0">
                <a:pos x="182" y="22"/>
              </a:cxn>
              <a:cxn ang="0">
                <a:pos x="192" y="18"/>
              </a:cxn>
              <a:cxn ang="0">
                <a:pos x="202" y="15"/>
              </a:cxn>
              <a:cxn ang="0">
                <a:pos x="212" y="12"/>
              </a:cxn>
              <a:cxn ang="0">
                <a:pos x="223" y="9"/>
              </a:cxn>
              <a:cxn ang="0">
                <a:pos x="234" y="7"/>
              </a:cxn>
              <a:cxn ang="0">
                <a:pos x="245" y="5"/>
              </a:cxn>
              <a:cxn ang="0">
                <a:pos x="256" y="3"/>
              </a:cxn>
              <a:cxn ang="0">
                <a:pos x="267" y="2"/>
              </a:cxn>
              <a:cxn ang="0">
                <a:pos x="278" y="0"/>
              </a:cxn>
              <a:cxn ang="0">
                <a:pos x="290" y="0"/>
              </a:cxn>
            </a:cxnLst>
            <a:rect l="0" t="0" r="r" b="b"/>
            <a:pathLst>
              <a:path w="291" h="165">
                <a:moveTo>
                  <a:pt x="0" y="164"/>
                </a:moveTo>
                <a:lnTo>
                  <a:pt x="12" y="147"/>
                </a:lnTo>
                <a:lnTo>
                  <a:pt x="19" y="138"/>
                </a:lnTo>
                <a:lnTo>
                  <a:pt x="26" y="130"/>
                </a:lnTo>
                <a:lnTo>
                  <a:pt x="32" y="122"/>
                </a:lnTo>
                <a:lnTo>
                  <a:pt x="40" y="114"/>
                </a:lnTo>
                <a:lnTo>
                  <a:pt x="47" y="107"/>
                </a:lnTo>
                <a:lnTo>
                  <a:pt x="55" y="100"/>
                </a:lnTo>
                <a:lnTo>
                  <a:pt x="62" y="92"/>
                </a:lnTo>
                <a:lnTo>
                  <a:pt x="71" y="86"/>
                </a:lnTo>
                <a:lnTo>
                  <a:pt x="79" y="79"/>
                </a:lnTo>
                <a:lnTo>
                  <a:pt x="87" y="72"/>
                </a:lnTo>
                <a:lnTo>
                  <a:pt x="96" y="66"/>
                </a:lnTo>
                <a:lnTo>
                  <a:pt x="105" y="60"/>
                </a:lnTo>
                <a:lnTo>
                  <a:pt x="114" y="54"/>
                </a:lnTo>
                <a:lnTo>
                  <a:pt x="123" y="49"/>
                </a:lnTo>
                <a:lnTo>
                  <a:pt x="132" y="44"/>
                </a:lnTo>
                <a:lnTo>
                  <a:pt x="142" y="39"/>
                </a:lnTo>
                <a:lnTo>
                  <a:pt x="152" y="34"/>
                </a:lnTo>
                <a:lnTo>
                  <a:pt x="161" y="30"/>
                </a:lnTo>
                <a:lnTo>
                  <a:pt x="171" y="25"/>
                </a:lnTo>
                <a:lnTo>
                  <a:pt x="182" y="22"/>
                </a:lnTo>
                <a:lnTo>
                  <a:pt x="192" y="18"/>
                </a:lnTo>
                <a:lnTo>
                  <a:pt x="202" y="15"/>
                </a:lnTo>
                <a:lnTo>
                  <a:pt x="212" y="12"/>
                </a:lnTo>
                <a:lnTo>
                  <a:pt x="223" y="9"/>
                </a:lnTo>
                <a:lnTo>
                  <a:pt x="234" y="7"/>
                </a:lnTo>
                <a:lnTo>
                  <a:pt x="245" y="5"/>
                </a:lnTo>
                <a:lnTo>
                  <a:pt x="256" y="3"/>
                </a:lnTo>
                <a:lnTo>
                  <a:pt x="267" y="2"/>
                </a:lnTo>
                <a:lnTo>
                  <a:pt x="278" y="0"/>
                </a:lnTo>
                <a:lnTo>
                  <a:pt x="2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2" name="Rectangle 76"/>
          <p:cNvSpPr>
            <a:spLocks noChangeArrowheads="1"/>
          </p:cNvSpPr>
          <p:nvPr/>
        </p:nvSpPr>
        <p:spPr bwMode="auto">
          <a:xfrm>
            <a:off x="1374775" y="6399213"/>
            <a:ext cx="1216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1.4 FT</a:t>
            </a:r>
          </a:p>
        </p:txBody>
      </p:sp>
      <p:sp>
        <p:nvSpPr>
          <p:cNvPr id="70733" name="Rectangle 77"/>
          <p:cNvSpPr>
            <a:spLocks noChangeArrowheads="1"/>
          </p:cNvSpPr>
          <p:nvPr/>
        </p:nvSpPr>
        <p:spPr bwMode="auto">
          <a:xfrm>
            <a:off x="3851275" y="6399213"/>
            <a:ext cx="1216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2.0 FT</a:t>
            </a:r>
          </a:p>
        </p:txBody>
      </p:sp>
      <p:sp>
        <p:nvSpPr>
          <p:cNvPr id="70734" name="Rectangle 78"/>
          <p:cNvSpPr>
            <a:spLocks noChangeArrowheads="1"/>
          </p:cNvSpPr>
          <p:nvPr/>
        </p:nvSpPr>
        <p:spPr bwMode="auto">
          <a:xfrm>
            <a:off x="6397625" y="6399213"/>
            <a:ext cx="10572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 FT</a:t>
            </a:r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1758950" y="501650"/>
            <a:ext cx="2852738" cy="660400"/>
            <a:chOff x="1108" y="316"/>
            <a:chExt cx="1797" cy="416"/>
          </a:xfrm>
        </p:grpSpPr>
        <p:sp>
          <p:nvSpPr>
            <p:cNvPr id="70735" name="Line 79"/>
            <p:cNvSpPr>
              <a:spLocks noChangeShapeType="1"/>
            </p:cNvSpPr>
            <p:nvPr/>
          </p:nvSpPr>
          <p:spPr bwMode="auto">
            <a:xfrm>
              <a:off x="1108" y="498"/>
              <a:ext cx="179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36" name="Rectangle 80"/>
            <p:cNvSpPr>
              <a:spLocks noChangeArrowheads="1"/>
            </p:cNvSpPr>
            <p:nvPr/>
          </p:nvSpPr>
          <p:spPr bwMode="auto">
            <a:xfrm>
              <a:off x="1354" y="316"/>
              <a:ext cx="1272" cy="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Máximo brazo </a:t>
              </a:r>
              <a:br>
                <a:rPr lang="en-US" sz="2200">
                  <a:solidFill>
                    <a:schemeClr val="tx1"/>
                  </a:solidFill>
                  <a:latin typeface="Arial" charset="0"/>
                </a:rPr>
              </a:b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adrizante</a:t>
              </a:r>
            </a:p>
          </p:txBody>
        </p:sp>
      </p:grpSp>
      <p:grpSp>
        <p:nvGrpSpPr>
          <p:cNvPr id="3" name="Group 86"/>
          <p:cNvGrpSpPr>
            <a:grpSpLocks/>
          </p:cNvGrpSpPr>
          <p:nvPr/>
        </p:nvGrpSpPr>
        <p:grpSpPr bwMode="auto">
          <a:xfrm>
            <a:off x="4572000" y="73025"/>
            <a:ext cx="2484438" cy="3159125"/>
            <a:chOff x="2874" y="46"/>
            <a:chExt cx="1565" cy="1990"/>
          </a:xfrm>
        </p:grpSpPr>
        <p:sp>
          <p:nvSpPr>
            <p:cNvPr id="70738" name="Line 82"/>
            <p:cNvSpPr>
              <a:spLocks noChangeShapeType="1"/>
            </p:cNvSpPr>
            <p:nvPr/>
          </p:nvSpPr>
          <p:spPr bwMode="auto">
            <a:xfrm>
              <a:off x="2874" y="509"/>
              <a:ext cx="0" cy="15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85"/>
            <p:cNvGrpSpPr>
              <a:grpSpLocks/>
            </p:cNvGrpSpPr>
            <p:nvPr/>
          </p:nvGrpSpPr>
          <p:grpSpPr bwMode="auto">
            <a:xfrm>
              <a:off x="2909" y="46"/>
              <a:ext cx="1530" cy="1967"/>
              <a:chOff x="2909" y="46"/>
              <a:chExt cx="1530" cy="1967"/>
            </a:xfrm>
          </p:grpSpPr>
          <p:sp>
            <p:nvSpPr>
              <p:cNvPr id="70739" name="Rectangle 83"/>
              <p:cNvSpPr>
                <a:spLocks noChangeArrowheads="1"/>
              </p:cNvSpPr>
              <p:nvPr/>
            </p:nvSpPr>
            <p:spPr bwMode="auto">
              <a:xfrm>
                <a:off x="3243" y="46"/>
                <a:ext cx="1196" cy="9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 algn="ctr"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Ángulo del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máximo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Brazo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adrizante</a:t>
                </a:r>
              </a:p>
            </p:txBody>
          </p:sp>
          <p:sp>
            <p:nvSpPr>
              <p:cNvPr id="70740" name="Freeform 84"/>
              <p:cNvSpPr>
                <a:spLocks/>
              </p:cNvSpPr>
              <p:nvPr/>
            </p:nvSpPr>
            <p:spPr bwMode="auto">
              <a:xfrm>
                <a:off x="2909" y="1042"/>
                <a:ext cx="888" cy="971"/>
              </a:xfrm>
              <a:custGeom>
                <a:avLst/>
                <a:gdLst/>
                <a:ahLst/>
                <a:cxnLst>
                  <a:cxn ang="0">
                    <a:pos x="887" y="0"/>
                  </a:cxn>
                  <a:cxn ang="0">
                    <a:pos x="850" y="76"/>
                  </a:cxn>
                  <a:cxn ang="0">
                    <a:pos x="831" y="114"/>
                  </a:cxn>
                  <a:cxn ang="0">
                    <a:pos x="811" y="152"/>
                  </a:cxn>
                  <a:cxn ang="0">
                    <a:pos x="791" y="189"/>
                  </a:cxn>
                  <a:cxn ang="0">
                    <a:pos x="769" y="225"/>
                  </a:cxn>
                  <a:cxn ang="0">
                    <a:pos x="747" y="261"/>
                  </a:cxn>
                  <a:cxn ang="0">
                    <a:pos x="724" y="297"/>
                  </a:cxn>
                  <a:cxn ang="0">
                    <a:pos x="701" y="332"/>
                  </a:cxn>
                  <a:cxn ang="0">
                    <a:pos x="677" y="366"/>
                  </a:cxn>
                  <a:cxn ang="0">
                    <a:pos x="652" y="400"/>
                  </a:cxn>
                  <a:cxn ang="0">
                    <a:pos x="627" y="434"/>
                  </a:cxn>
                  <a:cxn ang="0">
                    <a:pos x="601" y="466"/>
                  </a:cxn>
                  <a:cxn ang="0">
                    <a:pos x="574" y="498"/>
                  </a:cxn>
                  <a:cxn ang="0">
                    <a:pos x="547" y="530"/>
                  </a:cxn>
                  <a:cxn ang="0">
                    <a:pos x="519" y="561"/>
                  </a:cxn>
                  <a:cxn ang="0">
                    <a:pos x="491" y="592"/>
                  </a:cxn>
                  <a:cxn ang="0">
                    <a:pos x="462" y="622"/>
                  </a:cxn>
                  <a:cxn ang="0">
                    <a:pos x="432" y="651"/>
                  </a:cxn>
                  <a:cxn ang="0">
                    <a:pos x="402" y="679"/>
                  </a:cxn>
                  <a:cxn ang="0">
                    <a:pos x="371" y="707"/>
                  </a:cxn>
                  <a:cxn ang="0">
                    <a:pos x="340" y="734"/>
                  </a:cxn>
                  <a:cxn ang="0">
                    <a:pos x="309" y="761"/>
                  </a:cxn>
                  <a:cxn ang="0">
                    <a:pos x="276" y="787"/>
                  </a:cxn>
                  <a:cxn ang="0">
                    <a:pos x="243" y="812"/>
                  </a:cxn>
                  <a:cxn ang="0">
                    <a:pos x="210" y="837"/>
                  </a:cxn>
                  <a:cxn ang="0">
                    <a:pos x="176" y="861"/>
                  </a:cxn>
                  <a:cxn ang="0">
                    <a:pos x="142" y="884"/>
                  </a:cxn>
                  <a:cxn ang="0">
                    <a:pos x="107" y="907"/>
                  </a:cxn>
                  <a:cxn ang="0">
                    <a:pos x="72" y="929"/>
                  </a:cxn>
                  <a:cxn ang="0">
                    <a:pos x="36" y="950"/>
                  </a:cxn>
                  <a:cxn ang="0">
                    <a:pos x="0" y="970"/>
                  </a:cxn>
                </a:cxnLst>
                <a:rect l="0" t="0" r="r" b="b"/>
                <a:pathLst>
                  <a:path w="888" h="971">
                    <a:moveTo>
                      <a:pt x="887" y="0"/>
                    </a:moveTo>
                    <a:lnTo>
                      <a:pt x="850" y="76"/>
                    </a:lnTo>
                    <a:lnTo>
                      <a:pt x="831" y="114"/>
                    </a:lnTo>
                    <a:lnTo>
                      <a:pt x="811" y="152"/>
                    </a:lnTo>
                    <a:lnTo>
                      <a:pt x="791" y="189"/>
                    </a:lnTo>
                    <a:lnTo>
                      <a:pt x="769" y="225"/>
                    </a:lnTo>
                    <a:lnTo>
                      <a:pt x="747" y="261"/>
                    </a:lnTo>
                    <a:lnTo>
                      <a:pt x="724" y="297"/>
                    </a:lnTo>
                    <a:lnTo>
                      <a:pt x="701" y="332"/>
                    </a:lnTo>
                    <a:lnTo>
                      <a:pt x="677" y="366"/>
                    </a:lnTo>
                    <a:lnTo>
                      <a:pt x="652" y="400"/>
                    </a:lnTo>
                    <a:lnTo>
                      <a:pt x="627" y="434"/>
                    </a:lnTo>
                    <a:lnTo>
                      <a:pt x="601" y="466"/>
                    </a:lnTo>
                    <a:lnTo>
                      <a:pt x="574" y="498"/>
                    </a:lnTo>
                    <a:lnTo>
                      <a:pt x="547" y="530"/>
                    </a:lnTo>
                    <a:lnTo>
                      <a:pt x="519" y="561"/>
                    </a:lnTo>
                    <a:lnTo>
                      <a:pt x="491" y="592"/>
                    </a:lnTo>
                    <a:lnTo>
                      <a:pt x="462" y="622"/>
                    </a:lnTo>
                    <a:lnTo>
                      <a:pt x="432" y="651"/>
                    </a:lnTo>
                    <a:lnTo>
                      <a:pt x="402" y="679"/>
                    </a:lnTo>
                    <a:lnTo>
                      <a:pt x="371" y="707"/>
                    </a:lnTo>
                    <a:lnTo>
                      <a:pt x="340" y="734"/>
                    </a:lnTo>
                    <a:lnTo>
                      <a:pt x="309" y="761"/>
                    </a:lnTo>
                    <a:lnTo>
                      <a:pt x="276" y="787"/>
                    </a:lnTo>
                    <a:lnTo>
                      <a:pt x="243" y="812"/>
                    </a:lnTo>
                    <a:lnTo>
                      <a:pt x="210" y="837"/>
                    </a:lnTo>
                    <a:lnTo>
                      <a:pt x="176" y="861"/>
                    </a:lnTo>
                    <a:lnTo>
                      <a:pt x="142" y="884"/>
                    </a:lnTo>
                    <a:lnTo>
                      <a:pt x="107" y="907"/>
                    </a:lnTo>
                    <a:lnTo>
                      <a:pt x="72" y="929"/>
                    </a:lnTo>
                    <a:lnTo>
                      <a:pt x="36" y="950"/>
                    </a:lnTo>
                    <a:lnTo>
                      <a:pt x="0" y="97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5" name="Group 96"/>
          <p:cNvGrpSpPr>
            <a:grpSpLocks/>
          </p:cNvGrpSpPr>
          <p:nvPr/>
        </p:nvGrpSpPr>
        <p:grpSpPr bwMode="auto">
          <a:xfrm>
            <a:off x="6961188" y="1481138"/>
            <a:ext cx="1955800" cy="1922462"/>
            <a:chOff x="4305" y="919"/>
            <a:chExt cx="1232" cy="1211"/>
          </a:xfrm>
        </p:grpSpPr>
        <p:sp>
          <p:nvSpPr>
            <p:cNvPr id="70748" name="Line 92"/>
            <p:cNvSpPr>
              <a:spLocks noChangeShapeType="1"/>
            </p:cNvSpPr>
            <p:nvPr/>
          </p:nvSpPr>
          <p:spPr bwMode="auto">
            <a:xfrm>
              <a:off x="4328" y="1858"/>
              <a:ext cx="0" cy="2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95"/>
            <p:cNvGrpSpPr>
              <a:grpSpLocks/>
            </p:cNvGrpSpPr>
            <p:nvPr/>
          </p:nvGrpSpPr>
          <p:grpSpPr bwMode="auto">
            <a:xfrm>
              <a:off x="4305" y="919"/>
              <a:ext cx="1232" cy="1118"/>
              <a:chOff x="4305" y="919"/>
              <a:chExt cx="1232" cy="1118"/>
            </a:xfrm>
          </p:grpSpPr>
          <p:sp>
            <p:nvSpPr>
              <p:cNvPr id="70749" name="Rectangle 93"/>
              <p:cNvSpPr>
                <a:spLocks noChangeArrowheads="1"/>
              </p:cNvSpPr>
              <p:nvPr/>
            </p:nvSpPr>
            <p:spPr bwMode="auto">
              <a:xfrm>
                <a:off x="4305" y="919"/>
                <a:ext cx="1232" cy="7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Rango de 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Estabilidad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endParaRPr lang="en-US" sz="2700">
                  <a:solidFill>
                    <a:schemeClr val="tx1"/>
                  </a:solidFill>
                  <a:latin typeface="Arial" charset="0"/>
                </a:endParaRPr>
              </a:p>
            </p:txBody>
          </p:sp>
          <p:sp>
            <p:nvSpPr>
              <p:cNvPr id="70750" name="Freeform 94"/>
              <p:cNvSpPr>
                <a:spLocks/>
              </p:cNvSpPr>
              <p:nvPr/>
            </p:nvSpPr>
            <p:spPr bwMode="auto">
              <a:xfrm>
                <a:off x="4345" y="1634"/>
                <a:ext cx="303" cy="403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288" y="28"/>
                  </a:cxn>
                  <a:cxn ang="0">
                    <a:pos x="281" y="43"/>
                  </a:cxn>
                  <a:cxn ang="0">
                    <a:pos x="274" y="57"/>
                  </a:cxn>
                  <a:cxn ang="0">
                    <a:pos x="267" y="71"/>
                  </a:cxn>
                  <a:cxn ang="0">
                    <a:pos x="259" y="85"/>
                  </a:cxn>
                  <a:cxn ang="0">
                    <a:pos x="251" y="99"/>
                  </a:cxn>
                  <a:cxn ang="0">
                    <a:pos x="243" y="113"/>
                  </a:cxn>
                  <a:cxn ang="0">
                    <a:pos x="235" y="126"/>
                  </a:cxn>
                  <a:cxn ang="0">
                    <a:pos x="227" y="140"/>
                  </a:cxn>
                  <a:cxn ang="0">
                    <a:pos x="219" y="153"/>
                  </a:cxn>
                  <a:cxn ang="0">
                    <a:pos x="210" y="166"/>
                  </a:cxn>
                  <a:cxn ang="0">
                    <a:pos x="201" y="180"/>
                  </a:cxn>
                  <a:cxn ang="0">
                    <a:pos x="192" y="192"/>
                  </a:cxn>
                  <a:cxn ang="0">
                    <a:pos x="183" y="205"/>
                  </a:cxn>
                  <a:cxn ang="0">
                    <a:pos x="173" y="218"/>
                  </a:cxn>
                  <a:cxn ang="0">
                    <a:pos x="164" y="231"/>
                  </a:cxn>
                  <a:cxn ang="0">
                    <a:pos x="154" y="243"/>
                  </a:cxn>
                  <a:cxn ang="0">
                    <a:pos x="144" y="255"/>
                  </a:cxn>
                  <a:cxn ang="0">
                    <a:pos x="134" y="268"/>
                  </a:cxn>
                  <a:cxn ang="0">
                    <a:pos x="123" y="280"/>
                  </a:cxn>
                  <a:cxn ang="0">
                    <a:pos x="113" y="291"/>
                  </a:cxn>
                  <a:cxn ang="0">
                    <a:pos x="102" y="303"/>
                  </a:cxn>
                  <a:cxn ang="0">
                    <a:pos x="92" y="315"/>
                  </a:cxn>
                  <a:cxn ang="0">
                    <a:pos x="81" y="326"/>
                  </a:cxn>
                  <a:cxn ang="0">
                    <a:pos x="69" y="337"/>
                  </a:cxn>
                  <a:cxn ang="0">
                    <a:pos x="58" y="348"/>
                  </a:cxn>
                  <a:cxn ang="0">
                    <a:pos x="47" y="359"/>
                  </a:cxn>
                  <a:cxn ang="0">
                    <a:pos x="35" y="370"/>
                  </a:cxn>
                  <a:cxn ang="0">
                    <a:pos x="23" y="381"/>
                  </a:cxn>
                  <a:cxn ang="0">
                    <a:pos x="12" y="391"/>
                  </a:cxn>
                  <a:cxn ang="0">
                    <a:pos x="0" y="402"/>
                  </a:cxn>
                </a:cxnLst>
                <a:rect l="0" t="0" r="r" b="b"/>
                <a:pathLst>
                  <a:path w="303" h="403">
                    <a:moveTo>
                      <a:pt x="302" y="0"/>
                    </a:moveTo>
                    <a:lnTo>
                      <a:pt x="288" y="28"/>
                    </a:lnTo>
                    <a:lnTo>
                      <a:pt x="281" y="43"/>
                    </a:lnTo>
                    <a:lnTo>
                      <a:pt x="274" y="57"/>
                    </a:lnTo>
                    <a:lnTo>
                      <a:pt x="267" y="71"/>
                    </a:lnTo>
                    <a:lnTo>
                      <a:pt x="259" y="85"/>
                    </a:lnTo>
                    <a:lnTo>
                      <a:pt x="251" y="99"/>
                    </a:lnTo>
                    <a:lnTo>
                      <a:pt x="243" y="113"/>
                    </a:lnTo>
                    <a:lnTo>
                      <a:pt x="235" y="126"/>
                    </a:lnTo>
                    <a:lnTo>
                      <a:pt x="227" y="140"/>
                    </a:lnTo>
                    <a:lnTo>
                      <a:pt x="219" y="153"/>
                    </a:lnTo>
                    <a:lnTo>
                      <a:pt x="210" y="166"/>
                    </a:lnTo>
                    <a:lnTo>
                      <a:pt x="201" y="180"/>
                    </a:lnTo>
                    <a:lnTo>
                      <a:pt x="192" y="192"/>
                    </a:lnTo>
                    <a:lnTo>
                      <a:pt x="183" y="205"/>
                    </a:lnTo>
                    <a:lnTo>
                      <a:pt x="173" y="218"/>
                    </a:lnTo>
                    <a:lnTo>
                      <a:pt x="164" y="231"/>
                    </a:lnTo>
                    <a:lnTo>
                      <a:pt x="154" y="243"/>
                    </a:lnTo>
                    <a:lnTo>
                      <a:pt x="144" y="255"/>
                    </a:lnTo>
                    <a:lnTo>
                      <a:pt x="134" y="268"/>
                    </a:lnTo>
                    <a:lnTo>
                      <a:pt x="123" y="280"/>
                    </a:lnTo>
                    <a:lnTo>
                      <a:pt x="113" y="291"/>
                    </a:lnTo>
                    <a:lnTo>
                      <a:pt x="102" y="303"/>
                    </a:lnTo>
                    <a:lnTo>
                      <a:pt x="92" y="315"/>
                    </a:lnTo>
                    <a:lnTo>
                      <a:pt x="81" y="326"/>
                    </a:lnTo>
                    <a:lnTo>
                      <a:pt x="69" y="337"/>
                    </a:lnTo>
                    <a:lnTo>
                      <a:pt x="58" y="348"/>
                    </a:lnTo>
                    <a:lnTo>
                      <a:pt x="47" y="359"/>
                    </a:lnTo>
                    <a:lnTo>
                      <a:pt x="35" y="370"/>
                    </a:lnTo>
                    <a:lnTo>
                      <a:pt x="23" y="381"/>
                    </a:lnTo>
                    <a:lnTo>
                      <a:pt x="12" y="391"/>
                    </a:lnTo>
                    <a:lnTo>
                      <a:pt x="0" y="40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70756" name="Freeform 100"/>
          <p:cNvSpPr>
            <a:spLocks/>
          </p:cNvSpPr>
          <p:nvPr/>
        </p:nvSpPr>
        <p:spPr bwMode="auto">
          <a:xfrm>
            <a:off x="1676400" y="723900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111"/>
          <p:cNvGrpSpPr>
            <a:grpSpLocks/>
          </p:cNvGrpSpPr>
          <p:nvPr/>
        </p:nvGrpSpPr>
        <p:grpSpPr bwMode="auto">
          <a:xfrm>
            <a:off x="1600200" y="1485900"/>
            <a:ext cx="5011738" cy="1765300"/>
            <a:chOff x="1008" y="936"/>
            <a:chExt cx="3157" cy="1112"/>
          </a:xfrm>
        </p:grpSpPr>
        <p:sp>
          <p:nvSpPr>
            <p:cNvPr id="70759" name="Line 103"/>
            <p:cNvSpPr>
              <a:spLocks noChangeShapeType="1"/>
            </p:cNvSpPr>
            <p:nvPr/>
          </p:nvSpPr>
          <p:spPr bwMode="auto">
            <a:xfrm flipV="1">
              <a:off x="3600" y="9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58" name="Line 102"/>
            <p:cNvSpPr>
              <a:spLocks noChangeShapeType="1"/>
            </p:cNvSpPr>
            <p:nvPr/>
          </p:nvSpPr>
          <p:spPr bwMode="auto">
            <a:xfrm rot="21039194" flipH="1">
              <a:off x="1008" y="1144"/>
              <a:ext cx="2688" cy="6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0" name="Text Box 104"/>
            <p:cNvSpPr txBox="1">
              <a:spLocks noChangeArrowheads="1"/>
            </p:cNvSpPr>
            <p:nvPr/>
          </p:nvSpPr>
          <p:spPr bwMode="auto">
            <a:xfrm>
              <a:off x="3792" y="1344"/>
              <a:ext cx="373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2000">
                  <a:solidFill>
                    <a:schemeClr val="tx1"/>
                  </a:solidFill>
                  <a:latin typeface="Arial" charset="0"/>
                </a:rPr>
                <a:t>GM</a:t>
              </a:r>
            </a:p>
          </p:txBody>
        </p:sp>
        <p:sp>
          <p:nvSpPr>
            <p:cNvPr id="70761" name="AutoShape 105"/>
            <p:cNvSpPr>
              <a:spLocks/>
            </p:cNvSpPr>
            <p:nvPr/>
          </p:nvSpPr>
          <p:spPr bwMode="auto">
            <a:xfrm>
              <a:off x="3648" y="960"/>
              <a:ext cx="48" cy="1056"/>
            </a:xfrm>
            <a:prstGeom prst="rightBrace">
              <a:avLst>
                <a:gd name="adj1" fmla="val 183333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62" name="Line 106"/>
            <p:cNvSpPr>
              <a:spLocks noChangeShapeType="1"/>
            </p:cNvSpPr>
            <p:nvPr/>
          </p:nvSpPr>
          <p:spPr bwMode="auto">
            <a:xfrm flipH="1">
              <a:off x="1056" y="936"/>
              <a:ext cx="2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3" name="Text Box 107"/>
            <p:cNvSpPr txBox="1">
              <a:spLocks noChangeArrowheads="1"/>
            </p:cNvSpPr>
            <p:nvPr/>
          </p:nvSpPr>
          <p:spPr bwMode="auto">
            <a:xfrm>
              <a:off x="3216" y="1680"/>
              <a:ext cx="365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chemeClr val="tx1"/>
                  </a:solidFill>
                  <a:latin typeface="Arial" charset="0"/>
                </a:rPr>
                <a:t>57,3</a:t>
              </a:r>
            </a:p>
          </p:txBody>
        </p:sp>
        <p:sp>
          <p:nvSpPr>
            <p:cNvPr id="70764" name="Line 108"/>
            <p:cNvSpPr>
              <a:spLocks noChangeShapeType="1"/>
            </p:cNvSpPr>
            <p:nvPr/>
          </p:nvSpPr>
          <p:spPr bwMode="auto">
            <a:xfrm>
              <a:off x="3504" y="1872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2371725" y="15875"/>
            <a:ext cx="5565777" cy="6808788"/>
            <a:chOff x="1494" y="10"/>
            <a:chExt cx="3506" cy="4289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1494" y="10"/>
              <a:ext cx="3506" cy="795"/>
              <a:chOff x="1494" y="10"/>
              <a:chExt cx="3506" cy="795"/>
            </a:xfrm>
          </p:grpSpPr>
          <p:sp>
            <p:nvSpPr>
              <p:cNvPr id="73730" name="Rectangle 2"/>
              <p:cNvSpPr>
                <a:spLocks noChangeArrowheads="1"/>
              </p:cNvSpPr>
              <p:nvPr/>
            </p:nvSpPr>
            <p:spPr bwMode="auto">
              <a:xfrm>
                <a:off x="2525" y="10"/>
                <a:ext cx="826" cy="3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3100" dirty="0">
                    <a:solidFill>
                      <a:schemeClr val="tx1"/>
                    </a:solidFill>
                    <a:latin typeface="Arial" charset="0"/>
                  </a:rPr>
                  <a:t>FFG 7</a:t>
                </a:r>
              </a:p>
            </p:txBody>
          </p:sp>
          <p:sp>
            <p:nvSpPr>
              <p:cNvPr id="73731" name="Rectangle 3"/>
              <p:cNvSpPr>
                <a:spLocks noChangeArrowheads="1"/>
              </p:cNvSpPr>
              <p:nvPr/>
            </p:nvSpPr>
            <p:spPr bwMode="auto">
              <a:xfrm>
                <a:off x="1494" y="317"/>
                <a:ext cx="3506" cy="2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300" dirty="0">
                    <a:solidFill>
                      <a:schemeClr val="tx1"/>
                    </a:solidFill>
                    <a:latin typeface="Arial" charset="0"/>
                  </a:rPr>
                  <a:t>CURVAS CRUZADAS DE ESTABILIDAD</a:t>
                </a:r>
              </a:p>
            </p:txBody>
          </p:sp>
          <p:sp>
            <p:nvSpPr>
              <p:cNvPr id="73732" name="Rectangle 4"/>
              <p:cNvSpPr>
                <a:spLocks noChangeArrowheads="1"/>
              </p:cNvSpPr>
              <p:nvPr/>
            </p:nvSpPr>
            <p:spPr bwMode="auto">
              <a:xfrm>
                <a:off x="1666" y="590"/>
                <a:ext cx="1591" cy="2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1900" dirty="0">
                    <a:solidFill>
                      <a:schemeClr val="tx1"/>
                    </a:solidFill>
                    <a:latin typeface="Arial" charset="0"/>
                  </a:rPr>
                  <a:t>KG ASUMIDO 19 PIE</a:t>
                </a:r>
              </a:p>
            </p:txBody>
          </p:sp>
        </p:grpSp>
        <p:sp>
          <p:nvSpPr>
            <p:cNvPr id="73735" name="Rectangle 7"/>
            <p:cNvSpPr>
              <a:spLocks noChangeArrowheads="1"/>
            </p:cNvSpPr>
            <p:nvPr/>
          </p:nvSpPr>
          <p:spPr bwMode="auto">
            <a:xfrm>
              <a:off x="2210" y="4109"/>
              <a:ext cx="1769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solidFill>
                    <a:schemeClr val="tx1"/>
                  </a:solidFill>
                  <a:latin typeface="Arial" charset="0"/>
                </a:rPr>
                <a:t>DESPLAZAMIENTO (TONS)</a:t>
              </a:r>
            </a:p>
          </p:txBody>
        </p:sp>
        <p:sp>
          <p:nvSpPr>
            <p:cNvPr id="73736" name="Rectangle 8"/>
            <p:cNvSpPr>
              <a:spLocks noChangeArrowheads="1"/>
            </p:cNvSpPr>
            <p:nvPr/>
          </p:nvSpPr>
          <p:spPr bwMode="auto">
            <a:xfrm rot="16200000">
              <a:off x="924" y="2460"/>
              <a:ext cx="2061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solidFill>
                    <a:schemeClr val="tx1"/>
                  </a:solidFill>
                  <a:latin typeface="Arial" charset="0"/>
                </a:rPr>
                <a:t>BRAZO DE ADIZAMIENTO (PIE)</a:t>
              </a:r>
            </a:p>
          </p:txBody>
        </p:sp>
        <p:sp>
          <p:nvSpPr>
            <p:cNvPr id="73737" name="Freeform 9"/>
            <p:cNvSpPr>
              <a:spLocks/>
            </p:cNvSpPr>
            <p:nvPr/>
          </p:nvSpPr>
          <p:spPr bwMode="auto">
            <a:xfrm>
              <a:off x="2344" y="1092"/>
              <a:ext cx="1307" cy="2722"/>
            </a:xfrm>
            <a:custGeom>
              <a:avLst/>
              <a:gdLst/>
              <a:ahLst/>
              <a:cxnLst>
                <a:cxn ang="0">
                  <a:pos x="0" y="2721"/>
                </a:cxn>
                <a:cxn ang="0">
                  <a:pos x="0" y="1"/>
                </a:cxn>
                <a:cxn ang="0">
                  <a:pos x="1" y="2"/>
                </a:cxn>
                <a:cxn ang="0">
                  <a:pos x="1300" y="2"/>
                </a:cxn>
                <a:cxn ang="0">
                  <a:pos x="1306" y="0"/>
                </a:cxn>
                <a:cxn ang="0">
                  <a:pos x="1306" y="2721"/>
                </a:cxn>
                <a:cxn ang="0">
                  <a:pos x="1306" y="2721"/>
                </a:cxn>
                <a:cxn ang="0">
                  <a:pos x="0" y="2721"/>
                </a:cxn>
              </a:cxnLst>
              <a:rect l="0" t="0" r="r" b="b"/>
              <a:pathLst>
                <a:path w="1307" h="2722">
                  <a:moveTo>
                    <a:pt x="0" y="2721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1300" y="2"/>
                  </a:lnTo>
                  <a:lnTo>
                    <a:pt x="1306" y="0"/>
                  </a:lnTo>
                  <a:lnTo>
                    <a:pt x="1306" y="2721"/>
                  </a:lnTo>
                  <a:lnTo>
                    <a:pt x="1306" y="2721"/>
                  </a:lnTo>
                  <a:lnTo>
                    <a:pt x="0" y="272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38" name="Line 10"/>
            <p:cNvSpPr>
              <a:spLocks noChangeShapeType="1"/>
            </p:cNvSpPr>
            <p:nvPr/>
          </p:nvSpPr>
          <p:spPr bwMode="auto">
            <a:xfrm>
              <a:off x="2549" y="3778"/>
              <a:ext cx="0" cy="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39" name="Line 11"/>
            <p:cNvSpPr>
              <a:spLocks noChangeShapeType="1"/>
            </p:cNvSpPr>
            <p:nvPr/>
          </p:nvSpPr>
          <p:spPr bwMode="auto">
            <a:xfrm>
              <a:off x="2775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0" name="Line 12"/>
            <p:cNvSpPr>
              <a:spLocks noChangeShapeType="1"/>
            </p:cNvSpPr>
            <p:nvPr/>
          </p:nvSpPr>
          <p:spPr bwMode="auto">
            <a:xfrm>
              <a:off x="2993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1" name="Rectangle 13"/>
            <p:cNvSpPr>
              <a:spLocks noChangeArrowheads="1"/>
            </p:cNvSpPr>
            <p:nvPr/>
          </p:nvSpPr>
          <p:spPr bwMode="auto">
            <a:xfrm>
              <a:off x="2180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3000</a:t>
              </a:r>
            </a:p>
          </p:txBody>
        </p:sp>
        <p:sp>
          <p:nvSpPr>
            <p:cNvPr id="73742" name="Rectangle 14"/>
            <p:cNvSpPr>
              <a:spLocks noChangeArrowheads="1"/>
            </p:cNvSpPr>
            <p:nvPr/>
          </p:nvSpPr>
          <p:spPr bwMode="auto">
            <a:xfrm>
              <a:off x="2599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3500</a:t>
              </a:r>
            </a:p>
          </p:txBody>
        </p:sp>
        <p:sp>
          <p:nvSpPr>
            <p:cNvPr id="73743" name="Rectangle 15"/>
            <p:cNvSpPr>
              <a:spLocks noChangeArrowheads="1"/>
            </p:cNvSpPr>
            <p:nvPr/>
          </p:nvSpPr>
          <p:spPr bwMode="auto">
            <a:xfrm>
              <a:off x="3060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4000</a:t>
              </a:r>
            </a:p>
          </p:txBody>
        </p:sp>
        <p:sp>
          <p:nvSpPr>
            <p:cNvPr id="73744" name="Rectangle 16"/>
            <p:cNvSpPr>
              <a:spLocks noChangeArrowheads="1"/>
            </p:cNvSpPr>
            <p:nvPr/>
          </p:nvSpPr>
          <p:spPr bwMode="auto">
            <a:xfrm>
              <a:off x="3473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4500</a:t>
              </a:r>
            </a:p>
          </p:txBody>
        </p:sp>
        <p:sp>
          <p:nvSpPr>
            <p:cNvPr id="73745" name="Line 17"/>
            <p:cNvSpPr>
              <a:spLocks noChangeShapeType="1"/>
            </p:cNvSpPr>
            <p:nvPr/>
          </p:nvSpPr>
          <p:spPr bwMode="auto">
            <a:xfrm>
              <a:off x="3222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6" name="Line 18"/>
            <p:cNvSpPr>
              <a:spLocks noChangeShapeType="1"/>
            </p:cNvSpPr>
            <p:nvPr/>
          </p:nvSpPr>
          <p:spPr bwMode="auto">
            <a:xfrm>
              <a:off x="3441" y="3778"/>
              <a:ext cx="0" cy="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7" name="Line 19"/>
            <p:cNvSpPr>
              <a:spLocks noChangeShapeType="1"/>
            </p:cNvSpPr>
            <p:nvPr/>
          </p:nvSpPr>
          <p:spPr bwMode="auto">
            <a:xfrm>
              <a:off x="3650" y="3813"/>
              <a:ext cx="0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8" name="Line 20"/>
            <p:cNvSpPr>
              <a:spLocks noChangeShapeType="1"/>
            </p:cNvSpPr>
            <p:nvPr/>
          </p:nvSpPr>
          <p:spPr bwMode="auto">
            <a:xfrm>
              <a:off x="3622" y="3381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9" name="Line 21"/>
            <p:cNvSpPr>
              <a:spLocks noChangeShapeType="1"/>
            </p:cNvSpPr>
            <p:nvPr/>
          </p:nvSpPr>
          <p:spPr bwMode="auto">
            <a:xfrm>
              <a:off x="3618" y="315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0" name="Line 22"/>
            <p:cNvSpPr>
              <a:spLocks noChangeShapeType="1"/>
            </p:cNvSpPr>
            <p:nvPr/>
          </p:nvSpPr>
          <p:spPr bwMode="auto">
            <a:xfrm>
              <a:off x="2344" y="3582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1" name="Line 23"/>
            <p:cNvSpPr>
              <a:spLocks noChangeShapeType="1"/>
            </p:cNvSpPr>
            <p:nvPr/>
          </p:nvSpPr>
          <p:spPr bwMode="auto">
            <a:xfrm>
              <a:off x="2345" y="3364"/>
              <a:ext cx="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2" name="Line 24"/>
            <p:cNvSpPr>
              <a:spLocks noChangeShapeType="1"/>
            </p:cNvSpPr>
            <p:nvPr/>
          </p:nvSpPr>
          <p:spPr bwMode="auto">
            <a:xfrm>
              <a:off x="2347" y="3150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3" name="Line 25"/>
            <p:cNvSpPr>
              <a:spLocks noChangeShapeType="1"/>
            </p:cNvSpPr>
            <p:nvPr/>
          </p:nvSpPr>
          <p:spPr bwMode="auto">
            <a:xfrm>
              <a:off x="2347" y="290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4" name="Line 26"/>
            <p:cNvSpPr>
              <a:spLocks noChangeShapeType="1"/>
            </p:cNvSpPr>
            <p:nvPr/>
          </p:nvSpPr>
          <p:spPr bwMode="auto">
            <a:xfrm>
              <a:off x="2347" y="2685"/>
              <a:ext cx="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5" name="Line 27"/>
            <p:cNvSpPr>
              <a:spLocks noChangeShapeType="1"/>
            </p:cNvSpPr>
            <p:nvPr/>
          </p:nvSpPr>
          <p:spPr bwMode="auto">
            <a:xfrm flipH="1">
              <a:off x="3618" y="2926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6" name="Line 28"/>
            <p:cNvSpPr>
              <a:spLocks noChangeShapeType="1"/>
            </p:cNvSpPr>
            <p:nvPr/>
          </p:nvSpPr>
          <p:spPr bwMode="auto">
            <a:xfrm flipH="1">
              <a:off x="3618" y="2705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7" name="Line 29"/>
            <p:cNvSpPr>
              <a:spLocks noChangeShapeType="1"/>
            </p:cNvSpPr>
            <p:nvPr/>
          </p:nvSpPr>
          <p:spPr bwMode="auto">
            <a:xfrm>
              <a:off x="2347" y="3304"/>
              <a:ext cx="1301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8" name="Freeform 30"/>
            <p:cNvSpPr>
              <a:spLocks/>
            </p:cNvSpPr>
            <p:nvPr/>
          </p:nvSpPr>
          <p:spPr bwMode="auto">
            <a:xfrm>
              <a:off x="2347" y="3053"/>
              <a:ext cx="1302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666" y="16"/>
                </a:cxn>
                <a:cxn ang="0">
                  <a:pos x="1301" y="0"/>
                </a:cxn>
              </a:cxnLst>
              <a:rect l="0" t="0" r="r" b="b"/>
              <a:pathLst>
                <a:path w="1302" h="17">
                  <a:moveTo>
                    <a:pt x="0" y="11"/>
                  </a:moveTo>
                  <a:lnTo>
                    <a:pt x="666" y="16"/>
                  </a:lnTo>
                  <a:lnTo>
                    <a:pt x="130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59" name="Freeform 31"/>
            <p:cNvSpPr>
              <a:spLocks/>
            </p:cNvSpPr>
            <p:nvPr/>
          </p:nvSpPr>
          <p:spPr bwMode="auto">
            <a:xfrm>
              <a:off x="2344" y="2758"/>
              <a:ext cx="1309" cy="99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605" y="54"/>
                </a:cxn>
                <a:cxn ang="0">
                  <a:pos x="953" y="27"/>
                </a:cxn>
                <a:cxn ang="0">
                  <a:pos x="1308" y="0"/>
                </a:cxn>
              </a:cxnLst>
              <a:rect l="0" t="0" r="r" b="b"/>
              <a:pathLst>
                <a:path w="1309" h="99">
                  <a:moveTo>
                    <a:pt x="0" y="98"/>
                  </a:moveTo>
                  <a:lnTo>
                    <a:pt x="605" y="54"/>
                  </a:lnTo>
                  <a:lnTo>
                    <a:pt x="953" y="27"/>
                  </a:lnTo>
                  <a:lnTo>
                    <a:pt x="130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60" name="Freeform 32"/>
            <p:cNvSpPr>
              <a:spLocks/>
            </p:cNvSpPr>
            <p:nvPr/>
          </p:nvSpPr>
          <p:spPr bwMode="auto">
            <a:xfrm>
              <a:off x="2345" y="2085"/>
              <a:ext cx="1306" cy="366"/>
            </a:xfrm>
            <a:custGeom>
              <a:avLst/>
              <a:gdLst/>
              <a:ahLst/>
              <a:cxnLst>
                <a:cxn ang="0">
                  <a:pos x="0" y="365"/>
                </a:cxn>
                <a:cxn ang="0">
                  <a:pos x="218" y="301"/>
                </a:cxn>
                <a:cxn ang="0">
                  <a:pos x="432" y="241"/>
                </a:cxn>
                <a:cxn ang="0">
                  <a:pos x="736" y="157"/>
                </a:cxn>
                <a:cxn ang="0">
                  <a:pos x="1091" y="61"/>
                </a:cxn>
                <a:cxn ang="0">
                  <a:pos x="1305" y="0"/>
                </a:cxn>
              </a:cxnLst>
              <a:rect l="0" t="0" r="r" b="b"/>
              <a:pathLst>
                <a:path w="1306" h="366">
                  <a:moveTo>
                    <a:pt x="0" y="365"/>
                  </a:moveTo>
                  <a:lnTo>
                    <a:pt x="218" y="301"/>
                  </a:lnTo>
                  <a:lnTo>
                    <a:pt x="432" y="241"/>
                  </a:lnTo>
                  <a:lnTo>
                    <a:pt x="736" y="157"/>
                  </a:lnTo>
                  <a:lnTo>
                    <a:pt x="1091" y="61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61" name="Line 33"/>
            <p:cNvSpPr>
              <a:spLocks noChangeShapeType="1"/>
            </p:cNvSpPr>
            <p:nvPr/>
          </p:nvSpPr>
          <p:spPr bwMode="auto">
            <a:xfrm>
              <a:off x="2345" y="200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62" name="Line 34"/>
            <p:cNvSpPr>
              <a:spLocks noChangeShapeType="1"/>
            </p:cNvSpPr>
            <p:nvPr/>
          </p:nvSpPr>
          <p:spPr bwMode="auto">
            <a:xfrm>
              <a:off x="2345" y="222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63" name="Line 35"/>
            <p:cNvSpPr>
              <a:spLocks noChangeShapeType="1"/>
            </p:cNvSpPr>
            <p:nvPr/>
          </p:nvSpPr>
          <p:spPr bwMode="auto">
            <a:xfrm flipH="1">
              <a:off x="3620" y="2477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64" name="Line 36"/>
            <p:cNvSpPr>
              <a:spLocks noChangeShapeType="1"/>
            </p:cNvSpPr>
            <p:nvPr/>
          </p:nvSpPr>
          <p:spPr bwMode="auto">
            <a:xfrm flipH="1">
              <a:off x="3623" y="224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39"/>
            <p:cNvGrpSpPr>
              <a:grpSpLocks/>
            </p:cNvGrpSpPr>
            <p:nvPr/>
          </p:nvGrpSpPr>
          <p:grpSpPr bwMode="auto">
            <a:xfrm>
              <a:off x="3617" y="1798"/>
              <a:ext cx="33" cy="230"/>
              <a:chOff x="3617" y="1798"/>
              <a:chExt cx="33" cy="230"/>
            </a:xfrm>
          </p:grpSpPr>
          <p:sp>
            <p:nvSpPr>
              <p:cNvPr id="73765" name="Line 37"/>
              <p:cNvSpPr>
                <a:spLocks noChangeShapeType="1"/>
              </p:cNvSpPr>
              <p:nvPr/>
            </p:nvSpPr>
            <p:spPr bwMode="auto">
              <a:xfrm flipH="1">
                <a:off x="3617" y="2028"/>
                <a:ext cx="3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766" name="Line 38"/>
              <p:cNvSpPr>
                <a:spLocks noChangeShapeType="1"/>
              </p:cNvSpPr>
              <p:nvPr/>
            </p:nvSpPr>
            <p:spPr bwMode="auto">
              <a:xfrm flipH="1">
                <a:off x="3620" y="1798"/>
                <a:ext cx="30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768" name="Freeform 40"/>
            <p:cNvSpPr>
              <a:spLocks/>
            </p:cNvSpPr>
            <p:nvPr/>
          </p:nvSpPr>
          <p:spPr bwMode="auto">
            <a:xfrm>
              <a:off x="2345" y="1612"/>
              <a:ext cx="1306" cy="349"/>
            </a:xfrm>
            <a:custGeom>
              <a:avLst/>
              <a:gdLst/>
              <a:ahLst/>
              <a:cxnLst>
                <a:cxn ang="0">
                  <a:pos x="57" y="313"/>
                </a:cxn>
                <a:cxn ang="0">
                  <a:pos x="114" y="280"/>
                </a:cxn>
                <a:cxn ang="0">
                  <a:pos x="173" y="249"/>
                </a:cxn>
                <a:cxn ang="0">
                  <a:pos x="232" y="220"/>
                </a:cxn>
                <a:cxn ang="0">
                  <a:pos x="293" y="192"/>
                </a:cxn>
                <a:cxn ang="0">
                  <a:pos x="354" y="166"/>
                </a:cxn>
                <a:cxn ang="0">
                  <a:pos x="417" y="141"/>
                </a:cxn>
                <a:cxn ang="0">
                  <a:pos x="480" y="119"/>
                </a:cxn>
                <a:cxn ang="0">
                  <a:pos x="544" y="98"/>
                </a:cxn>
                <a:cxn ang="0">
                  <a:pos x="609" y="79"/>
                </a:cxn>
                <a:cxn ang="0">
                  <a:pos x="675" y="62"/>
                </a:cxn>
                <a:cxn ang="0">
                  <a:pos x="741" y="47"/>
                </a:cxn>
                <a:cxn ang="0">
                  <a:pos x="809" y="34"/>
                </a:cxn>
                <a:cxn ang="0">
                  <a:pos x="876" y="22"/>
                </a:cxn>
                <a:cxn ang="0">
                  <a:pos x="945" y="13"/>
                </a:cxn>
                <a:cxn ang="0">
                  <a:pos x="1014" y="6"/>
                </a:cxn>
                <a:cxn ang="0">
                  <a:pos x="1033" y="6"/>
                </a:cxn>
                <a:cxn ang="0">
                  <a:pos x="1045" y="5"/>
                </a:cxn>
                <a:cxn ang="0">
                  <a:pos x="1058" y="5"/>
                </a:cxn>
                <a:cxn ang="0">
                  <a:pos x="1071" y="4"/>
                </a:cxn>
                <a:cxn ang="0">
                  <a:pos x="1084" y="4"/>
                </a:cxn>
                <a:cxn ang="0">
                  <a:pos x="1097" y="4"/>
                </a:cxn>
                <a:cxn ang="0">
                  <a:pos x="1110" y="3"/>
                </a:cxn>
                <a:cxn ang="0">
                  <a:pos x="1123" y="3"/>
                </a:cxn>
                <a:cxn ang="0">
                  <a:pos x="1136" y="2"/>
                </a:cxn>
                <a:cxn ang="0">
                  <a:pos x="1149" y="2"/>
                </a:cxn>
                <a:cxn ang="0">
                  <a:pos x="1162" y="1"/>
                </a:cxn>
                <a:cxn ang="0">
                  <a:pos x="1175" y="1"/>
                </a:cxn>
                <a:cxn ang="0">
                  <a:pos x="1188" y="0"/>
                </a:cxn>
                <a:cxn ang="0">
                  <a:pos x="1201" y="0"/>
                </a:cxn>
                <a:cxn ang="0">
                  <a:pos x="1215" y="0"/>
                </a:cxn>
                <a:cxn ang="0">
                  <a:pos x="1227" y="0"/>
                </a:cxn>
                <a:cxn ang="0">
                  <a:pos x="1232" y="0"/>
                </a:cxn>
                <a:cxn ang="0">
                  <a:pos x="1237" y="0"/>
                </a:cxn>
                <a:cxn ang="0">
                  <a:pos x="1242" y="0"/>
                </a:cxn>
                <a:cxn ang="0">
                  <a:pos x="1247" y="0"/>
                </a:cxn>
                <a:cxn ang="0">
                  <a:pos x="1253" y="0"/>
                </a:cxn>
                <a:cxn ang="0">
                  <a:pos x="1258" y="0"/>
                </a:cxn>
                <a:cxn ang="0">
                  <a:pos x="1263" y="0"/>
                </a:cxn>
                <a:cxn ang="0">
                  <a:pos x="1268" y="0"/>
                </a:cxn>
                <a:cxn ang="0">
                  <a:pos x="1273" y="0"/>
                </a:cxn>
                <a:cxn ang="0">
                  <a:pos x="1279" y="0"/>
                </a:cxn>
                <a:cxn ang="0">
                  <a:pos x="1284" y="0"/>
                </a:cxn>
                <a:cxn ang="0">
                  <a:pos x="1289" y="0"/>
                </a:cxn>
                <a:cxn ang="0">
                  <a:pos x="1295" y="0"/>
                </a:cxn>
                <a:cxn ang="0">
                  <a:pos x="1299" y="0"/>
                </a:cxn>
                <a:cxn ang="0">
                  <a:pos x="1305" y="0"/>
                </a:cxn>
              </a:cxnLst>
              <a:rect l="0" t="0" r="r" b="b"/>
              <a:pathLst>
                <a:path w="1306" h="349">
                  <a:moveTo>
                    <a:pt x="0" y="348"/>
                  </a:moveTo>
                  <a:lnTo>
                    <a:pt x="57" y="313"/>
                  </a:lnTo>
                  <a:lnTo>
                    <a:pt x="85" y="296"/>
                  </a:lnTo>
                  <a:lnTo>
                    <a:pt x="114" y="280"/>
                  </a:lnTo>
                  <a:lnTo>
                    <a:pt x="143" y="264"/>
                  </a:lnTo>
                  <a:lnTo>
                    <a:pt x="173" y="249"/>
                  </a:lnTo>
                  <a:lnTo>
                    <a:pt x="202" y="234"/>
                  </a:lnTo>
                  <a:lnTo>
                    <a:pt x="232" y="220"/>
                  </a:lnTo>
                  <a:lnTo>
                    <a:pt x="262" y="205"/>
                  </a:lnTo>
                  <a:lnTo>
                    <a:pt x="293" y="192"/>
                  </a:lnTo>
                  <a:lnTo>
                    <a:pt x="323" y="178"/>
                  </a:lnTo>
                  <a:lnTo>
                    <a:pt x="354" y="166"/>
                  </a:lnTo>
                  <a:lnTo>
                    <a:pt x="385" y="153"/>
                  </a:lnTo>
                  <a:lnTo>
                    <a:pt x="417" y="141"/>
                  </a:lnTo>
                  <a:lnTo>
                    <a:pt x="448" y="130"/>
                  </a:lnTo>
                  <a:lnTo>
                    <a:pt x="480" y="119"/>
                  </a:lnTo>
                  <a:lnTo>
                    <a:pt x="512" y="108"/>
                  </a:lnTo>
                  <a:lnTo>
                    <a:pt x="544" y="98"/>
                  </a:lnTo>
                  <a:lnTo>
                    <a:pt x="577" y="88"/>
                  </a:lnTo>
                  <a:lnTo>
                    <a:pt x="609" y="79"/>
                  </a:lnTo>
                  <a:lnTo>
                    <a:pt x="642" y="70"/>
                  </a:lnTo>
                  <a:lnTo>
                    <a:pt x="675" y="62"/>
                  </a:lnTo>
                  <a:lnTo>
                    <a:pt x="708" y="54"/>
                  </a:lnTo>
                  <a:lnTo>
                    <a:pt x="741" y="47"/>
                  </a:lnTo>
                  <a:lnTo>
                    <a:pt x="775" y="40"/>
                  </a:lnTo>
                  <a:lnTo>
                    <a:pt x="809" y="34"/>
                  </a:lnTo>
                  <a:lnTo>
                    <a:pt x="842" y="28"/>
                  </a:lnTo>
                  <a:lnTo>
                    <a:pt x="876" y="22"/>
                  </a:lnTo>
                  <a:lnTo>
                    <a:pt x="911" y="18"/>
                  </a:lnTo>
                  <a:lnTo>
                    <a:pt x="945" y="13"/>
                  </a:lnTo>
                  <a:lnTo>
                    <a:pt x="979" y="10"/>
                  </a:lnTo>
                  <a:lnTo>
                    <a:pt x="1014" y="6"/>
                  </a:lnTo>
                  <a:lnTo>
                    <a:pt x="1027" y="6"/>
                  </a:lnTo>
                  <a:lnTo>
                    <a:pt x="1033" y="6"/>
                  </a:lnTo>
                  <a:lnTo>
                    <a:pt x="1039" y="6"/>
                  </a:lnTo>
                  <a:lnTo>
                    <a:pt x="1045" y="5"/>
                  </a:lnTo>
                  <a:lnTo>
                    <a:pt x="1052" y="5"/>
                  </a:lnTo>
                  <a:lnTo>
                    <a:pt x="1058" y="5"/>
                  </a:lnTo>
                  <a:lnTo>
                    <a:pt x="1065" y="5"/>
                  </a:lnTo>
                  <a:lnTo>
                    <a:pt x="1071" y="4"/>
                  </a:lnTo>
                  <a:lnTo>
                    <a:pt x="1077" y="4"/>
                  </a:lnTo>
                  <a:lnTo>
                    <a:pt x="1084" y="4"/>
                  </a:lnTo>
                  <a:lnTo>
                    <a:pt x="1090" y="4"/>
                  </a:lnTo>
                  <a:lnTo>
                    <a:pt x="1097" y="4"/>
                  </a:lnTo>
                  <a:lnTo>
                    <a:pt x="1103" y="3"/>
                  </a:lnTo>
                  <a:lnTo>
                    <a:pt x="1110" y="3"/>
                  </a:lnTo>
                  <a:lnTo>
                    <a:pt x="1116" y="3"/>
                  </a:lnTo>
                  <a:lnTo>
                    <a:pt x="1123" y="3"/>
                  </a:lnTo>
                  <a:lnTo>
                    <a:pt x="1129" y="2"/>
                  </a:lnTo>
                  <a:lnTo>
                    <a:pt x="1136" y="2"/>
                  </a:lnTo>
                  <a:lnTo>
                    <a:pt x="1142" y="2"/>
                  </a:lnTo>
                  <a:lnTo>
                    <a:pt x="1149" y="2"/>
                  </a:lnTo>
                  <a:lnTo>
                    <a:pt x="1155" y="2"/>
                  </a:lnTo>
                  <a:lnTo>
                    <a:pt x="1162" y="1"/>
                  </a:lnTo>
                  <a:lnTo>
                    <a:pt x="1169" y="1"/>
                  </a:lnTo>
                  <a:lnTo>
                    <a:pt x="1175" y="1"/>
                  </a:lnTo>
                  <a:lnTo>
                    <a:pt x="1182" y="1"/>
                  </a:lnTo>
                  <a:lnTo>
                    <a:pt x="1188" y="0"/>
                  </a:lnTo>
                  <a:lnTo>
                    <a:pt x="1195" y="0"/>
                  </a:lnTo>
                  <a:lnTo>
                    <a:pt x="1201" y="0"/>
                  </a:lnTo>
                  <a:lnTo>
                    <a:pt x="1208" y="0"/>
                  </a:lnTo>
                  <a:lnTo>
                    <a:pt x="1215" y="0"/>
                  </a:lnTo>
                  <a:lnTo>
                    <a:pt x="1221" y="0"/>
                  </a:lnTo>
                  <a:lnTo>
                    <a:pt x="1227" y="0"/>
                  </a:lnTo>
                  <a:lnTo>
                    <a:pt x="1229" y="0"/>
                  </a:lnTo>
                  <a:lnTo>
                    <a:pt x="1232" y="0"/>
                  </a:lnTo>
                  <a:lnTo>
                    <a:pt x="1234" y="0"/>
                  </a:lnTo>
                  <a:lnTo>
                    <a:pt x="1237" y="0"/>
                  </a:lnTo>
                  <a:lnTo>
                    <a:pt x="1239" y="0"/>
                  </a:lnTo>
                  <a:lnTo>
                    <a:pt x="1242" y="0"/>
                  </a:lnTo>
                  <a:lnTo>
                    <a:pt x="1245" y="0"/>
                  </a:lnTo>
                  <a:lnTo>
                    <a:pt x="1247" y="0"/>
                  </a:lnTo>
                  <a:lnTo>
                    <a:pt x="1250" y="0"/>
                  </a:lnTo>
                  <a:lnTo>
                    <a:pt x="1253" y="0"/>
                  </a:lnTo>
                  <a:lnTo>
                    <a:pt x="1255" y="0"/>
                  </a:lnTo>
                  <a:lnTo>
                    <a:pt x="1258" y="0"/>
                  </a:lnTo>
                  <a:lnTo>
                    <a:pt x="1261" y="0"/>
                  </a:lnTo>
                  <a:lnTo>
                    <a:pt x="1263" y="0"/>
                  </a:lnTo>
                  <a:lnTo>
                    <a:pt x="1266" y="0"/>
                  </a:lnTo>
                  <a:lnTo>
                    <a:pt x="1268" y="0"/>
                  </a:lnTo>
                  <a:lnTo>
                    <a:pt x="1271" y="0"/>
                  </a:lnTo>
                  <a:lnTo>
                    <a:pt x="1273" y="0"/>
                  </a:lnTo>
                  <a:lnTo>
                    <a:pt x="1276" y="0"/>
                  </a:lnTo>
                  <a:lnTo>
                    <a:pt x="1279" y="0"/>
                  </a:lnTo>
                  <a:lnTo>
                    <a:pt x="1281" y="0"/>
                  </a:lnTo>
                  <a:lnTo>
                    <a:pt x="1284" y="0"/>
                  </a:lnTo>
                  <a:lnTo>
                    <a:pt x="1287" y="0"/>
                  </a:lnTo>
                  <a:lnTo>
                    <a:pt x="1289" y="0"/>
                  </a:lnTo>
                  <a:lnTo>
                    <a:pt x="1292" y="0"/>
                  </a:lnTo>
                  <a:lnTo>
                    <a:pt x="1295" y="0"/>
                  </a:lnTo>
                  <a:lnTo>
                    <a:pt x="1297" y="0"/>
                  </a:lnTo>
                  <a:lnTo>
                    <a:pt x="1299" y="0"/>
                  </a:lnTo>
                  <a:lnTo>
                    <a:pt x="1302" y="0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69" name="Freeform 41"/>
            <p:cNvSpPr>
              <a:spLocks/>
            </p:cNvSpPr>
            <p:nvPr/>
          </p:nvSpPr>
          <p:spPr bwMode="auto">
            <a:xfrm>
              <a:off x="2345" y="1508"/>
              <a:ext cx="1306" cy="185"/>
            </a:xfrm>
            <a:custGeom>
              <a:avLst/>
              <a:gdLst/>
              <a:ahLst/>
              <a:cxnLst>
                <a:cxn ang="0">
                  <a:pos x="0" y="184"/>
                </a:cxn>
                <a:cxn ang="0">
                  <a:pos x="161" y="134"/>
                </a:cxn>
                <a:cxn ang="0">
                  <a:pos x="321" y="87"/>
                </a:cxn>
                <a:cxn ang="0">
                  <a:pos x="499" y="50"/>
                </a:cxn>
                <a:cxn ang="0">
                  <a:pos x="666" y="24"/>
                </a:cxn>
                <a:cxn ang="0">
                  <a:pos x="823" y="7"/>
                </a:cxn>
                <a:cxn ang="0">
                  <a:pos x="1078" y="0"/>
                </a:cxn>
                <a:cxn ang="0">
                  <a:pos x="1305" y="10"/>
                </a:cxn>
              </a:cxnLst>
              <a:rect l="0" t="0" r="r" b="b"/>
              <a:pathLst>
                <a:path w="1306" h="185">
                  <a:moveTo>
                    <a:pt x="0" y="184"/>
                  </a:moveTo>
                  <a:lnTo>
                    <a:pt x="161" y="134"/>
                  </a:lnTo>
                  <a:lnTo>
                    <a:pt x="321" y="87"/>
                  </a:lnTo>
                  <a:lnTo>
                    <a:pt x="499" y="50"/>
                  </a:lnTo>
                  <a:lnTo>
                    <a:pt x="666" y="24"/>
                  </a:lnTo>
                  <a:lnTo>
                    <a:pt x="823" y="7"/>
                  </a:lnTo>
                  <a:lnTo>
                    <a:pt x="1078" y="0"/>
                  </a:lnTo>
                  <a:lnTo>
                    <a:pt x="1305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0" name="Freeform 42"/>
            <p:cNvSpPr>
              <a:spLocks/>
            </p:cNvSpPr>
            <p:nvPr/>
          </p:nvSpPr>
          <p:spPr bwMode="auto">
            <a:xfrm>
              <a:off x="2349" y="1471"/>
              <a:ext cx="1306" cy="4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1" y="94"/>
                </a:cxn>
                <a:cxn ang="0">
                  <a:pos x="645" y="205"/>
                </a:cxn>
                <a:cxn ang="0">
                  <a:pos x="1060" y="368"/>
                </a:cxn>
                <a:cxn ang="0">
                  <a:pos x="1305" y="482"/>
                </a:cxn>
              </a:cxnLst>
              <a:rect l="0" t="0" r="r" b="b"/>
              <a:pathLst>
                <a:path w="1306" h="483">
                  <a:moveTo>
                    <a:pt x="0" y="0"/>
                  </a:moveTo>
                  <a:lnTo>
                    <a:pt x="331" y="94"/>
                  </a:lnTo>
                  <a:lnTo>
                    <a:pt x="645" y="205"/>
                  </a:lnTo>
                  <a:lnTo>
                    <a:pt x="1060" y="368"/>
                  </a:lnTo>
                  <a:lnTo>
                    <a:pt x="1305" y="48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1" name="Freeform 43"/>
            <p:cNvSpPr>
              <a:spLocks/>
            </p:cNvSpPr>
            <p:nvPr/>
          </p:nvSpPr>
          <p:spPr bwMode="auto">
            <a:xfrm>
              <a:off x="2349" y="1491"/>
              <a:ext cx="1302" cy="102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57" y="14"/>
                </a:cxn>
                <a:cxn ang="0">
                  <a:pos x="351" y="0"/>
                </a:cxn>
                <a:cxn ang="0">
                  <a:pos x="649" y="0"/>
                </a:cxn>
                <a:cxn ang="0">
                  <a:pos x="869" y="17"/>
                </a:cxn>
                <a:cxn ang="0">
                  <a:pos x="1043" y="44"/>
                </a:cxn>
                <a:cxn ang="0">
                  <a:pos x="1261" y="87"/>
                </a:cxn>
                <a:cxn ang="0">
                  <a:pos x="1301" y="101"/>
                </a:cxn>
              </a:cxnLst>
              <a:rect l="0" t="0" r="r" b="b"/>
              <a:pathLst>
                <a:path w="1302" h="102">
                  <a:moveTo>
                    <a:pt x="0" y="34"/>
                  </a:moveTo>
                  <a:lnTo>
                    <a:pt x="157" y="14"/>
                  </a:lnTo>
                  <a:lnTo>
                    <a:pt x="351" y="0"/>
                  </a:lnTo>
                  <a:lnTo>
                    <a:pt x="649" y="0"/>
                  </a:lnTo>
                  <a:lnTo>
                    <a:pt x="869" y="17"/>
                  </a:lnTo>
                  <a:lnTo>
                    <a:pt x="1043" y="44"/>
                  </a:lnTo>
                  <a:lnTo>
                    <a:pt x="1261" y="87"/>
                  </a:lnTo>
                  <a:lnTo>
                    <a:pt x="1301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2" name="Freeform 44"/>
            <p:cNvSpPr>
              <a:spLocks/>
            </p:cNvSpPr>
            <p:nvPr/>
          </p:nvSpPr>
          <p:spPr bwMode="auto">
            <a:xfrm>
              <a:off x="2345" y="1444"/>
              <a:ext cx="1306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" y="17"/>
                </a:cxn>
                <a:cxn ang="0">
                  <a:pos x="392" y="51"/>
                </a:cxn>
                <a:cxn ang="0">
                  <a:pos x="616" y="91"/>
                </a:cxn>
                <a:cxn ang="0">
                  <a:pos x="860" y="151"/>
                </a:cxn>
                <a:cxn ang="0">
                  <a:pos x="1031" y="198"/>
                </a:cxn>
                <a:cxn ang="0">
                  <a:pos x="1305" y="298"/>
                </a:cxn>
              </a:cxnLst>
              <a:rect l="0" t="0" r="r" b="b"/>
              <a:pathLst>
                <a:path w="1306" h="299">
                  <a:moveTo>
                    <a:pt x="0" y="0"/>
                  </a:moveTo>
                  <a:lnTo>
                    <a:pt x="184" y="17"/>
                  </a:lnTo>
                  <a:lnTo>
                    <a:pt x="392" y="51"/>
                  </a:lnTo>
                  <a:lnTo>
                    <a:pt x="616" y="91"/>
                  </a:lnTo>
                  <a:lnTo>
                    <a:pt x="860" y="151"/>
                  </a:lnTo>
                  <a:lnTo>
                    <a:pt x="1031" y="198"/>
                  </a:lnTo>
                  <a:lnTo>
                    <a:pt x="1305" y="29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3" name="Rectangle 45"/>
            <p:cNvSpPr>
              <a:spLocks noChangeArrowheads="1"/>
            </p:cNvSpPr>
            <p:nvPr/>
          </p:nvSpPr>
          <p:spPr bwMode="auto">
            <a:xfrm>
              <a:off x="2468" y="1848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40</a:t>
              </a:r>
            </a:p>
          </p:txBody>
        </p:sp>
        <p:sp>
          <p:nvSpPr>
            <p:cNvPr id="73774" name="Rectangle 46"/>
            <p:cNvSpPr>
              <a:spLocks noChangeArrowheads="1"/>
            </p:cNvSpPr>
            <p:nvPr/>
          </p:nvSpPr>
          <p:spPr bwMode="auto">
            <a:xfrm>
              <a:off x="2525" y="2448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30</a:t>
              </a:r>
            </a:p>
          </p:txBody>
        </p:sp>
        <p:sp>
          <p:nvSpPr>
            <p:cNvPr id="73775" name="Rectangle 47"/>
            <p:cNvSpPr>
              <a:spLocks noChangeArrowheads="1"/>
            </p:cNvSpPr>
            <p:nvPr/>
          </p:nvSpPr>
          <p:spPr bwMode="auto">
            <a:xfrm>
              <a:off x="2604" y="2798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73776" name="Rectangle 48"/>
            <p:cNvSpPr>
              <a:spLocks noChangeArrowheads="1"/>
            </p:cNvSpPr>
            <p:nvPr/>
          </p:nvSpPr>
          <p:spPr bwMode="auto">
            <a:xfrm>
              <a:off x="2574" y="3039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15</a:t>
              </a:r>
            </a:p>
          </p:txBody>
        </p:sp>
        <p:sp>
          <p:nvSpPr>
            <p:cNvPr id="73777" name="Rectangle 49"/>
            <p:cNvSpPr>
              <a:spLocks noChangeArrowheads="1"/>
            </p:cNvSpPr>
            <p:nvPr/>
          </p:nvSpPr>
          <p:spPr bwMode="auto">
            <a:xfrm>
              <a:off x="2548" y="3294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73778" name="Rectangle 50"/>
            <p:cNvSpPr>
              <a:spLocks noChangeArrowheads="1"/>
            </p:cNvSpPr>
            <p:nvPr/>
          </p:nvSpPr>
          <p:spPr bwMode="auto">
            <a:xfrm>
              <a:off x="3290" y="1850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73779" name="Rectangle 51"/>
            <p:cNvSpPr>
              <a:spLocks noChangeArrowheads="1"/>
            </p:cNvSpPr>
            <p:nvPr/>
          </p:nvSpPr>
          <p:spPr bwMode="auto">
            <a:xfrm>
              <a:off x="3363" y="1672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55</a:t>
              </a:r>
            </a:p>
          </p:txBody>
        </p:sp>
        <p:sp>
          <p:nvSpPr>
            <p:cNvPr id="73780" name="Rectangle 52"/>
            <p:cNvSpPr>
              <a:spLocks noChangeArrowheads="1"/>
            </p:cNvSpPr>
            <p:nvPr/>
          </p:nvSpPr>
          <p:spPr bwMode="auto">
            <a:xfrm>
              <a:off x="2408" y="1641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45</a:t>
              </a:r>
            </a:p>
          </p:txBody>
        </p:sp>
        <p:sp>
          <p:nvSpPr>
            <p:cNvPr id="73781" name="Rectangle 53"/>
            <p:cNvSpPr>
              <a:spLocks noChangeArrowheads="1"/>
            </p:cNvSpPr>
            <p:nvPr/>
          </p:nvSpPr>
          <p:spPr bwMode="auto">
            <a:xfrm>
              <a:off x="2337" y="1489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50</a:t>
              </a:r>
            </a:p>
          </p:txBody>
        </p:sp>
        <p:sp>
          <p:nvSpPr>
            <p:cNvPr id="73782" name="Line 54"/>
            <p:cNvSpPr>
              <a:spLocks noChangeShapeType="1"/>
            </p:cNvSpPr>
            <p:nvPr/>
          </p:nvSpPr>
          <p:spPr bwMode="auto">
            <a:xfrm>
              <a:off x="2349" y="177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3" name="Line 55"/>
            <p:cNvSpPr>
              <a:spLocks noChangeShapeType="1"/>
            </p:cNvSpPr>
            <p:nvPr/>
          </p:nvSpPr>
          <p:spPr bwMode="auto">
            <a:xfrm>
              <a:off x="2349" y="1548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4" name="Line 56"/>
            <p:cNvSpPr>
              <a:spLocks noChangeShapeType="1"/>
            </p:cNvSpPr>
            <p:nvPr/>
          </p:nvSpPr>
          <p:spPr bwMode="auto">
            <a:xfrm>
              <a:off x="2352" y="1310"/>
              <a:ext cx="23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5" name="Line 57"/>
            <p:cNvSpPr>
              <a:spLocks noChangeShapeType="1"/>
            </p:cNvSpPr>
            <p:nvPr/>
          </p:nvSpPr>
          <p:spPr bwMode="auto">
            <a:xfrm flipH="1" flipV="1">
              <a:off x="3623" y="1337"/>
              <a:ext cx="27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6" name="Line 58"/>
            <p:cNvSpPr>
              <a:spLocks noChangeShapeType="1"/>
            </p:cNvSpPr>
            <p:nvPr/>
          </p:nvSpPr>
          <p:spPr bwMode="auto">
            <a:xfrm flipH="1">
              <a:off x="3630" y="1575"/>
              <a:ext cx="1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7" name="Line 59"/>
            <p:cNvSpPr>
              <a:spLocks noChangeShapeType="1"/>
            </p:cNvSpPr>
            <p:nvPr/>
          </p:nvSpPr>
          <p:spPr bwMode="auto">
            <a:xfrm>
              <a:off x="2573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8" name="Line 60"/>
            <p:cNvSpPr>
              <a:spLocks noChangeShapeType="1"/>
            </p:cNvSpPr>
            <p:nvPr/>
          </p:nvSpPr>
          <p:spPr bwMode="auto">
            <a:xfrm>
              <a:off x="279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9" name="Line 61"/>
            <p:cNvSpPr>
              <a:spLocks noChangeShapeType="1"/>
            </p:cNvSpPr>
            <p:nvPr/>
          </p:nvSpPr>
          <p:spPr bwMode="auto">
            <a:xfrm>
              <a:off x="3019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90" name="Line 62"/>
            <p:cNvSpPr>
              <a:spLocks noChangeShapeType="1"/>
            </p:cNvSpPr>
            <p:nvPr/>
          </p:nvSpPr>
          <p:spPr bwMode="auto">
            <a:xfrm>
              <a:off x="3242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91" name="Line 63"/>
            <p:cNvSpPr>
              <a:spLocks noChangeShapeType="1"/>
            </p:cNvSpPr>
            <p:nvPr/>
          </p:nvSpPr>
          <p:spPr bwMode="auto">
            <a:xfrm>
              <a:off x="346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92" name="Rectangle 64"/>
            <p:cNvSpPr>
              <a:spLocks noChangeArrowheads="1"/>
            </p:cNvSpPr>
            <p:nvPr/>
          </p:nvSpPr>
          <p:spPr bwMode="auto">
            <a:xfrm>
              <a:off x="2026" y="985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3.0</a:t>
              </a:r>
            </a:p>
          </p:txBody>
        </p:sp>
        <p:sp>
          <p:nvSpPr>
            <p:cNvPr id="73793" name="Rectangle 65"/>
            <p:cNvSpPr>
              <a:spLocks noChangeArrowheads="1"/>
            </p:cNvSpPr>
            <p:nvPr/>
          </p:nvSpPr>
          <p:spPr bwMode="auto">
            <a:xfrm>
              <a:off x="2026" y="1443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2.5</a:t>
              </a:r>
            </a:p>
          </p:txBody>
        </p:sp>
        <p:sp>
          <p:nvSpPr>
            <p:cNvPr id="73794" name="Rectangle 66"/>
            <p:cNvSpPr>
              <a:spLocks noChangeArrowheads="1"/>
            </p:cNvSpPr>
            <p:nvPr/>
          </p:nvSpPr>
          <p:spPr bwMode="auto">
            <a:xfrm>
              <a:off x="2026" y="1902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2.0</a:t>
              </a:r>
            </a:p>
          </p:txBody>
        </p:sp>
        <p:sp>
          <p:nvSpPr>
            <p:cNvPr id="73795" name="Rectangle 67"/>
            <p:cNvSpPr>
              <a:spLocks noChangeArrowheads="1"/>
            </p:cNvSpPr>
            <p:nvPr/>
          </p:nvSpPr>
          <p:spPr bwMode="auto">
            <a:xfrm>
              <a:off x="2026" y="2361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1.5</a:t>
              </a:r>
            </a:p>
          </p:txBody>
        </p:sp>
        <p:sp>
          <p:nvSpPr>
            <p:cNvPr id="73796" name="Rectangle 68"/>
            <p:cNvSpPr>
              <a:spLocks noChangeArrowheads="1"/>
            </p:cNvSpPr>
            <p:nvPr/>
          </p:nvSpPr>
          <p:spPr bwMode="auto">
            <a:xfrm>
              <a:off x="2026" y="2820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1.0</a:t>
              </a:r>
            </a:p>
          </p:txBody>
        </p:sp>
        <p:sp>
          <p:nvSpPr>
            <p:cNvPr id="73797" name="Rectangle 69"/>
            <p:cNvSpPr>
              <a:spLocks noChangeArrowheads="1"/>
            </p:cNvSpPr>
            <p:nvPr/>
          </p:nvSpPr>
          <p:spPr bwMode="auto">
            <a:xfrm>
              <a:off x="2026" y="3279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0.5</a:t>
              </a:r>
            </a:p>
          </p:txBody>
        </p:sp>
        <p:sp>
          <p:nvSpPr>
            <p:cNvPr id="73798" name="Line 70"/>
            <p:cNvSpPr>
              <a:spLocks noChangeShapeType="1"/>
            </p:cNvSpPr>
            <p:nvPr/>
          </p:nvSpPr>
          <p:spPr bwMode="auto">
            <a:xfrm>
              <a:off x="2344" y="3812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3800" name="Line 72"/>
          <p:cNvSpPr>
            <a:spLocks noChangeShapeType="1"/>
          </p:cNvSpPr>
          <p:nvPr/>
        </p:nvSpPr>
        <p:spPr bwMode="auto">
          <a:xfrm flipV="1">
            <a:off x="4849813" y="1725613"/>
            <a:ext cx="0" cy="431641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1" name="Rectangle 73"/>
          <p:cNvSpPr>
            <a:spLocks noChangeArrowheads="1"/>
          </p:cNvSpPr>
          <p:nvPr/>
        </p:nvSpPr>
        <p:spPr bwMode="auto">
          <a:xfrm>
            <a:off x="6096000" y="1828800"/>
            <a:ext cx="1009650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3802" name="Oval 74"/>
          <p:cNvSpPr>
            <a:spLocks noChangeArrowheads="1"/>
          </p:cNvSpPr>
          <p:nvPr/>
        </p:nvSpPr>
        <p:spPr bwMode="auto">
          <a:xfrm>
            <a:off x="4632325" y="5054600"/>
            <a:ext cx="436563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3" name="Line 75"/>
          <p:cNvSpPr>
            <a:spLocks noChangeShapeType="1"/>
          </p:cNvSpPr>
          <p:nvPr/>
        </p:nvSpPr>
        <p:spPr bwMode="auto">
          <a:xfrm>
            <a:off x="3717925" y="5272088"/>
            <a:ext cx="2058988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4" name="Oval 76"/>
          <p:cNvSpPr>
            <a:spLocks noChangeArrowheads="1"/>
          </p:cNvSpPr>
          <p:nvPr/>
        </p:nvSpPr>
        <p:spPr bwMode="auto">
          <a:xfrm>
            <a:off x="3502025" y="5045075"/>
            <a:ext cx="438150" cy="438150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5" name="Rectangle 77"/>
          <p:cNvSpPr>
            <a:spLocks noChangeArrowheads="1"/>
          </p:cNvSpPr>
          <p:nvPr/>
        </p:nvSpPr>
        <p:spPr bwMode="auto">
          <a:xfrm>
            <a:off x="7010400" y="1828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3806" name="Line 78"/>
          <p:cNvSpPr>
            <a:spLocks noChangeShapeType="1"/>
          </p:cNvSpPr>
          <p:nvPr/>
        </p:nvSpPr>
        <p:spPr bwMode="auto">
          <a:xfrm>
            <a:off x="3714750" y="4859338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7" name="Oval 79"/>
          <p:cNvSpPr>
            <a:spLocks noChangeArrowheads="1"/>
          </p:cNvSpPr>
          <p:nvPr/>
        </p:nvSpPr>
        <p:spPr bwMode="auto">
          <a:xfrm>
            <a:off x="3508375" y="4664075"/>
            <a:ext cx="438150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8" name="Rectangle 80"/>
          <p:cNvSpPr>
            <a:spLocks noChangeArrowheads="1"/>
          </p:cNvSpPr>
          <p:nvPr/>
        </p:nvSpPr>
        <p:spPr bwMode="auto">
          <a:xfrm>
            <a:off x="7010400" y="2209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.85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09" name="Line 81"/>
          <p:cNvSpPr>
            <a:spLocks noChangeShapeType="1"/>
          </p:cNvSpPr>
          <p:nvPr/>
        </p:nvSpPr>
        <p:spPr bwMode="auto">
          <a:xfrm>
            <a:off x="3706813" y="4438650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0" name="Rectangle 82"/>
          <p:cNvSpPr>
            <a:spLocks noChangeArrowheads="1"/>
          </p:cNvSpPr>
          <p:nvPr/>
        </p:nvSpPr>
        <p:spPr bwMode="auto">
          <a:xfrm>
            <a:off x="7010400" y="2590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3811" name="Line 83"/>
          <p:cNvSpPr>
            <a:spLocks noChangeShapeType="1"/>
          </p:cNvSpPr>
          <p:nvPr/>
        </p:nvSpPr>
        <p:spPr bwMode="auto">
          <a:xfrm>
            <a:off x="3717925" y="3567113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2" name="Rectangle 84"/>
          <p:cNvSpPr>
            <a:spLocks noChangeArrowheads="1"/>
          </p:cNvSpPr>
          <p:nvPr/>
        </p:nvSpPr>
        <p:spPr bwMode="auto">
          <a:xfrm>
            <a:off x="7010400" y="2971800"/>
            <a:ext cx="145256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1.73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13" name="Line 85"/>
          <p:cNvSpPr>
            <a:spLocks noChangeShapeType="1"/>
          </p:cNvSpPr>
          <p:nvPr/>
        </p:nvSpPr>
        <p:spPr bwMode="auto">
          <a:xfrm>
            <a:off x="3711575" y="264477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4" name="Rectangle 86"/>
          <p:cNvSpPr>
            <a:spLocks noChangeArrowheads="1"/>
          </p:cNvSpPr>
          <p:nvPr/>
        </p:nvSpPr>
        <p:spPr bwMode="auto">
          <a:xfrm>
            <a:off x="7010400" y="3352800"/>
            <a:ext cx="145256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3815" name="Line 87"/>
          <p:cNvSpPr>
            <a:spLocks noChangeShapeType="1"/>
          </p:cNvSpPr>
          <p:nvPr/>
        </p:nvSpPr>
        <p:spPr bwMode="auto">
          <a:xfrm>
            <a:off x="3714750" y="241617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6" name="Rectangle 88"/>
          <p:cNvSpPr>
            <a:spLocks noChangeArrowheads="1"/>
          </p:cNvSpPr>
          <p:nvPr/>
        </p:nvSpPr>
        <p:spPr bwMode="auto">
          <a:xfrm>
            <a:off x="7010400" y="3733800"/>
            <a:ext cx="145256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17" name="Line 89"/>
          <p:cNvSpPr>
            <a:spLocks noChangeShapeType="1"/>
          </p:cNvSpPr>
          <p:nvPr/>
        </p:nvSpPr>
        <p:spPr bwMode="auto">
          <a:xfrm>
            <a:off x="3717925" y="2373313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8" name="Rectangle 90"/>
          <p:cNvSpPr>
            <a:spLocks noChangeArrowheads="1"/>
          </p:cNvSpPr>
          <p:nvPr/>
        </p:nvSpPr>
        <p:spPr bwMode="auto">
          <a:xfrm>
            <a:off x="7010400" y="4114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2.6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19" name="Line 91"/>
          <p:cNvSpPr>
            <a:spLocks noChangeShapeType="1"/>
          </p:cNvSpPr>
          <p:nvPr/>
        </p:nvSpPr>
        <p:spPr bwMode="auto">
          <a:xfrm>
            <a:off x="3722688" y="2476500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20" name="Rectangle 92"/>
          <p:cNvSpPr>
            <a:spLocks noChangeArrowheads="1"/>
          </p:cNvSpPr>
          <p:nvPr/>
        </p:nvSpPr>
        <p:spPr bwMode="auto">
          <a:xfrm>
            <a:off x="7010400" y="44196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21" name="Line 93"/>
          <p:cNvSpPr>
            <a:spLocks noChangeShapeType="1"/>
          </p:cNvSpPr>
          <p:nvPr/>
        </p:nvSpPr>
        <p:spPr bwMode="auto">
          <a:xfrm>
            <a:off x="3717925" y="2698750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22" name="Rectangle 94"/>
          <p:cNvSpPr>
            <a:spLocks noChangeArrowheads="1"/>
          </p:cNvSpPr>
          <p:nvPr/>
        </p:nvSpPr>
        <p:spPr bwMode="auto">
          <a:xfrm>
            <a:off x="7010400" y="48006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7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7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800" grpId="0" animBg="1"/>
      <p:bldP spid="73801" grpId="0" autoUpdateAnimBg="0"/>
      <p:bldP spid="73802" grpId="0" animBg="1"/>
      <p:bldP spid="73803" grpId="0" animBg="1"/>
      <p:bldP spid="73804" grpId="0" animBg="1"/>
      <p:bldP spid="73805" grpId="0" autoUpdateAnimBg="0"/>
      <p:bldP spid="73806" grpId="0" animBg="1"/>
      <p:bldP spid="73807" grpId="0" animBg="1"/>
      <p:bldP spid="73808" grpId="0" autoUpdateAnimBg="0"/>
      <p:bldP spid="73809" grpId="0" animBg="1"/>
      <p:bldP spid="73810" grpId="0" autoUpdateAnimBg="0"/>
      <p:bldP spid="73811" grpId="0" animBg="1"/>
      <p:bldP spid="73812" grpId="0" autoUpdateAnimBg="0"/>
      <p:bldP spid="73813" grpId="0" animBg="1"/>
      <p:bldP spid="73814" grpId="0" autoUpdateAnimBg="0"/>
      <p:bldP spid="73815" grpId="0" animBg="1"/>
      <p:bldP spid="73816" grpId="0" autoUpdateAnimBg="0"/>
      <p:bldP spid="73817" grpId="0" animBg="1"/>
      <p:bldP spid="73818" grpId="0" autoUpdateAnimBg="0"/>
      <p:bldP spid="73819" grpId="0" animBg="1"/>
      <p:bldP spid="73820" grpId="0" autoUpdateAnimBg="0"/>
      <p:bldP spid="73821" grpId="0" animBg="1"/>
      <p:bldP spid="7382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1841500" y="4873625"/>
            <a:ext cx="7010400" cy="611188"/>
            <a:chOff x="1160" y="3070"/>
            <a:chExt cx="4416" cy="385"/>
          </a:xfrm>
        </p:grpSpPr>
        <p:sp>
          <p:nvSpPr>
            <p:cNvPr id="74798" name="Line 46"/>
            <p:cNvSpPr>
              <a:spLocks noChangeShapeType="1"/>
            </p:cNvSpPr>
            <p:nvPr/>
          </p:nvSpPr>
          <p:spPr bwMode="auto">
            <a:xfrm>
              <a:off x="1160" y="34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9" name="Line 47"/>
            <p:cNvSpPr>
              <a:spLocks noChangeShapeType="1"/>
            </p:cNvSpPr>
            <p:nvPr/>
          </p:nvSpPr>
          <p:spPr bwMode="auto">
            <a:xfrm>
              <a:off x="1160" y="3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0" name="Line 48"/>
            <p:cNvSpPr>
              <a:spLocks noChangeShapeType="1"/>
            </p:cNvSpPr>
            <p:nvPr/>
          </p:nvSpPr>
          <p:spPr bwMode="auto">
            <a:xfrm>
              <a:off x="1160" y="335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1" name="Line 49"/>
            <p:cNvSpPr>
              <a:spLocks noChangeShapeType="1"/>
            </p:cNvSpPr>
            <p:nvPr/>
          </p:nvSpPr>
          <p:spPr bwMode="auto">
            <a:xfrm>
              <a:off x="1160" y="33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2" name="Line 50"/>
            <p:cNvSpPr>
              <a:spLocks noChangeShapeType="1"/>
            </p:cNvSpPr>
            <p:nvPr/>
          </p:nvSpPr>
          <p:spPr bwMode="auto">
            <a:xfrm>
              <a:off x="1160" y="32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3" name="Line 51"/>
            <p:cNvSpPr>
              <a:spLocks noChangeShapeType="1"/>
            </p:cNvSpPr>
            <p:nvPr/>
          </p:nvSpPr>
          <p:spPr bwMode="auto">
            <a:xfrm>
              <a:off x="1160" y="32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4" name="Line 52"/>
            <p:cNvSpPr>
              <a:spLocks noChangeShapeType="1"/>
            </p:cNvSpPr>
            <p:nvPr/>
          </p:nvSpPr>
          <p:spPr bwMode="auto">
            <a:xfrm>
              <a:off x="1160" y="31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5" name="Line 53"/>
            <p:cNvSpPr>
              <a:spLocks noChangeShapeType="1"/>
            </p:cNvSpPr>
            <p:nvPr/>
          </p:nvSpPr>
          <p:spPr bwMode="auto">
            <a:xfrm>
              <a:off x="1164" y="31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6" name="Line 54"/>
            <p:cNvSpPr>
              <a:spLocks noChangeShapeType="1"/>
            </p:cNvSpPr>
            <p:nvPr/>
          </p:nvSpPr>
          <p:spPr bwMode="auto">
            <a:xfrm>
              <a:off x="1160" y="3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1852613" y="842963"/>
            <a:ext cx="6989762" cy="471646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5" name="Line 3"/>
          <p:cNvSpPr>
            <a:spLocks noChangeShapeType="1"/>
          </p:cNvSpPr>
          <p:nvPr/>
        </p:nvSpPr>
        <p:spPr bwMode="auto">
          <a:xfrm flipV="1">
            <a:off x="2611438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V="1">
            <a:off x="3390900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 flipV="1">
            <a:off x="4170363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 flipV="1">
            <a:off x="4949825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9" name="Line 7"/>
          <p:cNvSpPr>
            <a:spLocks noChangeShapeType="1"/>
          </p:cNvSpPr>
          <p:nvPr/>
        </p:nvSpPr>
        <p:spPr bwMode="auto">
          <a:xfrm flipV="1">
            <a:off x="5729288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 flipV="1">
            <a:off x="6508750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1" name="Line 9"/>
          <p:cNvSpPr>
            <a:spLocks noChangeShapeType="1"/>
          </p:cNvSpPr>
          <p:nvPr/>
        </p:nvSpPr>
        <p:spPr bwMode="auto">
          <a:xfrm flipV="1">
            <a:off x="7288213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 flipV="1">
            <a:off x="8067675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3" name="Line 11"/>
          <p:cNvSpPr>
            <a:spLocks noChangeShapeType="1"/>
          </p:cNvSpPr>
          <p:nvPr/>
        </p:nvSpPr>
        <p:spPr bwMode="auto">
          <a:xfrm>
            <a:off x="1831975" y="4787900"/>
            <a:ext cx="7015163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>
            <a:off x="1831975" y="399732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5" name="Line 13"/>
          <p:cNvSpPr>
            <a:spLocks noChangeShapeType="1"/>
          </p:cNvSpPr>
          <p:nvPr/>
        </p:nvSpPr>
        <p:spPr bwMode="auto">
          <a:xfrm flipH="1">
            <a:off x="1831975" y="3205163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6" name="Line 14"/>
          <p:cNvSpPr>
            <a:spLocks noChangeShapeType="1"/>
          </p:cNvSpPr>
          <p:nvPr/>
        </p:nvSpPr>
        <p:spPr bwMode="auto">
          <a:xfrm flipH="1">
            <a:off x="1831975" y="242252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 flipH="1">
            <a:off x="1831975" y="1639888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 flipV="1">
            <a:off x="6324600" y="815975"/>
            <a:ext cx="0" cy="4748213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9" name="Rectangle 27"/>
          <p:cNvSpPr>
            <a:spLocks noChangeArrowheads="1"/>
          </p:cNvSpPr>
          <p:nvPr/>
        </p:nvSpPr>
        <p:spPr bwMode="auto">
          <a:xfrm>
            <a:off x="1549400" y="461486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74780" name="Rectangle 28"/>
          <p:cNvSpPr>
            <a:spLocks noChangeArrowheads="1"/>
          </p:cNvSpPr>
          <p:nvPr/>
        </p:nvSpPr>
        <p:spPr bwMode="auto">
          <a:xfrm>
            <a:off x="1549400" y="383381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sp>
        <p:nvSpPr>
          <p:cNvPr id="74781" name="Rectangle 29"/>
          <p:cNvSpPr>
            <a:spLocks noChangeArrowheads="1"/>
          </p:cNvSpPr>
          <p:nvPr/>
        </p:nvSpPr>
        <p:spPr bwMode="auto">
          <a:xfrm>
            <a:off x="1508125" y="5411788"/>
            <a:ext cx="1841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endParaRPr lang="es-ES" sz="19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4782" name="Rectangle 30"/>
          <p:cNvSpPr>
            <a:spLocks noChangeArrowheads="1"/>
          </p:cNvSpPr>
          <p:nvPr/>
        </p:nvSpPr>
        <p:spPr bwMode="auto">
          <a:xfrm>
            <a:off x="1549400" y="3036888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74783" name="Rectangle 31"/>
          <p:cNvSpPr>
            <a:spLocks noChangeArrowheads="1"/>
          </p:cNvSpPr>
          <p:nvPr/>
        </p:nvSpPr>
        <p:spPr bwMode="auto">
          <a:xfrm>
            <a:off x="1549400" y="223996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74784" name="Rectangle 32"/>
          <p:cNvSpPr>
            <a:spLocks noChangeArrowheads="1"/>
          </p:cNvSpPr>
          <p:nvPr/>
        </p:nvSpPr>
        <p:spPr bwMode="auto">
          <a:xfrm>
            <a:off x="1549400" y="147796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74785" name="Rectangle 33"/>
          <p:cNvSpPr>
            <a:spLocks noChangeArrowheads="1"/>
          </p:cNvSpPr>
          <p:nvPr/>
        </p:nvSpPr>
        <p:spPr bwMode="auto">
          <a:xfrm>
            <a:off x="1549400" y="647700"/>
            <a:ext cx="3190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74786" name="Rectangle 34"/>
          <p:cNvSpPr>
            <a:spLocks noChangeArrowheads="1"/>
          </p:cNvSpPr>
          <p:nvPr/>
        </p:nvSpPr>
        <p:spPr bwMode="auto">
          <a:xfrm>
            <a:off x="1827213" y="319088"/>
            <a:ext cx="710565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solidFill>
                  <a:schemeClr val="tx1"/>
                </a:solidFill>
                <a:latin typeface="Arial" charset="0"/>
              </a:rPr>
              <a:t>STATICAL STABILITY CURVE PLOTTING SHEET</a:t>
            </a: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1914525" y="833438"/>
            <a:ext cx="611188" cy="4733925"/>
            <a:chOff x="1206" y="525"/>
            <a:chExt cx="385" cy="2982"/>
          </a:xfrm>
        </p:grpSpPr>
        <p:sp>
          <p:nvSpPr>
            <p:cNvPr id="74788" name="Line 36"/>
            <p:cNvSpPr>
              <a:spLocks noChangeShapeType="1"/>
            </p:cNvSpPr>
            <p:nvPr/>
          </p:nvSpPr>
          <p:spPr bwMode="auto">
            <a:xfrm>
              <a:off x="120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89" name="Line 37"/>
            <p:cNvSpPr>
              <a:spLocks noChangeShapeType="1"/>
            </p:cNvSpPr>
            <p:nvPr/>
          </p:nvSpPr>
          <p:spPr bwMode="auto">
            <a:xfrm>
              <a:off x="125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0" name="Line 38"/>
            <p:cNvSpPr>
              <a:spLocks noChangeShapeType="1"/>
            </p:cNvSpPr>
            <p:nvPr/>
          </p:nvSpPr>
          <p:spPr bwMode="auto">
            <a:xfrm>
              <a:off x="13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1" name="Line 39"/>
            <p:cNvSpPr>
              <a:spLocks noChangeShapeType="1"/>
            </p:cNvSpPr>
            <p:nvPr/>
          </p:nvSpPr>
          <p:spPr bwMode="auto">
            <a:xfrm>
              <a:off x="13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2" name="Line 40"/>
            <p:cNvSpPr>
              <a:spLocks noChangeShapeType="1"/>
            </p:cNvSpPr>
            <p:nvPr/>
          </p:nvSpPr>
          <p:spPr bwMode="auto">
            <a:xfrm>
              <a:off x="13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3" name="Line 41"/>
            <p:cNvSpPr>
              <a:spLocks noChangeShapeType="1"/>
            </p:cNvSpPr>
            <p:nvPr/>
          </p:nvSpPr>
          <p:spPr bwMode="auto">
            <a:xfrm>
              <a:off x="144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4" name="Line 42"/>
            <p:cNvSpPr>
              <a:spLocks noChangeShapeType="1"/>
            </p:cNvSpPr>
            <p:nvPr/>
          </p:nvSpPr>
          <p:spPr bwMode="auto">
            <a:xfrm>
              <a:off x="149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5" name="Line 43"/>
            <p:cNvSpPr>
              <a:spLocks noChangeShapeType="1"/>
            </p:cNvSpPr>
            <p:nvPr/>
          </p:nvSpPr>
          <p:spPr bwMode="auto">
            <a:xfrm>
              <a:off x="1543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6" name="Line 44"/>
            <p:cNvSpPr>
              <a:spLocks noChangeShapeType="1"/>
            </p:cNvSpPr>
            <p:nvPr/>
          </p:nvSpPr>
          <p:spPr bwMode="auto">
            <a:xfrm>
              <a:off x="159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1841500" y="4079875"/>
            <a:ext cx="7010400" cy="611188"/>
            <a:chOff x="1160" y="2570"/>
            <a:chExt cx="4416" cy="385"/>
          </a:xfrm>
        </p:grpSpPr>
        <p:sp>
          <p:nvSpPr>
            <p:cNvPr id="74808" name="Line 56"/>
            <p:cNvSpPr>
              <a:spLocks noChangeShapeType="1"/>
            </p:cNvSpPr>
            <p:nvPr/>
          </p:nvSpPr>
          <p:spPr bwMode="auto">
            <a:xfrm>
              <a:off x="1160" y="29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9" name="Line 57"/>
            <p:cNvSpPr>
              <a:spLocks noChangeShapeType="1"/>
            </p:cNvSpPr>
            <p:nvPr/>
          </p:nvSpPr>
          <p:spPr bwMode="auto">
            <a:xfrm>
              <a:off x="1160" y="29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1160" y="28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1" name="Line 59"/>
            <p:cNvSpPr>
              <a:spLocks noChangeShapeType="1"/>
            </p:cNvSpPr>
            <p:nvPr/>
          </p:nvSpPr>
          <p:spPr bwMode="auto">
            <a:xfrm>
              <a:off x="1160" y="28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2" name="Line 60"/>
            <p:cNvSpPr>
              <a:spLocks noChangeShapeType="1"/>
            </p:cNvSpPr>
            <p:nvPr/>
          </p:nvSpPr>
          <p:spPr bwMode="auto">
            <a:xfrm>
              <a:off x="1160" y="27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1160" y="27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4" name="Line 62"/>
            <p:cNvSpPr>
              <a:spLocks noChangeShapeType="1"/>
            </p:cNvSpPr>
            <p:nvPr/>
          </p:nvSpPr>
          <p:spPr bwMode="auto">
            <a:xfrm>
              <a:off x="1160" y="26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1164" y="26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6" name="Line 64"/>
            <p:cNvSpPr>
              <a:spLocks noChangeShapeType="1"/>
            </p:cNvSpPr>
            <p:nvPr/>
          </p:nvSpPr>
          <p:spPr bwMode="auto">
            <a:xfrm>
              <a:off x="1160" y="25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1841500" y="3286125"/>
            <a:ext cx="7010400" cy="612775"/>
            <a:chOff x="1160" y="2070"/>
            <a:chExt cx="4416" cy="386"/>
          </a:xfrm>
        </p:grpSpPr>
        <p:sp>
          <p:nvSpPr>
            <p:cNvPr id="74818" name="Line 66"/>
            <p:cNvSpPr>
              <a:spLocks noChangeShapeType="1"/>
            </p:cNvSpPr>
            <p:nvPr/>
          </p:nvSpPr>
          <p:spPr bwMode="auto">
            <a:xfrm>
              <a:off x="1160" y="245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9" name="Line 67"/>
            <p:cNvSpPr>
              <a:spLocks noChangeShapeType="1"/>
            </p:cNvSpPr>
            <p:nvPr/>
          </p:nvSpPr>
          <p:spPr bwMode="auto">
            <a:xfrm>
              <a:off x="1160" y="2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>
              <a:off x="1160" y="23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1" name="Line 69"/>
            <p:cNvSpPr>
              <a:spLocks noChangeShapeType="1"/>
            </p:cNvSpPr>
            <p:nvPr/>
          </p:nvSpPr>
          <p:spPr bwMode="auto">
            <a:xfrm>
              <a:off x="1160" y="231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2" name="Line 70"/>
            <p:cNvSpPr>
              <a:spLocks noChangeShapeType="1"/>
            </p:cNvSpPr>
            <p:nvPr/>
          </p:nvSpPr>
          <p:spPr bwMode="auto">
            <a:xfrm>
              <a:off x="1160" y="226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3" name="Line 71"/>
            <p:cNvSpPr>
              <a:spLocks noChangeShapeType="1"/>
            </p:cNvSpPr>
            <p:nvPr/>
          </p:nvSpPr>
          <p:spPr bwMode="auto">
            <a:xfrm>
              <a:off x="1160" y="221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4" name="Line 72"/>
            <p:cNvSpPr>
              <a:spLocks noChangeShapeType="1"/>
            </p:cNvSpPr>
            <p:nvPr/>
          </p:nvSpPr>
          <p:spPr bwMode="auto">
            <a:xfrm>
              <a:off x="1160" y="216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5" name="Line 73"/>
            <p:cNvSpPr>
              <a:spLocks noChangeShapeType="1"/>
            </p:cNvSpPr>
            <p:nvPr/>
          </p:nvSpPr>
          <p:spPr bwMode="auto">
            <a:xfrm>
              <a:off x="1164" y="211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6" name="Line 74"/>
            <p:cNvSpPr>
              <a:spLocks noChangeShapeType="1"/>
            </p:cNvSpPr>
            <p:nvPr/>
          </p:nvSpPr>
          <p:spPr bwMode="auto">
            <a:xfrm>
              <a:off x="1160" y="2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85"/>
          <p:cNvGrpSpPr>
            <a:grpSpLocks/>
          </p:cNvGrpSpPr>
          <p:nvPr/>
        </p:nvGrpSpPr>
        <p:grpSpPr bwMode="auto">
          <a:xfrm>
            <a:off x="1841500" y="2493963"/>
            <a:ext cx="7010400" cy="630237"/>
            <a:chOff x="1160" y="1571"/>
            <a:chExt cx="4416" cy="397"/>
          </a:xfrm>
        </p:grpSpPr>
        <p:sp>
          <p:nvSpPr>
            <p:cNvPr id="74828" name="Line 76"/>
            <p:cNvSpPr>
              <a:spLocks noChangeShapeType="1"/>
            </p:cNvSpPr>
            <p:nvPr/>
          </p:nvSpPr>
          <p:spPr bwMode="auto">
            <a:xfrm>
              <a:off x="1160" y="19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9" name="Line 77"/>
            <p:cNvSpPr>
              <a:spLocks noChangeShapeType="1"/>
            </p:cNvSpPr>
            <p:nvPr/>
          </p:nvSpPr>
          <p:spPr bwMode="auto">
            <a:xfrm>
              <a:off x="1160" y="191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0" name="Line 78"/>
            <p:cNvSpPr>
              <a:spLocks noChangeShapeType="1"/>
            </p:cNvSpPr>
            <p:nvPr/>
          </p:nvSpPr>
          <p:spPr bwMode="auto">
            <a:xfrm>
              <a:off x="1160" y="18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1" name="Line 79"/>
            <p:cNvSpPr>
              <a:spLocks noChangeShapeType="1"/>
            </p:cNvSpPr>
            <p:nvPr/>
          </p:nvSpPr>
          <p:spPr bwMode="auto">
            <a:xfrm>
              <a:off x="1160" y="181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2" name="Line 80"/>
            <p:cNvSpPr>
              <a:spLocks noChangeShapeType="1"/>
            </p:cNvSpPr>
            <p:nvPr/>
          </p:nvSpPr>
          <p:spPr bwMode="auto">
            <a:xfrm>
              <a:off x="1160" y="176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3" name="Line 81"/>
            <p:cNvSpPr>
              <a:spLocks noChangeShapeType="1"/>
            </p:cNvSpPr>
            <p:nvPr/>
          </p:nvSpPr>
          <p:spPr bwMode="auto">
            <a:xfrm>
              <a:off x="1160" y="172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4" name="Line 82"/>
            <p:cNvSpPr>
              <a:spLocks noChangeShapeType="1"/>
            </p:cNvSpPr>
            <p:nvPr/>
          </p:nvSpPr>
          <p:spPr bwMode="auto">
            <a:xfrm>
              <a:off x="1160" y="16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5" name="Line 83"/>
            <p:cNvSpPr>
              <a:spLocks noChangeShapeType="1"/>
            </p:cNvSpPr>
            <p:nvPr/>
          </p:nvSpPr>
          <p:spPr bwMode="auto">
            <a:xfrm>
              <a:off x="1164" y="1620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6" name="Line 84"/>
            <p:cNvSpPr>
              <a:spLocks noChangeShapeType="1"/>
            </p:cNvSpPr>
            <p:nvPr/>
          </p:nvSpPr>
          <p:spPr bwMode="auto">
            <a:xfrm>
              <a:off x="1160" y="157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" name="Group 95"/>
          <p:cNvGrpSpPr>
            <a:grpSpLocks/>
          </p:cNvGrpSpPr>
          <p:nvPr/>
        </p:nvGrpSpPr>
        <p:grpSpPr bwMode="auto">
          <a:xfrm>
            <a:off x="1841500" y="1712913"/>
            <a:ext cx="7010400" cy="630237"/>
            <a:chOff x="1160" y="1079"/>
            <a:chExt cx="4416" cy="397"/>
          </a:xfrm>
        </p:grpSpPr>
        <p:sp>
          <p:nvSpPr>
            <p:cNvPr id="74838" name="Line 86"/>
            <p:cNvSpPr>
              <a:spLocks noChangeShapeType="1"/>
            </p:cNvSpPr>
            <p:nvPr/>
          </p:nvSpPr>
          <p:spPr bwMode="auto">
            <a:xfrm>
              <a:off x="1160" y="147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9" name="Line 87"/>
            <p:cNvSpPr>
              <a:spLocks noChangeShapeType="1"/>
            </p:cNvSpPr>
            <p:nvPr/>
          </p:nvSpPr>
          <p:spPr bwMode="auto">
            <a:xfrm>
              <a:off x="1160" y="142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0" name="Line 88"/>
            <p:cNvSpPr>
              <a:spLocks noChangeShapeType="1"/>
            </p:cNvSpPr>
            <p:nvPr/>
          </p:nvSpPr>
          <p:spPr bwMode="auto">
            <a:xfrm>
              <a:off x="1160" y="13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1" name="Line 89"/>
            <p:cNvSpPr>
              <a:spLocks noChangeShapeType="1"/>
            </p:cNvSpPr>
            <p:nvPr/>
          </p:nvSpPr>
          <p:spPr bwMode="auto">
            <a:xfrm>
              <a:off x="1160" y="13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2" name="Line 90"/>
            <p:cNvSpPr>
              <a:spLocks noChangeShapeType="1"/>
            </p:cNvSpPr>
            <p:nvPr/>
          </p:nvSpPr>
          <p:spPr bwMode="auto">
            <a:xfrm>
              <a:off x="1160" y="127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3" name="Line 91"/>
            <p:cNvSpPr>
              <a:spLocks noChangeShapeType="1"/>
            </p:cNvSpPr>
            <p:nvPr/>
          </p:nvSpPr>
          <p:spPr bwMode="auto">
            <a:xfrm>
              <a:off x="1160" y="12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4" name="Line 92"/>
            <p:cNvSpPr>
              <a:spLocks noChangeShapeType="1"/>
            </p:cNvSpPr>
            <p:nvPr/>
          </p:nvSpPr>
          <p:spPr bwMode="auto">
            <a:xfrm>
              <a:off x="1160" y="11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5" name="Line 93"/>
            <p:cNvSpPr>
              <a:spLocks noChangeShapeType="1"/>
            </p:cNvSpPr>
            <p:nvPr/>
          </p:nvSpPr>
          <p:spPr bwMode="auto">
            <a:xfrm>
              <a:off x="1164" y="112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6" name="Line 94"/>
            <p:cNvSpPr>
              <a:spLocks noChangeShapeType="1"/>
            </p:cNvSpPr>
            <p:nvPr/>
          </p:nvSpPr>
          <p:spPr bwMode="auto">
            <a:xfrm>
              <a:off x="1160" y="10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05"/>
          <p:cNvGrpSpPr>
            <a:grpSpLocks/>
          </p:cNvGrpSpPr>
          <p:nvPr/>
        </p:nvGrpSpPr>
        <p:grpSpPr bwMode="auto">
          <a:xfrm>
            <a:off x="1858963" y="915988"/>
            <a:ext cx="7008812" cy="647700"/>
            <a:chOff x="1171" y="577"/>
            <a:chExt cx="4415" cy="408"/>
          </a:xfrm>
        </p:grpSpPr>
        <p:sp>
          <p:nvSpPr>
            <p:cNvPr id="74848" name="Line 96"/>
            <p:cNvSpPr>
              <a:spLocks noChangeShapeType="1"/>
            </p:cNvSpPr>
            <p:nvPr/>
          </p:nvSpPr>
          <p:spPr bwMode="auto">
            <a:xfrm>
              <a:off x="1171" y="98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9" name="Line 97"/>
            <p:cNvSpPr>
              <a:spLocks noChangeShapeType="1"/>
            </p:cNvSpPr>
            <p:nvPr/>
          </p:nvSpPr>
          <p:spPr bwMode="auto">
            <a:xfrm>
              <a:off x="1171" y="93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0" name="Line 98"/>
            <p:cNvSpPr>
              <a:spLocks noChangeShapeType="1"/>
            </p:cNvSpPr>
            <p:nvPr/>
          </p:nvSpPr>
          <p:spPr bwMode="auto">
            <a:xfrm>
              <a:off x="1171" y="88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1" name="Line 99"/>
            <p:cNvSpPr>
              <a:spLocks noChangeShapeType="1"/>
            </p:cNvSpPr>
            <p:nvPr/>
          </p:nvSpPr>
          <p:spPr bwMode="auto">
            <a:xfrm>
              <a:off x="1171" y="83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2" name="Line 100"/>
            <p:cNvSpPr>
              <a:spLocks noChangeShapeType="1"/>
            </p:cNvSpPr>
            <p:nvPr/>
          </p:nvSpPr>
          <p:spPr bwMode="auto">
            <a:xfrm>
              <a:off x="1171" y="78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3" name="Line 101"/>
            <p:cNvSpPr>
              <a:spLocks noChangeShapeType="1"/>
            </p:cNvSpPr>
            <p:nvPr/>
          </p:nvSpPr>
          <p:spPr bwMode="auto">
            <a:xfrm>
              <a:off x="1171" y="73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4" name="Line 102"/>
            <p:cNvSpPr>
              <a:spLocks noChangeShapeType="1"/>
            </p:cNvSpPr>
            <p:nvPr/>
          </p:nvSpPr>
          <p:spPr bwMode="auto">
            <a:xfrm>
              <a:off x="1171" y="6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5" name="Line 103"/>
            <p:cNvSpPr>
              <a:spLocks noChangeShapeType="1"/>
            </p:cNvSpPr>
            <p:nvPr/>
          </p:nvSpPr>
          <p:spPr bwMode="auto">
            <a:xfrm>
              <a:off x="1174" y="62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6" name="Line 104"/>
            <p:cNvSpPr>
              <a:spLocks noChangeShapeType="1"/>
            </p:cNvSpPr>
            <p:nvPr/>
          </p:nvSpPr>
          <p:spPr bwMode="auto">
            <a:xfrm>
              <a:off x="1171" y="5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15"/>
          <p:cNvGrpSpPr>
            <a:grpSpLocks/>
          </p:cNvGrpSpPr>
          <p:nvPr/>
        </p:nvGrpSpPr>
        <p:grpSpPr bwMode="auto">
          <a:xfrm>
            <a:off x="2698750" y="833438"/>
            <a:ext cx="611188" cy="4733925"/>
            <a:chOff x="1700" y="525"/>
            <a:chExt cx="385" cy="2982"/>
          </a:xfrm>
        </p:grpSpPr>
        <p:sp>
          <p:nvSpPr>
            <p:cNvPr id="74858" name="Line 106"/>
            <p:cNvSpPr>
              <a:spLocks noChangeShapeType="1"/>
            </p:cNvSpPr>
            <p:nvPr/>
          </p:nvSpPr>
          <p:spPr bwMode="auto">
            <a:xfrm>
              <a:off x="17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9" name="Line 107"/>
            <p:cNvSpPr>
              <a:spLocks noChangeShapeType="1"/>
            </p:cNvSpPr>
            <p:nvPr/>
          </p:nvSpPr>
          <p:spPr bwMode="auto">
            <a:xfrm>
              <a:off x="17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0" name="Line 108"/>
            <p:cNvSpPr>
              <a:spLocks noChangeShapeType="1"/>
            </p:cNvSpPr>
            <p:nvPr/>
          </p:nvSpPr>
          <p:spPr bwMode="auto">
            <a:xfrm>
              <a:off x="17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1" name="Line 109"/>
            <p:cNvSpPr>
              <a:spLocks noChangeShapeType="1"/>
            </p:cNvSpPr>
            <p:nvPr/>
          </p:nvSpPr>
          <p:spPr bwMode="auto">
            <a:xfrm>
              <a:off x="18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2" name="Line 110"/>
            <p:cNvSpPr>
              <a:spLocks noChangeShapeType="1"/>
            </p:cNvSpPr>
            <p:nvPr/>
          </p:nvSpPr>
          <p:spPr bwMode="auto">
            <a:xfrm>
              <a:off x="18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3" name="Line 111"/>
            <p:cNvSpPr>
              <a:spLocks noChangeShapeType="1"/>
            </p:cNvSpPr>
            <p:nvPr/>
          </p:nvSpPr>
          <p:spPr bwMode="auto">
            <a:xfrm>
              <a:off x="194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4" name="Line 112"/>
            <p:cNvSpPr>
              <a:spLocks noChangeShapeType="1"/>
            </p:cNvSpPr>
            <p:nvPr/>
          </p:nvSpPr>
          <p:spPr bwMode="auto">
            <a:xfrm>
              <a:off x="198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5" name="Line 113"/>
            <p:cNvSpPr>
              <a:spLocks noChangeShapeType="1"/>
            </p:cNvSpPr>
            <p:nvPr/>
          </p:nvSpPr>
          <p:spPr bwMode="auto">
            <a:xfrm>
              <a:off x="2037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6" name="Line 114"/>
            <p:cNvSpPr>
              <a:spLocks noChangeShapeType="1"/>
            </p:cNvSpPr>
            <p:nvPr/>
          </p:nvSpPr>
          <p:spPr bwMode="auto">
            <a:xfrm>
              <a:off x="208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125"/>
          <p:cNvGrpSpPr>
            <a:grpSpLocks/>
          </p:cNvGrpSpPr>
          <p:nvPr/>
        </p:nvGrpSpPr>
        <p:grpSpPr bwMode="auto">
          <a:xfrm>
            <a:off x="3482975" y="833438"/>
            <a:ext cx="611188" cy="4733925"/>
            <a:chOff x="2194" y="525"/>
            <a:chExt cx="385" cy="2982"/>
          </a:xfrm>
        </p:grpSpPr>
        <p:sp>
          <p:nvSpPr>
            <p:cNvPr id="74868" name="Line 116"/>
            <p:cNvSpPr>
              <a:spLocks noChangeShapeType="1"/>
            </p:cNvSpPr>
            <p:nvPr/>
          </p:nvSpPr>
          <p:spPr bwMode="auto">
            <a:xfrm>
              <a:off x="21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9" name="Line 117"/>
            <p:cNvSpPr>
              <a:spLocks noChangeShapeType="1"/>
            </p:cNvSpPr>
            <p:nvPr/>
          </p:nvSpPr>
          <p:spPr bwMode="auto">
            <a:xfrm>
              <a:off x="22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0" name="Line 118"/>
            <p:cNvSpPr>
              <a:spLocks noChangeShapeType="1"/>
            </p:cNvSpPr>
            <p:nvPr/>
          </p:nvSpPr>
          <p:spPr bwMode="auto">
            <a:xfrm>
              <a:off x="229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1" name="Line 119"/>
            <p:cNvSpPr>
              <a:spLocks noChangeShapeType="1"/>
            </p:cNvSpPr>
            <p:nvPr/>
          </p:nvSpPr>
          <p:spPr bwMode="auto">
            <a:xfrm>
              <a:off x="23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2" name="Line 120"/>
            <p:cNvSpPr>
              <a:spLocks noChangeShapeType="1"/>
            </p:cNvSpPr>
            <p:nvPr/>
          </p:nvSpPr>
          <p:spPr bwMode="auto">
            <a:xfrm>
              <a:off x="238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3" name="Line 121"/>
            <p:cNvSpPr>
              <a:spLocks noChangeShapeType="1"/>
            </p:cNvSpPr>
            <p:nvPr/>
          </p:nvSpPr>
          <p:spPr bwMode="auto">
            <a:xfrm>
              <a:off x="243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4" name="Line 122"/>
            <p:cNvSpPr>
              <a:spLocks noChangeShapeType="1"/>
            </p:cNvSpPr>
            <p:nvPr/>
          </p:nvSpPr>
          <p:spPr bwMode="auto">
            <a:xfrm>
              <a:off x="248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5" name="Line 123"/>
            <p:cNvSpPr>
              <a:spLocks noChangeShapeType="1"/>
            </p:cNvSpPr>
            <p:nvPr/>
          </p:nvSpPr>
          <p:spPr bwMode="auto">
            <a:xfrm>
              <a:off x="253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6" name="Line 124"/>
            <p:cNvSpPr>
              <a:spLocks noChangeShapeType="1"/>
            </p:cNvSpPr>
            <p:nvPr/>
          </p:nvSpPr>
          <p:spPr bwMode="auto">
            <a:xfrm>
              <a:off x="257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135"/>
          <p:cNvGrpSpPr>
            <a:grpSpLocks/>
          </p:cNvGrpSpPr>
          <p:nvPr/>
        </p:nvGrpSpPr>
        <p:grpSpPr bwMode="auto">
          <a:xfrm>
            <a:off x="4267200" y="833438"/>
            <a:ext cx="611188" cy="4733925"/>
            <a:chOff x="2688" y="525"/>
            <a:chExt cx="385" cy="2982"/>
          </a:xfrm>
        </p:grpSpPr>
        <p:sp>
          <p:nvSpPr>
            <p:cNvPr id="74878" name="Line 126"/>
            <p:cNvSpPr>
              <a:spLocks noChangeShapeType="1"/>
            </p:cNvSpPr>
            <p:nvPr/>
          </p:nvSpPr>
          <p:spPr bwMode="auto">
            <a:xfrm>
              <a:off x="26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9" name="Line 127"/>
            <p:cNvSpPr>
              <a:spLocks noChangeShapeType="1"/>
            </p:cNvSpPr>
            <p:nvPr/>
          </p:nvSpPr>
          <p:spPr bwMode="auto">
            <a:xfrm>
              <a:off x="27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0" name="Line 128"/>
            <p:cNvSpPr>
              <a:spLocks noChangeShapeType="1"/>
            </p:cNvSpPr>
            <p:nvPr/>
          </p:nvSpPr>
          <p:spPr bwMode="auto">
            <a:xfrm>
              <a:off x="278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1" name="Line 129"/>
            <p:cNvSpPr>
              <a:spLocks noChangeShapeType="1"/>
            </p:cNvSpPr>
            <p:nvPr/>
          </p:nvSpPr>
          <p:spPr bwMode="auto">
            <a:xfrm>
              <a:off x="283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2" name="Line 130"/>
            <p:cNvSpPr>
              <a:spLocks noChangeShapeType="1"/>
            </p:cNvSpPr>
            <p:nvPr/>
          </p:nvSpPr>
          <p:spPr bwMode="auto">
            <a:xfrm>
              <a:off x="288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3" name="Line 131"/>
            <p:cNvSpPr>
              <a:spLocks noChangeShapeType="1"/>
            </p:cNvSpPr>
            <p:nvPr/>
          </p:nvSpPr>
          <p:spPr bwMode="auto">
            <a:xfrm>
              <a:off x="292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4" name="Line 132"/>
            <p:cNvSpPr>
              <a:spLocks noChangeShapeType="1"/>
            </p:cNvSpPr>
            <p:nvPr/>
          </p:nvSpPr>
          <p:spPr bwMode="auto">
            <a:xfrm>
              <a:off x="297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5" name="Line 133"/>
            <p:cNvSpPr>
              <a:spLocks noChangeShapeType="1"/>
            </p:cNvSpPr>
            <p:nvPr/>
          </p:nvSpPr>
          <p:spPr bwMode="auto">
            <a:xfrm>
              <a:off x="302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6" name="Line 134"/>
            <p:cNvSpPr>
              <a:spLocks noChangeShapeType="1"/>
            </p:cNvSpPr>
            <p:nvPr/>
          </p:nvSpPr>
          <p:spPr bwMode="auto">
            <a:xfrm>
              <a:off x="307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145"/>
          <p:cNvGrpSpPr>
            <a:grpSpLocks/>
          </p:cNvGrpSpPr>
          <p:nvPr/>
        </p:nvGrpSpPr>
        <p:grpSpPr bwMode="auto">
          <a:xfrm>
            <a:off x="5051425" y="833438"/>
            <a:ext cx="611188" cy="4733925"/>
            <a:chOff x="3182" y="525"/>
            <a:chExt cx="385" cy="2982"/>
          </a:xfrm>
        </p:grpSpPr>
        <p:sp>
          <p:nvSpPr>
            <p:cNvPr id="74888" name="Line 136"/>
            <p:cNvSpPr>
              <a:spLocks noChangeShapeType="1"/>
            </p:cNvSpPr>
            <p:nvPr/>
          </p:nvSpPr>
          <p:spPr bwMode="auto">
            <a:xfrm>
              <a:off x="318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9" name="Line 137"/>
            <p:cNvSpPr>
              <a:spLocks noChangeShapeType="1"/>
            </p:cNvSpPr>
            <p:nvPr/>
          </p:nvSpPr>
          <p:spPr bwMode="auto">
            <a:xfrm>
              <a:off x="323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0" name="Line 138"/>
            <p:cNvSpPr>
              <a:spLocks noChangeShapeType="1"/>
            </p:cNvSpPr>
            <p:nvPr/>
          </p:nvSpPr>
          <p:spPr bwMode="auto">
            <a:xfrm>
              <a:off x="327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1" name="Line 139"/>
            <p:cNvSpPr>
              <a:spLocks noChangeShapeType="1"/>
            </p:cNvSpPr>
            <p:nvPr/>
          </p:nvSpPr>
          <p:spPr bwMode="auto">
            <a:xfrm>
              <a:off x="332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2" name="Line 140"/>
            <p:cNvSpPr>
              <a:spLocks noChangeShapeType="1"/>
            </p:cNvSpPr>
            <p:nvPr/>
          </p:nvSpPr>
          <p:spPr bwMode="auto">
            <a:xfrm>
              <a:off x="337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3" name="Line 141"/>
            <p:cNvSpPr>
              <a:spLocks noChangeShapeType="1"/>
            </p:cNvSpPr>
            <p:nvPr/>
          </p:nvSpPr>
          <p:spPr bwMode="auto">
            <a:xfrm>
              <a:off x="342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4" name="Line 142"/>
            <p:cNvSpPr>
              <a:spLocks noChangeShapeType="1"/>
            </p:cNvSpPr>
            <p:nvPr/>
          </p:nvSpPr>
          <p:spPr bwMode="auto">
            <a:xfrm>
              <a:off x="347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5" name="Line 143"/>
            <p:cNvSpPr>
              <a:spLocks noChangeShapeType="1"/>
            </p:cNvSpPr>
            <p:nvPr/>
          </p:nvSpPr>
          <p:spPr bwMode="auto">
            <a:xfrm>
              <a:off x="3519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6" name="Line 144"/>
            <p:cNvSpPr>
              <a:spLocks noChangeShapeType="1"/>
            </p:cNvSpPr>
            <p:nvPr/>
          </p:nvSpPr>
          <p:spPr bwMode="auto">
            <a:xfrm>
              <a:off x="356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155"/>
          <p:cNvGrpSpPr>
            <a:grpSpLocks/>
          </p:cNvGrpSpPr>
          <p:nvPr/>
        </p:nvGrpSpPr>
        <p:grpSpPr bwMode="auto">
          <a:xfrm>
            <a:off x="5810250" y="833438"/>
            <a:ext cx="636588" cy="4733925"/>
            <a:chOff x="3660" y="525"/>
            <a:chExt cx="401" cy="2982"/>
          </a:xfrm>
        </p:grpSpPr>
        <p:sp>
          <p:nvSpPr>
            <p:cNvPr id="74898" name="Line 146"/>
            <p:cNvSpPr>
              <a:spLocks noChangeShapeType="1"/>
            </p:cNvSpPr>
            <p:nvPr/>
          </p:nvSpPr>
          <p:spPr bwMode="auto">
            <a:xfrm>
              <a:off x="36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9" name="Line 147"/>
            <p:cNvSpPr>
              <a:spLocks noChangeShapeType="1"/>
            </p:cNvSpPr>
            <p:nvPr/>
          </p:nvSpPr>
          <p:spPr bwMode="auto">
            <a:xfrm>
              <a:off x="37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0" name="Line 148"/>
            <p:cNvSpPr>
              <a:spLocks noChangeShapeType="1"/>
            </p:cNvSpPr>
            <p:nvPr/>
          </p:nvSpPr>
          <p:spPr bwMode="auto">
            <a:xfrm>
              <a:off x="37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1" name="Line 149"/>
            <p:cNvSpPr>
              <a:spLocks noChangeShapeType="1"/>
            </p:cNvSpPr>
            <p:nvPr/>
          </p:nvSpPr>
          <p:spPr bwMode="auto">
            <a:xfrm>
              <a:off x="38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2" name="Line 150"/>
            <p:cNvSpPr>
              <a:spLocks noChangeShapeType="1"/>
            </p:cNvSpPr>
            <p:nvPr/>
          </p:nvSpPr>
          <p:spPr bwMode="auto">
            <a:xfrm>
              <a:off x="38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3" name="Line 151"/>
            <p:cNvSpPr>
              <a:spLocks noChangeShapeType="1"/>
            </p:cNvSpPr>
            <p:nvPr/>
          </p:nvSpPr>
          <p:spPr bwMode="auto">
            <a:xfrm>
              <a:off x="39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4" name="Line 152"/>
            <p:cNvSpPr>
              <a:spLocks noChangeShapeType="1"/>
            </p:cNvSpPr>
            <p:nvPr/>
          </p:nvSpPr>
          <p:spPr bwMode="auto">
            <a:xfrm>
              <a:off x="39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5" name="Line 153"/>
            <p:cNvSpPr>
              <a:spLocks noChangeShapeType="1"/>
            </p:cNvSpPr>
            <p:nvPr/>
          </p:nvSpPr>
          <p:spPr bwMode="auto">
            <a:xfrm>
              <a:off x="401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6" name="Line 154"/>
            <p:cNvSpPr>
              <a:spLocks noChangeShapeType="1"/>
            </p:cNvSpPr>
            <p:nvPr/>
          </p:nvSpPr>
          <p:spPr bwMode="auto">
            <a:xfrm>
              <a:off x="40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" name="Group 165"/>
          <p:cNvGrpSpPr>
            <a:grpSpLocks/>
          </p:cNvGrpSpPr>
          <p:nvPr/>
        </p:nvGrpSpPr>
        <p:grpSpPr bwMode="auto">
          <a:xfrm>
            <a:off x="6602413" y="833438"/>
            <a:ext cx="611187" cy="4733925"/>
            <a:chOff x="4159" y="525"/>
            <a:chExt cx="385" cy="2982"/>
          </a:xfrm>
        </p:grpSpPr>
        <p:sp>
          <p:nvSpPr>
            <p:cNvPr id="74908" name="Line 156"/>
            <p:cNvSpPr>
              <a:spLocks noChangeShapeType="1"/>
            </p:cNvSpPr>
            <p:nvPr/>
          </p:nvSpPr>
          <p:spPr bwMode="auto">
            <a:xfrm>
              <a:off x="415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9" name="Line 157"/>
            <p:cNvSpPr>
              <a:spLocks noChangeShapeType="1"/>
            </p:cNvSpPr>
            <p:nvPr/>
          </p:nvSpPr>
          <p:spPr bwMode="auto">
            <a:xfrm>
              <a:off x="420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0" name="Line 158"/>
            <p:cNvSpPr>
              <a:spLocks noChangeShapeType="1"/>
            </p:cNvSpPr>
            <p:nvPr/>
          </p:nvSpPr>
          <p:spPr bwMode="auto">
            <a:xfrm>
              <a:off x="425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1" name="Line 159"/>
            <p:cNvSpPr>
              <a:spLocks noChangeShapeType="1"/>
            </p:cNvSpPr>
            <p:nvPr/>
          </p:nvSpPr>
          <p:spPr bwMode="auto">
            <a:xfrm>
              <a:off x="430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2" name="Line 160"/>
            <p:cNvSpPr>
              <a:spLocks noChangeShapeType="1"/>
            </p:cNvSpPr>
            <p:nvPr/>
          </p:nvSpPr>
          <p:spPr bwMode="auto">
            <a:xfrm>
              <a:off x="435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3" name="Line 161"/>
            <p:cNvSpPr>
              <a:spLocks noChangeShapeType="1"/>
            </p:cNvSpPr>
            <p:nvPr/>
          </p:nvSpPr>
          <p:spPr bwMode="auto">
            <a:xfrm>
              <a:off x="44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4" name="Line 162"/>
            <p:cNvSpPr>
              <a:spLocks noChangeShapeType="1"/>
            </p:cNvSpPr>
            <p:nvPr/>
          </p:nvSpPr>
          <p:spPr bwMode="auto">
            <a:xfrm>
              <a:off x="44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5" name="Line 163"/>
            <p:cNvSpPr>
              <a:spLocks noChangeShapeType="1"/>
            </p:cNvSpPr>
            <p:nvPr/>
          </p:nvSpPr>
          <p:spPr bwMode="auto">
            <a:xfrm>
              <a:off x="4496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6" name="Line 164"/>
            <p:cNvSpPr>
              <a:spLocks noChangeShapeType="1"/>
            </p:cNvSpPr>
            <p:nvPr/>
          </p:nvSpPr>
          <p:spPr bwMode="auto">
            <a:xfrm>
              <a:off x="45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5" name="Group 175"/>
          <p:cNvGrpSpPr>
            <a:grpSpLocks/>
          </p:cNvGrpSpPr>
          <p:nvPr/>
        </p:nvGrpSpPr>
        <p:grpSpPr bwMode="auto">
          <a:xfrm>
            <a:off x="7386638" y="833438"/>
            <a:ext cx="611187" cy="4733925"/>
            <a:chOff x="4653" y="525"/>
            <a:chExt cx="385" cy="2982"/>
          </a:xfrm>
        </p:grpSpPr>
        <p:sp>
          <p:nvSpPr>
            <p:cNvPr id="74918" name="Line 166"/>
            <p:cNvSpPr>
              <a:spLocks noChangeShapeType="1"/>
            </p:cNvSpPr>
            <p:nvPr/>
          </p:nvSpPr>
          <p:spPr bwMode="auto">
            <a:xfrm>
              <a:off x="465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9" name="Line 167"/>
            <p:cNvSpPr>
              <a:spLocks noChangeShapeType="1"/>
            </p:cNvSpPr>
            <p:nvPr/>
          </p:nvSpPr>
          <p:spPr bwMode="auto">
            <a:xfrm>
              <a:off x="47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0" name="Line 168"/>
            <p:cNvSpPr>
              <a:spLocks noChangeShapeType="1"/>
            </p:cNvSpPr>
            <p:nvPr/>
          </p:nvSpPr>
          <p:spPr bwMode="auto">
            <a:xfrm>
              <a:off x="47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1" name="Line 169"/>
            <p:cNvSpPr>
              <a:spLocks noChangeShapeType="1"/>
            </p:cNvSpPr>
            <p:nvPr/>
          </p:nvSpPr>
          <p:spPr bwMode="auto">
            <a:xfrm>
              <a:off x="47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2" name="Line 170"/>
            <p:cNvSpPr>
              <a:spLocks noChangeShapeType="1"/>
            </p:cNvSpPr>
            <p:nvPr/>
          </p:nvSpPr>
          <p:spPr bwMode="auto">
            <a:xfrm>
              <a:off x="484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3" name="Line 171"/>
            <p:cNvSpPr>
              <a:spLocks noChangeShapeType="1"/>
            </p:cNvSpPr>
            <p:nvPr/>
          </p:nvSpPr>
          <p:spPr bwMode="auto">
            <a:xfrm>
              <a:off x="48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4" name="Line 172"/>
            <p:cNvSpPr>
              <a:spLocks noChangeShapeType="1"/>
            </p:cNvSpPr>
            <p:nvPr/>
          </p:nvSpPr>
          <p:spPr bwMode="auto">
            <a:xfrm>
              <a:off x="49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5" name="Line 173"/>
            <p:cNvSpPr>
              <a:spLocks noChangeShapeType="1"/>
            </p:cNvSpPr>
            <p:nvPr/>
          </p:nvSpPr>
          <p:spPr bwMode="auto">
            <a:xfrm>
              <a:off x="4990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6" name="Line 174"/>
            <p:cNvSpPr>
              <a:spLocks noChangeShapeType="1"/>
            </p:cNvSpPr>
            <p:nvPr/>
          </p:nvSpPr>
          <p:spPr bwMode="auto">
            <a:xfrm>
              <a:off x="50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185"/>
          <p:cNvGrpSpPr>
            <a:grpSpLocks/>
          </p:cNvGrpSpPr>
          <p:nvPr/>
        </p:nvGrpSpPr>
        <p:grpSpPr bwMode="auto">
          <a:xfrm>
            <a:off x="8172450" y="833438"/>
            <a:ext cx="611188" cy="4733925"/>
            <a:chOff x="5148" y="525"/>
            <a:chExt cx="385" cy="2982"/>
          </a:xfrm>
        </p:grpSpPr>
        <p:sp>
          <p:nvSpPr>
            <p:cNvPr id="74928" name="Line 176"/>
            <p:cNvSpPr>
              <a:spLocks noChangeShapeType="1"/>
            </p:cNvSpPr>
            <p:nvPr/>
          </p:nvSpPr>
          <p:spPr bwMode="auto">
            <a:xfrm>
              <a:off x="51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9" name="Line 177"/>
            <p:cNvSpPr>
              <a:spLocks noChangeShapeType="1"/>
            </p:cNvSpPr>
            <p:nvPr/>
          </p:nvSpPr>
          <p:spPr bwMode="auto">
            <a:xfrm>
              <a:off x="51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0" name="Line 178"/>
            <p:cNvSpPr>
              <a:spLocks noChangeShapeType="1"/>
            </p:cNvSpPr>
            <p:nvPr/>
          </p:nvSpPr>
          <p:spPr bwMode="auto">
            <a:xfrm>
              <a:off x="52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1" name="Line 179"/>
            <p:cNvSpPr>
              <a:spLocks noChangeShapeType="1"/>
            </p:cNvSpPr>
            <p:nvPr/>
          </p:nvSpPr>
          <p:spPr bwMode="auto">
            <a:xfrm>
              <a:off x="52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2" name="Line 180"/>
            <p:cNvSpPr>
              <a:spLocks noChangeShapeType="1"/>
            </p:cNvSpPr>
            <p:nvPr/>
          </p:nvSpPr>
          <p:spPr bwMode="auto">
            <a:xfrm>
              <a:off x="534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3" name="Line 181"/>
            <p:cNvSpPr>
              <a:spLocks noChangeShapeType="1"/>
            </p:cNvSpPr>
            <p:nvPr/>
          </p:nvSpPr>
          <p:spPr bwMode="auto">
            <a:xfrm>
              <a:off x="53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4" name="Line 182"/>
            <p:cNvSpPr>
              <a:spLocks noChangeShapeType="1"/>
            </p:cNvSpPr>
            <p:nvPr/>
          </p:nvSpPr>
          <p:spPr bwMode="auto">
            <a:xfrm>
              <a:off x="54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5" name="Line 183"/>
            <p:cNvSpPr>
              <a:spLocks noChangeShapeType="1"/>
            </p:cNvSpPr>
            <p:nvPr/>
          </p:nvSpPr>
          <p:spPr bwMode="auto">
            <a:xfrm>
              <a:off x="548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6" name="Line 184"/>
            <p:cNvSpPr>
              <a:spLocks noChangeShapeType="1"/>
            </p:cNvSpPr>
            <p:nvPr/>
          </p:nvSpPr>
          <p:spPr bwMode="auto">
            <a:xfrm>
              <a:off x="553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939" name="Rectangle 187"/>
          <p:cNvSpPr>
            <a:spLocks noChangeArrowheads="1"/>
          </p:cNvSpPr>
          <p:nvPr/>
        </p:nvSpPr>
        <p:spPr bwMode="auto">
          <a:xfrm rot="16200000">
            <a:off x="-1481137" y="2986087"/>
            <a:ext cx="36893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FFFF"/>
                </a:solidFill>
                <a:latin typeface="Arial" charset="0"/>
              </a:rPr>
              <a:t>RIGHTING ARMS (FT)</a:t>
            </a:r>
          </a:p>
        </p:txBody>
      </p:sp>
      <p:sp>
        <p:nvSpPr>
          <p:cNvPr id="74940" name="Rectangle 188"/>
          <p:cNvSpPr>
            <a:spLocks noChangeArrowheads="1"/>
          </p:cNvSpPr>
          <p:nvPr/>
        </p:nvSpPr>
        <p:spPr bwMode="auto">
          <a:xfrm>
            <a:off x="85725" y="407988"/>
            <a:ext cx="6985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4941" name="Rectangle 189"/>
          <p:cNvSpPr>
            <a:spLocks noChangeArrowheads="1"/>
          </p:cNvSpPr>
          <p:nvPr/>
        </p:nvSpPr>
        <p:spPr bwMode="auto">
          <a:xfrm>
            <a:off x="638175" y="39528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4942" name="Rectangle 190"/>
          <p:cNvSpPr>
            <a:spLocks noChangeArrowheads="1"/>
          </p:cNvSpPr>
          <p:nvPr/>
        </p:nvSpPr>
        <p:spPr bwMode="auto">
          <a:xfrm>
            <a:off x="638175" y="633413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.85 FT</a:t>
            </a:r>
          </a:p>
        </p:txBody>
      </p:sp>
      <p:sp>
        <p:nvSpPr>
          <p:cNvPr id="74943" name="Rectangle 191"/>
          <p:cNvSpPr>
            <a:spLocks noChangeArrowheads="1"/>
          </p:cNvSpPr>
          <p:nvPr/>
        </p:nvSpPr>
        <p:spPr bwMode="auto">
          <a:xfrm>
            <a:off x="638175" y="87153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4944" name="Rectangle 192"/>
          <p:cNvSpPr>
            <a:spLocks noChangeArrowheads="1"/>
          </p:cNvSpPr>
          <p:nvPr/>
        </p:nvSpPr>
        <p:spPr bwMode="auto">
          <a:xfrm>
            <a:off x="638175" y="1109663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1.73 FT</a:t>
            </a:r>
          </a:p>
        </p:txBody>
      </p:sp>
      <p:sp>
        <p:nvSpPr>
          <p:cNvPr id="74945" name="Rectangle 193"/>
          <p:cNvSpPr>
            <a:spLocks noChangeArrowheads="1"/>
          </p:cNvSpPr>
          <p:nvPr/>
        </p:nvSpPr>
        <p:spPr bwMode="auto">
          <a:xfrm>
            <a:off x="638175" y="1347788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4946" name="Rectangle 194"/>
          <p:cNvSpPr>
            <a:spLocks noChangeArrowheads="1"/>
          </p:cNvSpPr>
          <p:nvPr/>
        </p:nvSpPr>
        <p:spPr bwMode="auto">
          <a:xfrm>
            <a:off x="638175" y="1585913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2.55 FT</a:t>
            </a:r>
          </a:p>
        </p:txBody>
      </p:sp>
      <p:sp>
        <p:nvSpPr>
          <p:cNvPr id="74947" name="Rectangle 195"/>
          <p:cNvSpPr>
            <a:spLocks noChangeArrowheads="1"/>
          </p:cNvSpPr>
          <p:nvPr/>
        </p:nvSpPr>
        <p:spPr bwMode="auto">
          <a:xfrm>
            <a:off x="638175" y="182403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2.6 FT</a:t>
            </a:r>
          </a:p>
        </p:txBody>
      </p:sp>
      <p:sp>
        <p:nvSpPr>
          <p:cNvPr id="74948" name="Rectangle 196"/>
          <p:cNvSpPr>
            <a:spLocks noChangeArrowheads="1"/>
          </p:cNvSpPr>
          <p:nvPr/>
        </p:nvSpPr>
        <p:spPr bwMode="auto">
          <a:xfrm>
            <a:off x="638175" y="2062163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 FT</a:t>
            </a:r>
          </a:p>
        </p:txBody>
      </p:sp>
      <p:sp>
        <p:nvSpPr>
          <p:cNvPr id="74949" name="Rectangle 197"/>
          <p:cNvSpPr>
            <a:spLocks noChangeArrowheads="1"/>
          </p:cNvSpPr>
          <p:nvPr/>
        </p:nvSpPr>
        <p:spPr bwMode="auto">
          <a:xfrm>
            <a:off x="638175" y="230028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 FT</a:t>
            </a:r>
          </a:p>
        </p:txBody>
      </p:sp>
      <p:sp>
        <p:nvSpPr>
          <p:cNvPr id="74950" name="Rectangle 198"/>
          <p:cNvSpPr>
            <a:spLocks noChangeArrowheads="1"/>
          </p:cNvSpPr>
          <p:nvPr/>
        </p:nvSpPr>
        <p:spPr bwMode="auto">
          <a:xfrm>
            <a:off x="1655763" y="4564063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1" name="Rectangle 199"/>
          <p:cNvSpPr>
            <a:spLocks noChangeArrowheads="1"/>
          </p:cNvSpPr>
          <p:nvPr/>
        </p:nvSpPr>
        <p:spPr bwMode="auto">
          <a:xfrm>
            <a:off x="2435225" y="4154488"/>
            <a:ext cx="369888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2" name="Rectangle 200"/>
          <p:cNvSpPr>
            <a:spLocks noChangeArrowheads="1"/>
          </p:cNvSpPr>
          <p:nvPr/>
        </p:nvSpPr>
        <p:spPr bwMode="auto">
          <a:xfrm>
            <a:off x="2830513" y="3919538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3" name="Rectangle 201"/>
          <p:cNvSpPr>
            <a:spLocks noChangeArrowheads="1"/>
          </p:cNvSpPr>
          <p:nvPr/>
        </p:nvSpPr>
        <p:spPr bwMode="auto">
          <a:xfrm>
            <a:off x="3214688" y="3698875"/>
            <a:ext cx="36988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4" name="Rectangle 202"/>
          <p:cNvSpPr>
            <a:spLocks noChangeArrowheads="1"/>
          </p:cNvSpPr>
          <p:nvPr/>
        </p:nvSpPr>
        <p:spPr bwMode="auto">
          <a:xfrm>
            <a:off x="3995738" y="3211513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5" name="Rectangle 203"/>
          <p:cNvSpPr>
            <a:spLocks noChangeArrowheads="1"/>
          </p:cNvSpPr>
          <p:nvPr/>
        </p:nvSpPr>
        <p:spPr bwMode="auto">
          <a:xfrm>
            <a:off x="4778375" y="2735263"/>
            <a:ext cx="369888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6" name="Rectangle 204"/>
          <p:cNvSpPr>
            <a:spLocks noChangeArrowheads="1"/>
          </p:cNvSpPr>
          <p:nvPr/>
        </p:nvSpPr>
        <p:spPr bwMode="auto">
          <a:xfrm>
            <a:off x="5103813" y="2576513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7" name="Rectangle 205"/>
          <p:cNvSpPr>
            <a:spLocks noChangeArrowheads="1"/>
          </p:cNvSpPr>
          <p:nvPr/>
        </p:nvSpPr>
        <p:spPr bwMode="auto">
          <a:xfrm>
            <a:off x="5556250" y="2536825"/>
            <a:ext cx="369888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8" name="Rectangle 206"/>
          <p:cNvSpPr>
            <a:spLocks noChangeArrowheads="1"/>
          </p:cNvSpPr>
          <p:nvPr/>
        </p:nvSpPr>
        <p:spPr bwMode="auto">
          <a:xfrm>
            <a:off x="5957888" y="2613025"/>
            <a:ext cx="36988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9" name="Rectangle 207"/>
          <p:cNvSpPr>
            <a:spLocks noChangeArrowheads="1"/>
          </p:cNvSpPr>
          <p:nvPr/>
        </p:nvSpPr>
        <p:spPr bwMode="auto">
          <a:xfrm>
            <a:off x="6334125" y="2771775"/>
            <a:ext cx="369888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60" name="Freeform 208"/>
          <p:cNvSpPr>
            <a:spLocks/>
          </p:cNvSpPr>
          <p:nvPr/>
        </p:nvSpPr>
        <p:spPr bwMode="auto">
          <a:xfrm>
            <a:off x="1822450" y="2738438"/>
            <a:ext cx="4711700" cy="2054225"/>
          </a:xfrm>
          <a:custGeom>
            <a:avLst/>
            <a:gdLst/>
            <a:ahLst/>
            <a:cxnLst>
              <a:cxn ang="0">
                <a:pos x="136" y="1214"/>
              </a:cxn>
              <a:cxn ang="0">
                <a:pos x="272" y="1135"/>
              </a:cxn>
              <a:cxn ang="0">
                <a:pos x="409" y="1056"/>
              </a:cxn>
              <a:cxn ang="0">
                <a:pos x="545" y="977"/>
              </a:cxn>
              <a:cxn ang="0">
                <a:pos x="682" y="899"/>
              </a:cxn>
              <a:cxn ang="0">
                <a:pos x="818" y="820"/>
              </a:cxn>
              <a:cxn ang="0">
                <a:pos x="954" y="741"/>
              </a:cxn>
              <a:cxn ang="0">
                <a:pos x="1090" y="663"/>
              </a:cxn>
              <a:cxn ang="0">
                <a:pos x="1227" y="584"/>
              </a:cxn>
              <a:cxn ang="0">
                <a:pos x="1363" y="505"/>
              </a:cxn>
              <a:cxn ang="0">
                <a:pos x="1486" y="433"/>
              </a:cxn>
              <a:cxn ang="0">
                <a:pos x="1535" y="403"/>
              </a:cxn>
              <a:cxn ang="0">
                <a:pos x="1584" y="373"/>
              </a:cxn>
              <a:cxn ang="0">
                <a:pos x="1632" y="343"/>
              </a:cxn>
              <a:cxn ang="0">
                <a:pos x="1681" y="313"/>
              </a:cxn>
              <a:cxn ang="0">
                <a:pos x="1730" y="283"/>
              </a:cxn>
              <a:cxn ang="0">
                <a:pos x="1779" y="253"/>
              </a:cxn>
              <a:cxn ang="0">
                <a:pos x="1828" y="223"/>
              </a:cxn>
              <a:cxn ang="0">
                <a:pos x="1876" y="193"/>
              </a:cxn>
              <a:cxn ang="0">
                <a:pos x="1925" y="163"/>
              </a:cxn>
              <a:cxn ang="0">
                <a:pos x="1974" y="133"/>
              </a:cxn>
              <a:cxn ang="0">
                <a:pos x="2023" y="103"/>
              </a:cxn>
              <a:cxn ang="0">
                <a:pos x="2062" y="83"/>
              </a:cxn>
              <a:cxn ang="0">
                <a:pos x="2102" y="65"/>
              </a:cxn>
              <a:cxn ang="0">
                <a:pos x="2143" y="49"/>
              </a:cxn>
              <a:cxn ang="0">
                <a:pos x="2185" y="35"/>
              </a:cxn>
              <a:cxn ang="0">
                <a:pos x="2228" y="23"/>
              </a:cxn>
              <a:cxn ang="0">
                <a:pos x="2271" y="13"/>
              </a:cxn>
              <a:cxn ang="0">
                <a:pos x="2316" y="7"/>
              </a:cxn>
              <a:cxn ang="0">
                <a:pos x="2361" y="2"/>
              </a:cxn>
              <a:cxn ang="0">
                <a:pos x="2408" y="0"/>
              </a:cxn>
              <a:cxn ang="0">
                <a:pos x="2451" y="0"/>
              </a:cxn>
              <a:cxn ang="0">
                <a:pos x="2478" y="1"/>
              </a:cxn>
              <a:cxn ang="0">
                <a:pos x="2506" y="4"/>
              </a:cxn>
              <a:cxn ang="0">
                <a:pos x="2533" y="7"/>
              </a:cxn>
              <a:cxn ang="0">
                <a:pos x="2560" y="11"/>
              </a:cxn>
              <a:cxn ang="0">
                <a:pos x="2587" y="16"/>
              </a:cxn>
              <a:cxn ang="0">
                <a:pos x="2613" y="22"/>
              </a:cxn>
              <a:cxn ang="0">
                <a:pos x="2639" y="28"/>
              </a:cxn>
              <a:cxn ang="0">
                <a:pos x="2665" y="36"/>
              </a:cxn>
              <a:cxn ang="0">
                <a:pos x="2690" y="44"/>
              </a:cxn>
              <a:cxn ang="0">
                <a:pos x="2722" y="57"/>
              </a:cxn>
              <a:cxn ang="0">
                <a:pos x="2746" y="68"/>
              </a:cxn>
              <a:cxn ang="0">
                <a:pos x="2769" y="79"/>
              </a:cxn>
              <a:cxn ang="0">
                <a:pos x="2793" y="89"/>
              </a:cxn>
              <a:cxn ang="0">
                <a:pos x="2817" y="98"/>
              </a:cxn>
              <a:cxn ang="0">
                <a:pos x="2842" y="107"/>
              </a:cxn>
              <a:cxn ang="0">
                <a:pos x="2866" y="115"/>
              </a:cxn>
              <a:cxn ang="0">
                <a:pos x="2891" y="123"/>
              </a:cxn>
              <a:cxn ang="0">
                <a:pos x="2916" y="131"/>
              </a:cxn>
              <a:cxn ang="0">
                <a:pos x="2941" y="138"/>
              </a:cxn>
              <a:cxn ang="0">
                <a:pos x="2967" y="145"/>
              </a:cxn>
            </a:cxnLst>
            <a:rect l="0" t="0" r="r" b="b"/>
            <a:pathLst>
              <a:path w="2968" h="1294">
                <a:moveTo>
                  <a:pt x="0" y="1293"/>
                </a:moveTo>
                <a:lnTo>
                  <a:pt x="91" y="1240"/>
                </a:lnTo>
                <a:lnTo>
                  <a:pt x="136" y="1214"/>
                </a:lnTo>
                <a:lnTo>
                  <a:pt x="182" y="1188"/>
                </a:lnTo>
                <a:lnTo>
                  <a:pt x="227" y="1161"/>
                </a:lnTo>
                <a:lnTo>
                  <a:pt x="272" y="1135"/>
                </a:lnTo>
                <a:lnTo>
                  <a:pt x="318" y="1109"/>
                </a:lnTo>
                <a:lnTo>
                  <a:pt x="363" y="1083"/>
                </a:lnTo>
                <a:lnTo>
                  <a:pt x="409" y="1056"/>
                </a:lnTo>
                <a:lnTo>
                  <a:pt x="454" y="1030"/>
                </a:lnTo>
                <a:lnTo>
                  <a:pt x="500" y="1004"/>
                </a:lnTo>
                <a:lnTo>
                  <a:pt x="545" y="977"/>
                </a:lnTo>
                <a:lnTo>
                  <a:pt x="591" y="951"/>
                </a:lnTo>
                <a:lnTo>
                  <a:pt x="636" y="925"/>
                </a:lnTo>
                <a:lnTo>
                  <a:pt x="682" y="899"/>
                </a:lnTo>
                <a:lnTo>
                  <a:pt x="727" y="873"/>
                </a:lnTo>
                <a:lnTo>
                  <a:pt x="772" y="846"/>
                </a:lnTo>
                <a:lnTo>
                  <a:pt x="818" y="820"/>
                </a:lnTo>
                <a:lnTo>
                  <a:pt x="863" y="794"/>
                </a:lnTo>
                <a:lnTo>
                  <a:pt x="909" y="767"/>
                </a:lnTo>
                <a:lnTo>
                  <a:pt x="954" y="741"/>
                </a:lnTo>
                <a:lnTo>
                  <a:pt x="1000" y="715"/>
                </a:lnTo>
                <a:lnTo>
                  <a:pt x="1045" y="689"/>
                </a:lnTo>
                <a:lnTo>
                  <a:pt x="1090" y="663"/>
                </a:lnTo>
                <a:lnTo>
                  <a:pt x="1136" y="636"/>
                </a:lnTo>
                <a:lnTo>
                  <a:pt x="1181" y="610"/>
                </a:lnTo>
                <a:lnTo>
                  <a:pt x="1227" y="584"/>
                </a:lnTo>
                <a:lnTo>
                  <a:pt x="1272" y="557"/>
                </a:lnTo>
                <a:lnTo>
                  <a:pt x="1318" y="531"/>
                </a:lnTo>
                <a:lnTo>
                  <a:pt x="1363" y="505"/>
                </a:lnTo>
                <a:lnTo>
                  <a:pt x="1408" y="479"/>
                </a:lnTo>
                <a:lnTo>
                  <a:pt x="1454" y="453"/>
                </a:lnTo>
                <a:lnTo>
                  <a:pt x="1486" y="433"/>
                </a:lnTo>
                <a:lnTo>
                  <a:pt x="1502" y="423"/>
                </a:lnTo>
                <a:lnTo>
                  <a:pt x="1519" y="413"/>
                </a:lnTo>
                <a:lnTo>
                  <a:pt x="1535" y="403"/>
                </a:lnTo>
                <a:lnTo>
                  <a:pt x="1551" y="393"/>
                </a:lnTo>
                <a:lnTo>
                  <a:pt x="1568" y="383"/>
                </a:lnTo>
                <a:lnTo>
                  <a:pt x="1584" y="373"/>
                </a:lnTo>
                <a:lnTo>
                  <a:pt x="1600" y="363"/>
                </a:lnTo>
                <a:lnTo>
                  <a:pt x="1616" y="353"/>
                </a:lnTo>
                <a:lnTo>
                  <a:pt x="1632" y="343"/>
                </a:lnTo>
                <a:lnTo>
                  <a:pt x="1649" y="333"/>
                </a:lnTo>
                <a:lnTo>
                  <a:pt x="1665" y="323"/>
                </a:lnTo>
                <a:lnTo>
                  <a:pt x="1681" y="313"/>
                </a:lnTo>
                <a:lnTo>
                  <a:pt x="1698" y="303"/>
                </a:lnTo>
                <a:lnTo>
                  <a:pt x="1714" y="293"/>
                </a:lnTo>
                <a:lnTo>
                  <a:pt x="1730" y="283"/>
                </a:lnTo>
                <a:lnTo>
                  <a:pt x="1746" y="273"/>
                </a:lnTo>
                <a:lnTo>
                  <a:pt x="1762" y="263"/>
                </a:lnTo>
                <a:lnTo>
                  <a:pt x="1779" y="253"/>
                </a:lnTo>
                <a:lnTo>
                  <a:pt x="1795" y="243"/>
                </a:lnTo>
                <a:lnTo>
                  <a:pt x="1811" y="233"/>
                </a:lnTo>
                <a:lnTo>
                  <a:pt x="1828" y="223"/>
                </a:lnTo>
                <a:lnTo>
                  <a:pt x="1844" y="213"/>
                </a:lnTo>
                <a:lnTo>
                  <a:pt x="1860" y="203"/>
                </a:lnTo>
                <a:lnTo>
                  <a:pt x="1876" y="193"/>
                </a:lnTo>
                <a:lnTo>
                  <a:pt x="1892" y="183"/>
                </a:lnTo>
                <a:lnTo>
                  <a:pt x="1909" y="173"/>
                </a:lnTo>
                <a:lnTo>
                  <a:pt x="1925" y="163"/>
                </a:lnTo>
                <a:lnTo>
                  <a:pt x="1941" y="153"/>
                </a:lnTo>
                <a:lnTo>
                  <a:pt x="1958" y="143"/>
                </a:lnTo>
                <a:lnTo>
                  <a:pt x="1974" y="133"/>
                </a:lnTo>
                <a:lnTo>
                  <a:pt x="1998" y="117"/>
                </a:lnTo>
                <a:lnTo>
                  <a:pt x="2011" y="110"/>
                </a:lnTo>
                <a:lnTo>
                  <a:pt x="2023" y="103"/>
                </a:lnTo>
                <a:lnTo>
                  <a:pt x="2036" y="96"/>
                </a:lnTo>
                <a:lnTo>
                  <a:pt x="2049" y="89"/>
                </a:lnTo>
                <a:lnTo>
                  <a:pt x="2062" y="83"/>
                </a:lnTo>
                <a:lnTo>
                  <a:pt x="2075" y="76"/>
                </a:lnTo>
                <a:lnTo>
                  <a:pt x="2088" y="70"/>
                </a:lnTo>
                <a:lnTo>
                  <a:pt x="2102" y="65"/>
                </a:lnTo>
                <a:lnTo>
                  <a:pt x="2115" y="59"/>
                </a:lnTo>
                <a:lnTo>
                  <a:pt x="2129" y="53"/>
                </a:lnTo>
                <a:lnTo>
                  <a:pt x="2143" y="49"/>
                </a:lnTo>
                <a:lnTo>
                  <a:pt x="2156" y="43"/>
                </a:lnTo>
                <a:lnTo>
                  <a:pt x="2170" y="39"/>
                </a:lnTo>
                <a:lnTo>
                  <a:pt x="2185" y="35"/>
                </a:lnTo>
                <a:lnTo>
                  <a:pt x="2199" y="30"/>
                </a:lnTo>
                <a:lnTo>
                  <a:pt x="2213" y="27"/>
                </a:lnTo>
                <a:lnTo>
                  <a:pt x="2228" y="23"/>
                </a:lnTo>
                <a:lnTo>
                  <a:pt x="2242" y="19"/>
                </a:lnTo>
                <a:lnTo>
                  <a:pt x="2256" y="16"/>
                </a:lnTo>
                <a:lnTo>
                  <a:pt x="2271" y="13"/>
                </a:lnTo>
                <a:lnTo>
                  <a:pt x="2286" y="11"/>
                </a:lnTo>
                <a:lnTo>
                  <a:pt x="2301" y="9"/>
                </a:lnTo>
                <a:lnTo>
                  <a:pt x="2316" y="7"/>
                </a:lnTo>
                <a:lnTo>
                  <a:pt x="2331" y="5"/>
                </a:lnTo>
                <a:lnTo>
                  <a:pt x="2346" y="3"/>
                </a:lnTo>
                <a:lnTo>
                  <a:pt x="2361" y="2"/>
                </a:lnTo>
                <a:lnTo>
                  <a:pt x="2377" y="1"/>
                </a:lnTo>
                <a:lnTo>
                  <a:pt x="2392" y="0"/>
                </a:lnTo>
                <a:lnTo>
                  <a:pt x="2408" y="0"/>
                </a:lnTo>
                <a:lnTo>
                  <a:pt x="2423" y="0"/>
                </a:lnTo>
                <a:lnTo>
                  <a:pt x="2442" y="0"/>
                </a:lnTo>
                <a:lnTo>
                  <a:pt x="2451" y="0"/>
                </a:lnTo>
                <a:lnTo>
                  <a:pt x="2460" y="1"/>
                </a:lnTo>
                <a:lnTo>
                  <a:pt x="2469" y="1"/>
                </a:lnTo>
                <a:lnTo>
                  <a:pt x="2478" y="1"/>
                </a:lnTo>
                <a:lnTo>
                  <a:pt x="2488" y="2"/>
                </a:lnTo>
                <a:lnTo>
                  <a:pt x="2497" y="3"/>
                </a:lnTo>
                <a:lnTo>
                  <a:pt x="2506" y="4"/>
                </a:lnTo>
                <a:lnTo>
                  <a:pt x="2515" y="5"/>
                </a:lnTo>
                <a:lnTo>
                  <a:pt x="2524" y="6"/>
                </a:lnTo>
                <a:lnTo>
                  <a:pt x="2533" y="7"/>
                </a:lnTo>
                <a:lnTo>
                  <a:pt x="2542" y="8"/>
                </a:lnTo>
                <a:lnTo>
                  <a:pt x="2551" y="9"/>
                </a:lnTo>
                <a:lnTo>
                  <a:pt x="2560" y="11"/>
                </a:lnTo>
                <a:lnTo>
                  <a:pt x="2569" y="13"/>
                </a:lnTo>
                <a:lnTo>
                  <a:pt x="2578" y="14"/>
                </a:lnTo>
                <a:lnTo>
                  <a:pt x="2587" y="16"/>
                </a:lnTo>
                <a:lnTo>
                  <a:pt x="2596" y="18"/>
                </a:lnTo>
                <a:lnTo>
                  <a:pt x="2604" y="20"/>
                </a:lnTo>
                <a:lnTo>
                  <a:pt x="2613" y="22"/>
                </a:lnTo>
                <a:lnTo>
                  <a:pt x="2622" y="24"/>
                </a:lnTo>
                <a:lnTo>
                  <a:pt x="2630" y="26"/>
                </a:lnTo>
                <a:lnTo>
                  <a:pt x="2639" y="28"/>
                </a:lnTo>
                <a:lnTo>
                  <a:pt x="2648" y="31"/>
                </a:lnTo>
                <a:lnTo>
                  <a:pt x="2656" y="33"/>
                </a:lnTo>
                <a:lnTo>
                  <a:pt x="2665" y="36"/>
                </a:lnTo>
                <a:lnTo>
                  <a:pt x="2673" y="39"/>
                </a:lnTo>
                <a:lnTo>
                  <a:pt x="2682" y="41"/>
                </a:lnTo>
                <a:lnTo>
                  <a:pt x="2690" y="44"/>
                </a:lnTo>
                <a:lnTo>
                  <a:pt x="2698" y="47"/>
                </a:lnTo>
                <a:lnTo>
                  <a:pt x="2707" y="50"/>
                </a:lnTo>
                <a:lnTo>
                  <a:pt x="2722" y="57"/>
                </a:lnTo>
                <a:lnTo>
                  <a:pt x="2730" y="61"/>
                </a:lnTo>
                <a:lnTo>
                  <a:pt x="2738" y="65"/>
                </a:lnTo>
                <a:lnTo>
                  <a:pt x="2746" y="68"/>
                </a:lnTo>
                <a:lnTo>
                  <a:pt x="2754" y="72"/>
                </a:lnTo>
                <a:lnTo>
                  <a:pt x="2761" y="75"/>
                </a:lnTo>
                <a:lnTo>
                  <a:pt x="2769" y="79"/>
                </a:lnTo>
                <a:lnTo>
                  <a:pt x="2777" y="82"/>
                </a:lnTo>
                <a:lnTo>
                  <a:pt x="2785" y="85"/>
                </a:lnTo>
                <a:lnTo>
                  <a:pt x="2793" y="89"/>
                </a:lnTo>
                <a:lnTo>
                  <a:pt x="2801" y="92"/>
                </a:lnTo>
                <a:lnTo>
                  <a:pt x="2809" y="95"/>
                </a:lnTo>
                <a:lnTo>
                  <a:pt x="2817" y="98"/>
                </a:lnTo>
                <a:lnTo>
                  <a:pt x="2826" y="101"/>
                </a:lnTo>
                <a:lnTo>
                  <a:pt x="2834" y="104"/>
                </a:lnTo>
                <a:lnTo>
                  <a:pt x="2842" y="107"/>
                </a:lnTo>
                <a:lnTo>
                  <a:pt x="2850" y="110"/>
                </a:lnTo>
                <a:lnTo>
                  <a:pt x="2858" y="113"/>
                </a:lnTo>
                <a:lnTo>
                  <a:pt x="2866" y="115"/>
                </a:lnTo>
                <a:lnTo>
                  <a:pt x="2874" y="118"/>
                </a:lnTo>
                <a:lnTo>
                  <a:pt x="2883" y="121"/>
                </a:lnTo>
                <a:lnTo>
                  <a:pt x="2891" y="123"/>
                </a:lnTo>
                <a:lnTo>
                  <a:pt x="2900" y="126"/>
                </a:lnTo>
                <a:lnTo>
                  <a:pt x="2908" y="129"/>
                </a:lnTo>
                <a:lnTo>
                  <a:pt x="2916" y="131"/>
                </a:lnTo>
                <a:lnTo>
                  <a:pt x="2924" y="133"/>
                </a:lnTo>
                <a:lnTo>
                  <a:pt x="2933" y="136"/>
                </a:lnTo>
                <a:lnTo>
                  <a:pt x="2941" y="138"/>
                </a:lnTo>
                <a:lnTo>
                  <a:pt x="2950" y="141"/>
                </a:lnTo>
                <a:lnTo>
                  <a:pt x="2958" y="143"/>
                </a:lnTo>
                <a:lnTo>
                  <a:pt x="2967" y="145"/>
                </a:lnTo>
              </a:path>
            </a:pathLst>
          </a:custGeom>
          <a:noFill/>
          <a:ln w="254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4961" name="Rectangle 209"/>
          <p:cNvSpPr>
            <a:spLocks noChangeArrowheads="1"/>
          </p:cNvSpPr>
          <p:nvPr/>
        </p:nvSpPr>
        <p:spPr bwMode="auto">
          <a:xfrm>
            <a:off x="1752600" y="4800600"/>
            <a:ext cx="7162800" cy="8382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23622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74771" name="Rectangle 19"/>
          <p:cNvSpPr>
            <a:spLocks noChangeArrowheads="1"/>
          </p:cNvSpPr>
          <p:nvPr/>
        </p:nvSpPr>
        <p:spPr bwMode="auto">
          <a:xfrm>
            <a:off x="3200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20</a:t>
            </a:r>
          </a:p>
        </p:txBody>
      </p:sp>
      <p:sp>
        <p:nvSpPr>
          <p:cNvPr id="74772" name="Rectangle 20"/>
          <p:cNvSpPr>
            <a:spLocks noChangeArrowheads="1"/>
          </p:cNvSpPr>
          <p:nvPr/>
        </p:nvSpPr>
        <p:spPr bwMode="auto">
          <a:xfrm>
            <a:off x="3962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sp>
        <p:nvSpPr>
          <p:cNvPr id="74773" name="Rectangle 21"/>
          <p:cNvSpPr>
            <a:spLocks noChangeArrowheads="1"/>
          </p:cNvSpPr>
          <p:nvPr/>
        </p:nvSpPr>
        <p:spPr bwMode="auto">
          <a:xfrm>
            <a:off x="4724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40</a:t>
            </a:r>
          </a:p>
        </p:txBody>
      </p:sp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5486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sp>
        <p:nvSpPr>
          <p:cNvPr id="74787" name="Rectangle 35"/>
          <p:cNvSpPr>
            <a:spLocks noChangeArrowheads="1"/>
          </p:cNvSpPr>
          <p:nvPr/>
        </p:nvSpPr>
        <p:spPr bwMode="auto">
          <a:xfrm>
            <a:off x="6072198" y="4980000"/>
            <a:ext cx="4556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 dirty="0">
                <a:solidFill>
                  <a:schemeClr val="tx1"/>
                </a:solidFill>
                <a:latin typeface="Arial" charset="0"/>
              </a:rPr>
              <a:t>57.3</a:t>
            </a:r>
          </a:p>
        </p:txBody>
      </p:sp>
      <p:sp>
        <p:nvSpPr>
          <p:cNvPr id="74775" name="Rectangle 23"/>
          <p:cNvSpPr>
            <a:spLocks noChangeArrowheads="1"/>
          </p:cNvSpPr>
          <p:nvPr/>
        </p:nvSpPr>
        <p:spPr bwMode="auto">
          <a:xfrm>
            <a:off x="6324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74776" name="Rectangle 24"/>
          <p:cNvSpPr>
            <a:spLocks noChangeArrowheads="1"/>
          </p:cNvSpPr>
          <p:nvPr/>
        </p:nvSpPr>
        <p:spPr bwMode="auto">
          <a:xfrm>
            <a:off x="7086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70</a:t>
            </a:r>
          </a:p>
        </p:txBody>
      </p: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7848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80</a:t>
            </a:r>
          </a:p>
        </p:txBody>
      </p:sp>
      <p:sp>
        <p:nvSpPr>
          <p:cNvPr id="74778" name="Rectangle 26"/>
          <p:cNvSpPr>
            <a:spLocks noChangeArrowheads="1"/>
          </p:cNvSpPr>
          <p:nvPr/>
        </p:nvSpPr>
        <p:spPr bwMode="auto">
          <a:xfrm>
            <a:off x="8610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90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2667000" y="5181600"/>
            <a:ext cx="528002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300">
                <a:solidFill>
                  <a:schemeClr val="tx1"/>
                </a:solidFill>
                <a:latin typeface="Arial" charset="0"/>
              </a:rPr>
              <a:t>ANGLE OF INCLINATION - DEGREES</a:t>
            </a:r>
          </a:p>
        </p:txBody>
      </p:sp>
      <p:grpSp>
        <p:nvGrpSpPr>
          <p:cNvPr id="209" name="Group 213"/>
          <p:cNvGrpSpPr>
            <a:grpSpLocks/>
          </p:cNvGrpSpPr>
          <p:nvPr/>
        </p:nvGrpSpPr>
        <p:grpSpPr bwMode="auto">
          <a:xfrm>
            <a:off x="1600200" y="1981200"/>
            <a:ext cx="6400800" cy="2819400"/>
            <a:chOff x="1008" y="1248"/>
            <a:chExt cx="4032" cy="1776"/>
          </a:xfrm>
        </p:grpSpPr>
        <p:sp>
          <p:nvSpPr>
            <p:cNvPr id="210" name="Line 209"/>
            <p:cNvSpPr>
              <a:spLocks noChangeShapeType="1"/>
            </p:cNvSpPr>
            <p:nvPr/>
          </p:nvSpPr>
          <p:spPr bwMode="auto">
            <a:xfrm flipV="1">
              <a:off x="1152" y="1284"/>
              <a:ext cx="2832" cy="1728"/>
            </a:xfrm>
            <a:prstGeom prst="line">
              <a:avLst/>
            </a:prstGeom>
            <a:noFill/>
            <a:ln w="2857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211" name="AutoShape 210"/>
            <p:cNvSpPr>
              <a:spLocks/>
            </p:cNvSpPr>
            <p:nvPr/>
          </p:nvSpPr>
          <p:spPr bwMode="auto">
            <a:xfrm>
              <a:off x="4224" y="1248"/>
              <a:ext cx="144" cy="1776"/>
            </a:xfrm>
            <a:prstGeom prst="rightBrace">
              <a:avLst>
                <a:gd name="adj1" fmla="val 102778"/>
                <a:gd name="adj2" fmla="val 51069"/>
              </a:avLst>
            </a:prstGeom>
            <a:noFill/>
            <a:ln w="31750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" name="Text Box 211"/>
            <p:cNvSpPr txBox="1">
              <a:spLocks noChangeArrowheads="1"/>
            </p:cNvSpPr>
            <p:nvPr/>
          </p:nvSpPr>
          <p:spPr bwMode="auto">
            <a:xfrm>
              <a:off x="4416" y="2028"/>
              <a:ext cx="624" cy="233"/>
            </a:xfrm>
            <a:prstGeom prst="rect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>
                  <a:solidFill>
                    <a:schemeClr val="bg2">
                      <a:lumMod val="25000"/>
                    </a:schemeClr>
                  </a:solidFill>
                </a:rPr>
                <a:t>GM</a:t>
              </a:r>
            </a:p>
          </p:txBody>
        </p:sp>
        <p:sp>
          <p:nvSpPr>
            <p:cNvPr id="213" name="Line 212"/>
            <p:cNvSpPr>
              <a:spLocks noChangeShapeType="1"/>
            </p:cNvSpPr>
            <p:nvPr/>
          </p:nvSpPr>
          <p:spPr bwMode="auto">
            <a:xfrm flipH="1">
              <a:off x="1008" y="1296"/>
              <a:ext cx="2928" cy="0"/>
            </a:xfrm>
            <a:prstGeom prst="line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0" grpId="0" autoUpdateAnimBg="0"/>
      <p:bldP spid="74951" grpId="0" autoUpdateAnimBg="0"/>
      <p:bldP spid="74952" grpId="0" autoUpdateAnimBg="0"/>
      <p:bldP spid="74953" grpId="0" autoUpdateAnimBg="0"/>
      <p:bldP spid="74954" grpId="0" autoUpdateAnimBg="0"/>
      <p:bldP spid="74955" grpId="0" autoUpdateAnimBg="0"/>
      <p:bldP spid="74956" grpId="0" autoUpdateAnimBg="0"/>
      <p:bldP spid="74957" grpId="0" autoUpdateAnimBg="0"/>
      <p:bldP spid="74958" grpId="0" autoUpdateAnimBg="0"/>
      <p:bldP spid="74959" grpId="0" autoUpdateAnimBg="0"/>
      <p:bldP spid="749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6051550" y="5580063"/>
            <a:ext cx="0" cy="1098550"/>
          </a:xfrm>
          <a:prstGeom prst="line">
            <a:avLst/>
          </a:prstGeom>
          <a:noFill/>
          <a:ln w="1270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5" name="Line 3"/>
          <p:cNvSpPr>
            <a:spLocks noChangeShapeType="1"/>
          </p:cNvSpPr>
          <p:nvPr/>
        </p:nvSpPr>
        <p:spPr bwMode="auto">
          <a:xfrm flipV="1">
            <a:off x="7245350" y="5429250"/>
            <a:ext cx="0" cy="116522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>
            <a:off x="7245350" y="357188"/>
            <a:ext cx="0" cy="5956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 flipH="1">
            <a:off x="5822950" y="349250"/>
            <a:ext cx="1539875" cy="5753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6046788" y="5265738"/>
            <a:ext cx="11985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9" name="Freeform 7"/>
          <p:cNvSpPr>
            <a:spLocks/>
          </p:cNvSpPr>
          <p:nvPr/>
        </p:nvSpPr>
        <p:spPr bwMode="auto">
          <a:xfrm>
            <a:off x="7058025" y="5102225"/>
            <a:ext cx="185738" cy="161925"/>
          </a:xfrm>
          <a:custGeom>
            <a:avLst/>
            <a:gdLst/>
            <a:ahLst/>
            <a:cxnLst>
              <a:cxn ang="0">
                <a:pos x="0" y="101"/>
              </a:cxn>
              <a:cxn ang="0">
                <a:pos x="0" y="0"/>
              </a:cxn>
              <a:cxn ang="0">
                <a:pos x="116" y="0"/>
              </a:cxn>
              <a:cxn ang="0">
                <a:pos x="116" y="101"/>
              </a:cxn>
              <a:cxn ang="0">
                <a:pos x="0" y="101"/>
              </a:cxn>
            </a:cxnLst>
            <a:rect l="0" t="0" r="r" b="b"/>
            <a:pathLst>
              <a:path w="117" h="102">
                <a:moveTo>
                  <a:pt x="0" y="101"/>
                </a:moveTo>
                <a:lnTo>
                  <a:pt x="0" y="0"/>
                </a:lnTo>
                <a:lnTo>
                  <a:pt x="116" y="0"/>
                </a:lnTo>
                <a:lnTo>
                  <a:pt x="116" y="101"/>
                </a:lnTo>
                <a:lnTo>
                  <a:pt x="0" y="10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5916613" y="5148263"/>
            <a:ext cx="239712" cy="23812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7140575" y="700088"/>
            <a:ext cx="239713" cy="23653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6721475" y="601663"/>
            <a:ext cx="46990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5483225" y="5035550"/>
            <a:ext cx="4508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7265988" y="5072063"/>
            <a:ext cx="39370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6051550" y="5260975"/>
            <a:ext cx="0" cy="14081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6" name="Rectangle 14"/>
          <p:cNvSpPr>
            <a:spLocks noChangeArrowheads="1"/>
          </p:cNvSpPr>
          <p:nvPr/>
        </p:nvSpPr>
        <p:spPr bwMode="auto">
          <a:xfrm>
            <a:off x="1749425" y="3213100"/>
            <a:ext cx="361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 useBgFill="1">
        <p:nvSpPr>
          <p:cNvPr id="49167" name="Freeform 15"/>
          <p:cNvSpPr>
            <a:spLocks/>
          </p:cNvSpPr>
          <p:nvPr/>
        </p:nvSpPr>
        <p:spPr bwMode="auto">
          <a:xfrm>
            <a:off x="581025" y="987425"/>
            <a:ext cx="2800350" cy="186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75"/>
              </a:cxn>
              <a:cxn ang="0">
                <a:pos x="23" y="869"/>
              </a:cxn>
              <a:cxn ang="0">
                <a:pos x="49" y="918"/>
              </a:cxn>
              <a:cxn ang="0">
                <a:pos x="98" y="986"/>
              </a:cxn>
              <a:cxn ang="0">
                <a:pos x="158" y="1043"/>
              </a:cxn>
              <a:cxn ang="0">
                <a:pos x="253" y="1096"/>
              </a:cxn>
              <a:cxn ang="0">
                <a:pos x="366" y="1130"/>
              </a:cxn>
              <a:cxn ang="0">
                <a:pos x="506" y="1156"/>
              </a:cxn>
              <a:cxn ang="0">
                <a:pos x="694" y="1171"/>
              </a:cxn>
              <a:cxn ang="0">
                <a:pos x="1064" y="1171"/>
              </a:cxn>
              <a:cxn ang="0">
                <a:pos x="1250" y="1152"/>
              </a:cxn>
              <a:cxn ang="0">
                <a:pos x="1389" y="1126"/>
              </a:cxn>
              <a:cxn ang="0">
                <a:pos x="1525" y="1084"/>
              </a:cxn>
              <a:cxn ang="0">
                <a:pos x="1631" y="1013"/>
              </a:cxn>
              <a:cxn ang="0">
                <a:pos x="1684" y="956"/>
              </a:cxn>
              <a:cxn ang="0">
                <a:pos x="1729" y="877"/>
              </a:cxn>
              <a:cxn ang="0">
                <a:pos x="1755" y="801"/>
              </a:cxn>
              <a:cxn ang="0">
                <a:pos x="1763" y="710"/>
              </a:cxn>
              <a:cxn ang="0">
                <a:pos x="1763" y="662"/>
              </a:cxn>
              <a:cxn ang="0">
                <a:pos x="1763" y="0"/>
              </a:cxn>
              <a:cxn ang="0">
                <a:pos x="0" y="0"/>
              </a:cxn>
            </a:cxnLst>
            <a:rect l="0" t="0" r="r" b="b"/>
            <a:pathLst>
              <a:path w="1764" h="1172">
                <a:moveTo>
                  <a:pt x="0" y="0"/>
                </a:moveTo>
                <a:lnTo>
                  <a:pt x="0" y="775"/>
                </a:lnTo>
                <a:lnTo>
                  <a:pt x="23" y="869"/>
                </a:lnTo>
                <a:lnTo>
                  <a:pt x="49" y="918"/>
                </a:lnTo>
                <a:lnTo>
                  <a:pt x="98" y="986"/>
                </a:lnTo>
                <a:lnTo>
                  <a:pt x="158" y="1043"/>
                </a:lnTo>
                <a:lnTo>
                  <a:pt x="253" y="1096"/>
                </a:lnTo>
                <a:lnTo>
                  <a:pt x="366" y="1130"/>
                </a:lnTo>
                <a:lnTo>
                  <a:pt x="506" y="1156"/>
                </a:lnTo>
                <a:lnTo>
                  <a:pt x="694" y="1171"/>
                </a:lnTo>
                <a:lnTo>
                  <a:pt x="1064" y="1171"/>
                </a:lnTo>
                <a:lnTo>
                  <a:pt x="1250" y="1152"/>
                </a:lnTo>
                <a:lnTo>
                  <a:pt x="1389" y="1126"/>
                </a:lnTo>
                <a:lnTo>
                  <a:pt x="1525" y="1084"/>
                </a:lnTo>
                <a:lnTo>
                  <a:pt x="1631" y="1013"/>
                </a:lnTo>
                <a:lnTo>
                  <a:pt x="1684" y="956"/>
                </a:lnTo>
                <a:lnTo>
                  <a:pt x="1729" y="877"/>
                </a:lnTo>
                <a:lnTo>
                  <a:pt x="1755" y="801"/>
                </a:lnTo>
                <a:lnTo>
                  <a:pt x="1763" y="710"/>
                </a:lnTo>
                <a:lnTo>
                  <a:pt x="1763" y="662"/>
                </a:lnTo>
                <a:lnTo>
                  <a:pt x="1763" y="0"/>
                </a:lnTo>
                <a:lnTo>
                  <a:pt x="0" y="0"/>
                </a:lnTo>
              </a:path>
            </a:pathLst>
          </a:custGeom>
          <a:ln w="508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1939925" y="506413"/>
            <a:ext cx="0" cy="268763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687513" y="2587625"/>
            <a:ext cx="303212" cy="309563"/>
            <a:chOff x="1063" y="1630"/>
            <a:chExt cx="191" cy="195"/>
          </a:xfrm>
        </p:grpSpPr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1188" y="1759"/>
              <a:ext cx="66" cy="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0" name="Rectangle 18"/>
            <p:cNvSpPr>
              <a:spLocks noChangeArrowheads="1"/>
            </p:cNvSpPr>
            <p:nvPr/>
          </p:nvSpPr>
          <p:spPr bwMode="auto">
            <a:xfrm>
              <a:off x="1063" y="1630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1654175" y="2039938"/>
            <a:ext cx="336550" cy="234950"/>
            <a:chOff x="1042" y="1285"/>
            <a:chExt cx="212" cy="148"/>
          </a:xfrm>
        </p:grpSpPr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1188" y="1333"/>
              <a:ext cx="66" cy="6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1042" y="1285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1641475" y="1387475"/>
            <a:ext cx="349250" cy="234950"/>
            <a:chOff x="1034" y="874"/>
            <a:chExt cx="220" cy="148"/>
          </a:xfrm>
        </p:grpSpPr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1188" y="915"/>
              <a:ext cx="66" cy="6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6" name="Rectangle 24"/>
            <p:cNvSpPr>
              <a:spLocks noChangeArrowheads="1"/>
            </p:cNvSpPr>
            <p:nvPr/>
          </p:nvSpPr>
          <p:spPr bwMode="auto">
            <a:xfrm>
              <a:off x="1034" y="874"/>
              <a:ext cx="184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1641475" y="723900"/>
            <a:ext cx="349250" cy="234950"/>
            <a:chOff x="1034" y="456"/>
            <a:chExt cx="220" cy="148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1188" y="492"/>
              <a:ext cx="66" cy="66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9" name="Rectangle 27"/>
            <p:cNvSpPr>
              <a:spLocks noChangeArrowheads="1"/>
            </p:cNvSpPr>
            <p:nvPr/>
          </p:nvSpPr>
          <p:spPr bwMode="auto">
            <a:xfrm>
              <a:off x="1034" y="456"/>
              <a:ext cx="189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49181" name="Rectangle 29"/>
          <p:cNvSpPr>
            <a:spLocks noChangeArrowheads="1"/>
          </p:cNvSpPr>
          <p:nvPr/>
        </p:nvSpPr>
        <p:spPr bwMode="auto">
          <a:xfrm>
            <a:off x="-76200" y="3429000"/>
            <a:ext cx="593725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solidFill>
                  <a:schemeClr val="tx1"/>
                </a:solidFill>
                <a:latin typeface="Arial" charset="0"/>
              </a:rPr>
              <a:t>EL TRIANGULO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solidFill>
                  <a:schemeClr val="tx1"/>
                </a:solidFill>
                <a:latin typeface="Arial" charset="0"/>
              </a:rPr>
              <a:t>DE ESTABILIDAD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0" y="2895600"/>
            <a:ext cx="9144000" cy="3962400"/>
          </a:xfrm>
          <a:prstGeom prst="rect">
            <a:avLst/>
          </a:prstGeom>
          <a:solidFill>
            <a:srgbClr val="00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2" name="Freeform 2"/>
          <p:cNvSpPr>
            <a:spLocks/>
          </p:cNvSpPr>
          <p:nvPr/>
        </p:nvSpPr>
        <p:spPr bwMode="auto">
          <a:xfrm>
            <a:off x="2011363" y="1268413"/>
            <a:ext cx="5640387" cy="37449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59"/>
              </a:cxn>
              <a:cxn ang="0">
                <a:pos x="46" y="1749"/>
              </a:cxn>
              <a:cxn ang="0">
                <a:pos x="99" y="1848"/>
              </a:cxn>
              <a:cxn ang="0">
                <a:pos x="198" y="1985"/>
              </a:cxn>
              <a:cxn ang="0">
                <a:pos x="320" y="2099"/>
              </a:cxn>
              <a:cxn ang="0">
                <a:pos x="510" y="2206"/>
              </a:cxn>
              <a:cxn ang="0">
                <a:pos x="738" y="2274"/>
              </a:cxn>
              <a:cxn ang="0">
                <a:pos x="1019" y="2327"/>
              </a:cxn>
              <a:cxn ang="0">
                <a:pos x="1400" y="2358"/>
              </a:cxn>
              <a:cxn ang="0">
                <a:pos x="2145" y="2358"/>
              </a:cxn>
              <a:cxn ang="0">
                <a:pos x="2518" y="2320"/>
              </a:cxn>
              <a:cxn ang="0">
                <a:pos x="2799" y="2267"/>
              </a:cxn>
              <a:cxn ang="0">
                <a:pos x="3073" y="2183"/>
              </a:cxn>
              <a:cxn ang="0">
                <a:pos x="3285" y="2038"/>
              </a:cxn>
              <a:cxn ang="0">
                <a:pos x="3392" y="1924"/>
              </a:cxn>
              <a:cxn ang="0">
                <a:pos x="3483" y="1765"/>
              </a:cxn>
              <a:cxn ang="0">
                <a:pos x="3537" y="1613"/>
              </a:cxn>
              <a:cxn ang="0">
                <a:pos x="3552" y="1430"/>
              </a:cxn>
              <a:cxn ang="0">
                <a:pos x="3552" y="1331"/>
              </a:cxn>
              <a:cxn ang="0">
                <a:pos x="3552" y="0"/>
              </a:cxn>
              <a:cxn ang="0">
                <a:pos x="0" y="0"/>
              </a:cxn>
            </a:cxnLst>
            <a:rect l="0" t="0" r="r" b="b"/>
            <a:pathLst>
              <a:path w="3553" h="2359">
                <a:moveTo>
                  <a:pt x="0" y="0"/>
                </a:moveTo>
                <a:lnTo>
                  <a:pt x="0" y="1559"/>
                </a:lnTo>
                <a:lnTo>
                  <a:pt x="46" y="1749"/>
                </a:lnTo>
                <a:lnTo>
                  <a:pt x="99" y="1848"/>
                </a:lnTo>
                <a:lnTo>
                  <a:pt x="198" y="1985"/>
                </a:lnTo>
                <a:lnTo>
                  <a:pt x="320" y="2099"/>
                </a:lnTo>
                <a:lnTo>
                  <a:pt x="510" y="2206"/>
                </a:lnTo>
                <a:lnTo>
                  <a:pt x="738" y="2274"/>
                </a:lnTo>
                <a:lnTo>
                  <a:pt x="1019" y="2327"/>
                </a:lnTo>
                <a:lnTo>
                  <a:pt x="1400" y="2358"/>
                </a:lnTo>
                <a:lnTo>
                  <a:pt x="2145" y="2358"/>
                </a:lnTo>
                <a:lnTo>
                  <a:pt x="2518" y="2320"/>
                </a:lnTo>
                <a:lnTo>
                  <a:pt x="2799" y="2267"/>
                </a:lnTo>
                <a:lnTo>
                  <a:pt x="3073" y="2183"/>
                </a:lnTo>
                <a:lnTo>
                  <a:pt x="3285" y="2038"/>
                </a:lnTo>
                <a:lnTo>
                  <a:pt x="3392" y="1924"/>
                </a:lnTo>
                <a:lnTo>
                  <a:pt x="3483" y="1765"/>
                </a:lnTo>
                <a:lnTo>
                  <a:pt x="3537" y="1613"/>
                </a:lnTo>
                <a:lnTo>
                  <a:pt x="3552" y="1430"/>
                </a:lnTo>
                <a:lnTo>
                  <a:pt x="3552" y="1331"/>
                </a:lnTo>
                <a:lnTo>
                  <a:pt x="3552" y="0"/>
                </a:lnTo>
                <a:lnTo>
                  <a:pt x="0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4830763" y="631825"/>
            <a:ext cx="0" cy="50053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6" name="Oval 6"/>
          <p:cNvSpPr>
            <a:spLocks noChangeArrowheads="1"/>
          </p:cNvSpPr>
          <p:nvPr/>
        </p:nvSpPr>
        <p:spPr bwMode="auto">
          <a:xfrm>
            <a:off x="4756150" y="936625"/>
            <a:ext cx="144463" cy="115888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4756150" y="1935163"/>
            <a:ext cx="144463" cy="1174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8" name="Oval 8"/>
          <p:cNvSpPr>
            <a:spLocks noChangeArrowheads="1"/>
          </p:cNvSpPr>
          <p:nvPr/>
        </p:nvSpPr>
        <p:spPr bwMode="auto">
          <a:xfrm>
            <a:off x="4756150" y="3013075"/>
            <a:ext cx="144463" cy="1174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4857750" y="1820863"/>
            <a:ext cx="3921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4857750" y="2914650"/>
            <a:ext cx="3762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4857750" y="817563"/>
            <a:ext cx="406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6332" name="Freeform 12"/>
          <p:cNvSpPr>
            <a:spLocks/>
          </p:cNvSpPr>
          <p:nvPr/>
        </p:nvSpPr>
        <p:spPr bwMode="auto">
          <a:xfrm>
            <a:off x="4414838" y="993775"/>
            <a:ext cx="301625" cy="1004888"/>
          </a:xfrm>
          <a:custGeom>
            <a:avLst/>
            <a:gdLst/>
            <a:ahLst/>
            <a:cxnLst>
              <a:cxn ang="0">
                <a:pos x="189" y="0"/>
              </a:cxn>
              <a:cxn ang="0">
                <a:pos x="0" y="0"/>
              </a:cxn>
              <a:cxn ang="0">
                <a:pos x="0" y="632"/>
              </a:cxn>
              <a:cxn ang="0">
                <a:pos x="189" y="632"/>
              </a:cxn>
            </a:cxnLst>
            <a:rect l="0" t="0" r="r" b="b"/>
            <a:pathLst>
              <a:path w="190" h="633">
                <a:moveTo>
                  <a:pt x="189" y="0"/>
                </a:moveTo>
                <a:lnTo>
                  <a:pt x="0" y="0"/>
                </a:lnTo>
                <a:lnTo>
                  <a:pt x="0" y="632"/>
                </a:lnTo>
                <a:lnTo>
                  <a:pt x="189" y="632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2362200" y="1339850"/>
            <a:ext cx="19764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chemeClr val="tx1"/>
                </a:solidFill>
                <a:latin typeface="Arial" charset="0"/>
              </a:rPr>
              <a:t>ESTABILIDAD</a:t>
            </a:r>
            <a:br>
              <a:rPr lang="en-US" sz="2100" b="1">
                <a:solidFill>
                  <a:schemeClr val="tx1"/>
                </a:solidFill>
                <a:latin typeface="Arial" charset="0"/>
              </a:rPr>
            </a:br>
            <a:r>
              <a:rPr lang="en-US" sz="2100" b="1">
                <a:solidFill>
                  <a:schemeClr val="tx1"/>
                </a:solidFill>
                <a:latin typeface="Arial" charset="0"/>
              </a:rPr>
              <a:t>INICIAL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4033838" y="5103813"/>
            <a:ext cx="82391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chemeClr val="tx1"/>
                </a:solidFill>
                <a:latin typeface="Arial" charset="0"/>
              </a:rPr>
              <a:t>0 - 7°</a:t>
            </a: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4568825" y="5670550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</p:spTree>
  </p:cSld>
  <p:clrMapOvr>
    <a:masterClrMapping/>
  </p:clrMapOvr>
  <p:transition spd="med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0" y="3352800"/>
            <a:ext cx="9144000" cy="3505200"/>
          </a:xfrm>
          <a:prstGeom prst="rect">
            <a:avLst/>
          </a:prstGeom>
          <a:solidFill>
            <a:srgbClr val="00CCFF"/>
          </a:solidFill>
          <a:ln w="12700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46" name="Freeform 2"/>
          <p:cNvSpPr>
            <a:spLocks/>
          </p:cNvSpPr>
          <p:nvPr/>
        </p:nvSpPr>
        <p:spPr bwMode="auto">
          <a:xfrm>
            <a:off x="1647825" y="1373188"/>
            <a:ext cx="5745163" cy="4359275"/>
          </a:xfrm>
          <a:custGeom>
            <a:avLst/>
            <a:gdLst/>
            <a:ahLst/>
            <a:cxnLst>
              <a:cxn ang="0">
                <a:pos x="386" y="0"/>
              </a:cxn>
              <a:cxn ang="0">
                <a:pos x="5" y="1419"/>
              </a:cxn>
              <a:cxn ang="0">
                <a:pos x="0" y="1603"/>
              </a:cxn>
              <a:cxn ang="0">
                <a:pos x="25" y="1706"/>
              </a:cxn>
              <a:cxn ang="0">
                <a:pos x="81" y="1855"/>
              </a:cxn>
              <a:cxn ang="0">
                <a:pos x="164" y="1989"/>
              </a:cxn>
              <a:cxn ang="0">
                <a:pos x="312" y="2131"/>
              </a:cxn>
              <a:cxn ang="0">
                <a:pos x="502" y="2249"/>
              </a:cxn>
              <a:cxn ang="0">
                <a:pos x="746" y="2367"/>
              </a:cxn>
              <a:cxn ang="0">
                <a:pos x="1084" y="2487"/>
              </a:cxn>
              <a:cxn ang="0">
                <a:pos x="1762" y="2669"/>
              </a:cxn>
              <a:cxn ang="0">
                <a:pos x="2110" y="2725"/>
              </a:cxn>
              <a:cxn ang="0">
                <a:pos x="2380" y="2745"/>
              </a:cxn>
              <a:cxn ang="0">
                <a:pos x="2649" y="2735"/>
              </a:cxn>
              <a:cxn ang="0">
                <a:pos x="2878" y="2656"/>
              </a:cxn>
              <a:cxn ang="0">
                <a:pos x="3003" y="2578"/>
              </a:cxn>
              <a:cxn ang="0">
                <a:pos x="3125" y="2455"/>
              </a:cxn>
              <a:cxn ang="0">
                <a:pos x="3210" y="2330"/>
              </a:cxn>
              <a:cxn ang="0">
                <a:pos x="3269" y="2167"/>
              </a:cxn>
              <a:cxn ang="0">
                <a:pos x="3293" y="2077"/>
              </a:cxn>
              <a:cxn ang="0">
                <a:pos x="3618" y="866"/>
              </a:cxn>
              <a:cxn ang="0">
                <a:pos x="386" y="0"/>
              </a:cxn>
            </a:cxnLst>
            <a:rect l="0" t="0" r="r" b="b"/>
            <a:pathLst>
              <a:path w="3619" h="2746">
                <a:moveTo>
                  <a:pt x="386" y="0"/>
                </a:moveTo>
                <a:lnTo>
                  <a:pt x="5" y="1419"/>
                </a:lnTo>
                <a:lnTo>
                  <a:pt x="0" y="1603"/>
                </a:lnTo>
                <a:lnTo>
                  <a:pt x="25" y="1706"/>
                </a:lnTo>
                <a:lnTo>
                  <a:pt x="81" y="1855"/>
                </a:lnTo>
                <a:lnTo>
                  <a:pt x="164" y="1989"/>
                </a:lnTo>
                <a:lnTo>
                  <a:pt x="312" y="2131"/>
                </a:lnTo>
                <a:lnTo>
                  <a:pt x="502" y="2249"/>
                </a:lnTo>
                <a:lnTo>
                  <a:pt x="746" y="2367"/>
                </a:lnTo>
                <a:lnTo>
                  <a:pt x="1084" y="2487"/>
                </a:lnTo>
                <a:lnTo>
                  <a:pt x="1762" y="2669"/>
                </a:lnTo>
                <a:lnTo>
                  <a:pt x="2110" y="2725"/>
                </a:lnTo>
                <a:lnTo>
                  <a:pt x="2380" y="2745"/>
                </a:lnTo>
                <a:lnTo>
                  <a:pt x="2649" y="2735"/>
                </a:lnTo>
                <a:lnTo>
                  <a:pt x="2878" y="2656"/>
                </a:lnTo>
                <a:lnTo>
                  <a:pt x="3003" y="2578"/>
                </a:lnTo>
                <a:lnTo>
                  <a:pt x="3125" y="2455"/>
                </a:lnTo>
                <a:lnTo>
                  <a:pt x="3210" y="2330"/>
                </a:lnTo>
                <a:lnTo>
                  <a:pt x="3269" y="2167"/>
                </a:lnTo>
                <a:lnTo>
                  <a:pt x="3293" y="2077"/>
                </a:lnTo>
                <a:lnTo>
                  <a:pt x="3618" y="866"/>
                </a:lnTo>
                <a:lnTo>
                  <a:pt x="386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47" name="Line 3"/>
          <p:cNvSpPr>
            <a:spLocks noChangeShapeType="1"/>
          </p:cNvSpPr>
          <p:nvPr/>
        </p:nvSpPr>
        <p:spPr bwMode="auto">
          <a:xfrm flipH="1">
            <a:off x="3813175" y="692150"/>
            <a:ext cx="1377950" cy="51450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0" name="Oval 6"/>
          <p:cNvSpPr>
            <a:spLocks noChangeArrowheads="1"/>
          </p:cNvSpPr>
          <p:nvPr/>
        </p:nvSpPr>
        <p:spPr bwMode="auto">
          <a:xfrm>
            <a:off x="4122738" y="4241800"/>
            <a:ext cx="176212" cy="176213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1" name="Oval 7"/>
          <p:cNvSpPr>
            <a:spLocks noChangeArrowheads="1"/>
          </p:cNvSpPr>
          <p:nvPr/>
        </p:nvSpPr>
        <p:spPr bwMode="auto">
          <a:xfrm>
            <a:off x="4937125" y="4316413"/>
            <a:ext cx="177800" cy="176212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2" name="Oval 8"/>
          <p:cNvSpPr>
            <a:spLocks noChangeArrowheads="1"/>
          </p:cNvSpPr>
          <p:nvPr/>
        </p:nvSpPr>
        <p:spPr bwMode="auto">
          <a:xfrm>
            <a:off x="4948238" y="1196975"/>
            <a:ext cx="176212" cy="177800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3" name="Oval 9"/>
          <p:cNvSpPr>
            <a:spLocks noChangeArrowheads="1"/>
          </p:cNvSpPr>
          <p:nvPr/>
        </p:nvSpPr>
        <p:spPr bwMode="auto">
          <a:xfrm>
            <a:off x="4405313" y="3214688"/>
            <a:ext cx="177800" cy="176212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4495800" y="3303588"/>
            <a:ext cx="0" cy="12477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>
            <a:off x="4495800" y="3303588"/>
            <a:ext cx="5365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5081588" y="1138238"/>
            <a:ext cx="39528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5019675" y="3144838"/>
            <a:ext cx="339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4071938" y="3144838"/>
            <a:ext cx="3810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3787775" y="4170363"/>
            <a:ext cx="3683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5065713" y="4267200"/>
            <a:ext cx="4603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57362" name="Freeform 18"/>
          <p:cNvSpPr>
            <a:spLocks/>
          </p:cNvSpPr>
          <p:nvPr/>
        </p:nvSpPr>
        <p:spPr bwMode="auto">
          <a:xfrm>
            <a:off x="4889500" y="3208338"/>
            <a:ext cx="144463" cy="96837"/>
          </a:xfrm>
          <a:custGeom>
            <a:avLst/>
            <a:gdLst/>
            <a:ahLst/>
            <a:cxnLst>
              <a:cxn ang="0">
                <a:pos x="0" y="60"/>
              </a:cxn>
              <a:cxn ang="0">
                <a:pos x="0" y="0"/>
              </a:cxn>
              <a:cxn ang="0">
                <a:pos x="90" y="0"/>
              </a:cxn>
            </a:cxnLst>
            <a:rect l="0" t="0" r="r" b="b"/>
            <a:pathLst>
              <a:path w="91" h="61">
                <a:moveTo>
                  <a:pt x="0" y="60"/>
                </a:moveTo>
                <a:lnTo>
                  <a:pt x="0" y="0"/>
                </a:lnTo>
                <a:lnTo>
                  <a:pt x="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63" name="Rectangle 19"/>
          <p:cNvSpPr>
            <a:spLocks noChangeArrowheads="1"/>
          </p:cNvSpPr>
          <p:nvPr/>
        </p:nvSpPr>
        <p:spPr bwMode="auto">
          <a:xfrm>
            <a:off x="3475038" y="5907088"/>
            <a:ext cx="52228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2614613" y="2463800"/>
            <a:ext cx="18954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chemeClr val="tx1"/>
                </a:solidFill>
                <a:latin typeface="Arial" charset="0"/>
              </a:rPr>
              <a:t>ESTABILIDAD</a:t>
            </a:r>
            <a:br>
              <a:rPr lang="en-US" sz="2000" b="1">
                <a:solidFill>
                  <a:schemeClr val="tx1"/>
                </a:solidFill>
                <a:latin typeface="Arial" charset="0"/>
              </a:rPr>
            </a:br>
            <a:r>
              <a:rPr lang="en-US" sz="2000" b="1">
                <a:solidFill>
                  <a:schemeClr val="tx1"/>
                </a:solidFill>
                <a:latin typeface="Arial" charset="0"/>
              </a:rPr>
              <a:t>TOTAL</a:t>
            </a:r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652463" y="5497513"/>
            <a:ext cx="2767012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3200" b="1">
                <a:solidFill>
                  <a:schemeClr val="tx1"/>
                </a:solidFill>
                <a:latin typeface="Arial" charset="0"/>
              </a:rPr>
              <a:t>MA = GZ x W</a:t>
            </a:r>
            <a:r>
              <a:rPr lang="en-US" sz="3200" b="1" baseline="-25000">
                <a:solidFill>
                  <a:schemeClr val="tx1"/>
                </a:solidFill>
                <a:latin typeface="Arial" charset="0"/>
              </a:rPr>
              <a:t>f</a:t>
            </a:r>
            <a:endParaRPr lang="en-US" sz="2000" b="1" baseline="-25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 rot="10800000">
            <a:off x="5043038" y="3071810"/>
            <a:ext cx="0" cy="12477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med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09538" y="17463"/>
            <a:ext cx="8986838" cy="6888163"/>
            <a:chOff x="69" y="11"/>
            <a:chExt cx="5661" cy="4339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42"/>
              <a:ext cx="5458" cy="3802"/>
              <a:chOff x="272" y="242"/>
              <a:chExt cx="5458" cy="3802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5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FT</a:t>
              </a:r>
              <a:endParaRPr lang="en-US" dirty="0"/>
            </a:p>
          </p:txBody>
        </p:sp>
      </p:grpSp>
    </p:spTree>
  </p:cSld>
  <p:clrMapOvr>
    <a:masterClrMapping/>
  </p:clrMapOvr>
  <p:transition spd="med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 flipV="1">
            <a:off x="209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697038" y="1031875"/>
            <a:ext cx="5583237" cy="5818188"/>
            <a:chOff x="1069" y="650"/>
            <a:chExt cx="3517" cy="3665"/>
          </a:xfrm>
        </p:grpSpPr>
        <p:sp>
          <p:nvSpPr>
            <p:cNvPr id="23557" name="Text Box 5"/>
            <p:cNvSpPr txBox="1">
              <a:spLocks noChangeArrowheads="1"/>
            </p:cNvSpPr>
            <p:nvPr/>
          </p:nvSpPr>
          <p:spPr bwMode="auto">
            <a:xfrm>
              <a:off x="2615" y="4078"/>
              <a:ext cx="341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CL</a:t>
              </a:r>
              <a:endParaRPr lang="en-US"/>
            </a:p>
          </p:txBody>
        </p:sp>
        <p:sp useBgFill="1">
          <p:nvSpPr>
            <p:cNvPr id="23558" name="Freeform 6"/>
            <p:cNvSpPr>
              <a:spLocks/>
            </p:cNvSpPr>
            <p:nvPr/>
          </p:nvSpPr>
          <p:spPr bwMode="auto">
            <a:xfrm>
              <a:off x="1069" y="1255"/>
              <a:ext cx="3517" cy="23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44"/>
                </a:cxn>
                <a:cxn ang="0">
                  <a:pos x="45" y="1732"/>
                </a:cxn>
                <a:cxn ang="0">
                  <a:pos x="98" y="1830"/>
                </a:cxn>
                <a:cxn ang="0">
                  <a:pos x="196" y="1965"/>
                </a:cxn>
                <a:cxn ang="0">
                  <a:pos x="317" y="2078"/>
                </a:cxn>
                <a:cxn ang="0">
                  <a:pos x="505" y="2184"/>
                </a:cxn>
                <a:cxn ang="0">
                  <a:pos x="730" y="2251"/>
                </a:cxn>
                <a:cxn ang="0">
                  <a:pos x="1009" y="2304"/>
                </a:cxn>
                <a:cxn ang="0">
                  <a:pos x="1385" y="2334"/>
                </a:cxn>
                <a:cxn ang="0">
                  <a:pos x="2123" y="2334"/>
                </a:cxn>
                <a:cxn ang="0">
                  <a:pos x="2492" y="2297"/>
                </a:cxn>
                <a:cxn ang="0">
                  <a:pos x="2771" y="2244"/>
                </a:cxn>
                <a:cxn ang="0">
                  <a:pos x="3041" y="2161"/>
                </a:cxn>
                <a:cxn ang="0">
                  <a:pos x="3252" y="2018"/>
                </a:cxn>
                <a:cxn ang="0">
                  <a:pos x="3357" y="1905"/>
                </a:cxn>
                <a:cxn ang="0">
                  <a:pos x="3448" y="1747"/>
                </a:cxn>
                <a:cxn ang="0">
                  <a:pos x="3501" y="1597"/>
                </a:cxn>
                <a:cxn ang="0">
                  <a:pos x="3516" y="1416"/>
                </a:cxn>
                <a:cxn ang="0">
                  <a:pos x="3516" y="1318"/>
                </a:cxn>
                <a:cxn ang="0">
                  <a:pos x="3516" y="0"/>
                </a:cxn>
                <a:cxn ang="0">
                  <a:pos x="0" y="0"/>
                </a:cxn>
              </a:cxnLst>
              <a:rect l="0" t="0" r="r" b="b"/>
              <a:pathLst>
                <a:path w="3517" h="2335">
                  <a:moveTo>
                    <a:pt x="0" y="0"/>
                  </a:moveTo>
                  <a:lnTo>
                    <a:pt x="0" y="1544"/>
                  </a:lnTo>
                  <a:lnTo>
                    <a:pt x="45" y="1732"/>
                  </a:lnTo>
                  <a:lnTo>
                    <a:pt x="98" y="1830"/>
                  </a:lnTo>
                  <a:lnTo>
                    <a:pt x="196" y="1965"/>
                  </a:lnTo>
                  <a:lnTo>
                    <a:pt x="317" y="2078"/>
                  </a:lnTo>
                  <a:lnTo>
                    <a:pt x="505" y="2184"/>
                  </a:lnTo>
                  <a:lnTo>
                    <a:pt x="730" y="2251"/>
                  </a:lnTo>
                  <a:lnTo>
                    <a:pt x="1009" y="2304"/>
                  </a:lnTo>
                  <a:lnTo>
                    <a:pt x="1385" y="2334"/>
                  </a:lnTo>
                  <a:lnTo>
                    <a:pt x="2123" y="2334"/>
                  </a:lnTo>
                  <a:lnTo>
                    <a:pt x="2492" y="2297"/>
                  </a:lnTo>
                  <a:lnTo>
                    <a:pt x="2771" y="2244"/>
                  </a:lnTo>
                  <a:lnTo>
                    <a:pt x="3041" y="2161"/>
                  </a:lnTo>
                  <a:lnTo>
                    <a:pt x="3252" y="2018"/>
                  </a:lnTo>
                  <a:lnTo>
                    <a:pt x="3357" y="1905"/>
                  </a:lnTo>
                  <a:lnTo>
                    <a:pt x="3448" y="1747"/>
                  </a:lnTo>
                  <a:lnTo>
                    <a:pt x="3501" y="1597"/>
                  </a:lnTo>
                  <a:lnTo>
                    <a:pt x="3516" y="1416"/>
                  </a:lnTo>
                  <a:lnTo>
                    <a:pt x="3516" y="1318"/>
                  </a:lnTo>
                  <a:lnTo>
                    <a:pt x="3516" y="0"/>
                  </a:lnTo>
                  <a:lnTo>
                    <a:pt x="0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23559" name="Line 7"/>
            <p:cNvSpPr>
              <a:spLocks noChangeShapeType="1"/>
            </p:cNvSpPr>
            <p:nvPr/>
          </p:nvSpPr>
          <p:spPr bwMode="auto">
            <a:xfrm>
              <a:off x="2796" y="650"/>
              <a:ext cx="0" cy="337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37" y="3293"/>
              <a:ext cx="332" cy="367"/>
              <a:chOff x="2537" y="3293"/>
              <a:chExt cx="332" cy="367"/>
            </a:xfrm>
          </p:grpSpPr>
          <p:sp>
            <p:nvSpPr>
              <p:cNvPr id="23560" name="Oval 8"/>
              <p:cNvSpPr>
                <a:spLocks noChangeArrowheads="1"/>
              </p:cNvSpPr>
              <p:nvPr/>
            </p:nvSpPr>
            <p:spPr bwMode="auto">
              <a:xfrm flipV="1">
                <a:off x="2723" y="3513"/>
                <a:ext cx="146" cy="147"/>
              </a:xfrm>
              <a:prstGeom prst="ellipse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1" name="Text Box 9"/>
              <p:cNvSpPr txBox="1">
                <a:spLocks noChangeArrowheads="1"/>
              </p:cNvSpPr>
              <p:nvPr/>
            </p:nvSpPr>
            <p:spPr bwMode="auto">
              <a:xfrm>
                <a:off x="2537" y="3293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</p:grp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95" y="2605"/>
              <a:ext cx="374" cy="237"/>
              <a:chOff x="2495" y="2605"/>
              <a:chExt cx="374" cy="237"/>
            </a:xfrm>
          </p:grpSpPr>
          <p:sp>
            <p:nvSpPr>
              <p:cNvPr id="23563" name="Oval 11"/>
              <p:cNvSpPr>
                <a:spLocks noChangeArrowheads="1"/>
              </p:cNvSpPr>
              <p:nvPr/>
            </p:nvSpPr>
            <p:spPr bwMode="auto">
              <a:xfrm flipV="1">
                <a:off x="2723" y="2664"/>
                <a:ext cx="146" cy="147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4" name="Text Box 12"/>
              <p:cNvSpPr txBox="1">
                <a:spLocks noChangeArrowheads="1"/>
              </p:cNvSpPr>
              <p:nvPr/>
            </p:nvSpPr>
            <p:spPr bwMode="auto">
              <a:xfrm>
                <a:off x="2495" y="2605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2480" y="1785"/>
              <a:ext cx="389" cy="237"/>
              <a:chOff x="2480" y="1785"/>
              <a:chExt cx="389" cy="237"/>
            </a:xfrm>
          </p:grpSpPr>
          <p:sp>
            <p:nvSpPr>
              <p:cNvPr id="23566" name="Oval 14"/>
              <p:cNvSpPr>
                <a:spLocks noChangeArrowheads="1"/>
              </p:cNvSpPr>
              <p:nvPr/>
            </p:nvSpPr>
            <p:spPr bwMode="auto">
              <a:xfrm flipV="1">
                <a:off x="2723" y="1830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7" name="Text Box 15"/>
              <p:cNvSpPr txBox="1">
                <a:spLocks noChangeArrowheads="1"/>
              </p:cNvSpPr>
              <p:nvPr/>
            </p:nvSpPr>
            <p:spPr bwMode="auto">
              <a:xfrm>
                <a:off x="2480" y="1785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6" name="Group 19"/>
            <p:cNvGrpSpPr>
              <a:grpSpLocks/>
            </p:cNvGrpSpPr>
            <p:nvPr/>
          </p:nvGrpSpPr>
          <p:grpSpPr bwMode="auto">
            <a:xfrm>
              <a:off x="2480" y="951"/>
              <a:ext cx="389" cy="237"/>
              <a:chOff x="2480" y="951"/>
              <a:chExt cx="389" cy="237"/>
            </a:xfrm>
          </p:grpSpPr>
          <p:sp>
            <p:nvSpPr>
              <p:cNvPr id="23569" name="Oval 17"/>
              <p:cNvSpPr>
                <a:spLocks noChangeArrowheads="1"/>
              </p:cNvSpPr>
              <p:nvPr/>
            </p:nvSpPr>
            <p:spPr bwMode="auto">
              <a:xfrm flipV="1">
                <a:off x="2723" y="987"/>
                <a:ext cx="146" cy="147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2480" y="951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</p:grpSp>
      <p:grpSp>
        <p:nvGrpSpPr>
          <p:cNvPr id="133" name="Group 125"/>
          <p:cNvGrpSpPr>
            <a:grpSpLocks/>
          </p:cNvGrpSpPr>
          <p:nvPr/>
        </p:nvGrpSpPr>
        <p:grpSpPr bwMode="auto">
          <a:xfrm>
            <a:off x="1128713" y="882650"/>
            <a:ext cx="6642100" cy="5937250"/>
            <a:chOff x="711" y="556"/>
            <a:chExt cx="4184" cy="3740"/>
          </a:xfrm>
        </p:grpSpPr>
        <p:grpSp>
          <p:nvGrpSpPr>
            <p:cNvPr id="134" name="Group 12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51" name="Rectangle 12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2" name="Rectangle 12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35" name="Group 129"/>
            <p:cNvGrpSpPr>
              <a:grpSpLocks/>
            </p:cNvGrpSpPr>
            <p:nvPr/>
          </p:nvGrpSpPr>
          <p:grpSpPr bwMode="auto">
            <a:xfrm>
              <a:off x="1031" y="700"/>
              <a:ext cx="3592" cy="3560"/>
              <a:chOff x="1031" y="700"/>
              <a:chExt cx="3592" cy="3560"/>
            </a:xfrm>
          </p:grpSpPr>
          <p:grpSp>
            <p:nvGrpSpPr>
              <p:cNvPr id="136" name="Group 130"/>
              <p:cNvGrpSpPr>
                <a:grpSpLocks/>
              </p:cNvGrpSpPr>
              <p:nvPr/>
            </p:nvGrpSpPr>
            <p:grpSpPr bwMode="auto">
              <a:xfrm>
                <a:off x="1031" y="700"/>
                <a:ext cx="3592" cy="3560"/>
                <a:chOff x="1031" y="700"/>
                <a:chExt cx="3592" cy="3560"/>
              </a:xfrm>
            </p:grpSpPr>
            <p:sp>
              <p:nvSpPr>
                <p:cNvPr id="144" name="Text Box 131"/>
                <p:cNvSpPr txBox="1">
                  <a:spLocks noChangeArrowheads="1"/>
                </p:cNvSpPr>
                <p:nvPr/>
              </p:nvSpPr>
              <p:spPr bwMode="auto">
                <a:xfrm rot="179063">
                  <a:off x="2516" y="4023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45" name="Freeform 132"/>
                <p:cNvSpPr>
                  <a:spLocks/>
                </p:cNvSpPr>
                <p:nvPr/>
              </p:nvSpPr>
              <p:spPr bwMode="auto">
                <a:xfrm>
                  <a:off x="1031" y="1214"/>
                  <a:ext cx="3592" cy="2443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1541"/>
                    </a:cxn>
                    <a:cxn ang="0">
                      <a:pos x="35" y="1731"/>
                    </a:cxn>
                    <a:cxn ang="0">
                      <a:pos x="83" y="1832"/>
                    </a:cxn>
                    <a:cxn ang="0">
                      <a:pos x="173" y="1972"/>
                    </a:cxn>
                    <a:cxn ang="0">
                      <a:pos x="287" y="2091"/>
                    </a:cxn>
                    <a:cxn ang="0">
                      <a:pos x="470" y="2206"/>
                    </a:cxn>
                    <a:cxn ang="0">
                      <a:pos x="692" y="2286"/>
                    </a:cxn>
                    <a:cxn ang="0">
                      <a:pos x="967" y="2353"/>
                    </a:cxn>
                    <a:cxn ang="0">
                      <a:pos x="1341" y="2403"/>
                    </a:cxn>
                    <a:cxn ang="0">
                      <a:pos x="2078" y="2442"/>
                    </a:cxn>
                    <a:cxn ang="0">
                      <a:pos x="2449" y="2423"/>
                    </a:cxn>
                    <a:cxn ang="0">
                      <a:pos x="2729" y="2385"/>
                    </a:cxn>
                    <a:cxn ang="0">
                      <a:pos x="3004" y="2316"/>
                    </a:cxn>
                    <a:cxn ang="0">
                      <a:pos x="3222" y="2184"/>
                    </a:cxn>
                    <a:cxn ang="0">
                      <a:pos x="3333" y="2078"/>
                    </a:cxn>
                    <a:cxn ang="0">
                      <a:pos x="3432" y="1924"/>
                    </a:cxn>
                    <a:cxn ang="0">
                      <a:pos x="3493" y="1777"/>
                    </a:cxn>
                    <a:cxn ang="0">
                      <a:pos x="3517" y="1597"/>
                    </a:cxn>
                    <a:cxn ang="0">
                      <a:pos x="3522" y="1499"/>
                    </a:cxn>
                    <a:cxn ang="0">
                      <a:pos x="3591" y="184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3592" h="2443">
                      <a:moveTo>
                        <a:pt x="80" y="0"/>
                      </a:moveTo>
                      <a:lnTo>
                        <a:pt x="0" y="1541"/>
                      </a:lnTo>
                      <a:lnTo>
                        <a:pt x="35" y="1731"/>
                      </a:lnTo>
                      <a:lnTo>
                        <a:pt x="83" y="1832"/>
                      </a:lnTo>
                      <a:lnTo>
                        <a:pt x="173" y="1972"/>
                      </a:lnTo>
                      <a:lnTo>
                        <a:pt x="287" y="2091"/>
                      </a:lnTo>
                      <a:lnTo>
                        <a:pt x="470" y="2206"/>
                      </a:lnTo>
                      <a:lnTo>
                        <a:pt x="692" y="2286"/>
                      </a:lnTo>
                      <a:lnTo>
                        <a:pt x="967" y="2353"/>
                      </a:lnTo>
                      <a:lnTo>
                        <a:pt x="1341" y="2403"/>
                      </a:lnTo>
                      <a:lnTo>
                        <a:pt x="2078" y="2442"/>
                      </a:lnTo>
                      <a:lnTo>
                        <a:pt x="2449" y="2423"/>
                      </a:lnTo>
                      <a:lnTo>
                        <a:pt x="2729" y="2385"/>
                      </a:lnTo>
                      <a:lnTo>
                        <a:pt x="3004" y="2316"/>
                      </a:lnTo>
                      <a:lnTo>
                        <a:pt x="3222" y="2184"/>
                      </a:lnTo>
                      <a:lnTo>
                        <a:pt x="3333" y="2078"/>
                      </a:lnTo>
                      <a:lnTo>
                        <a:pt x="3432" y="1924"/>
                      </a:lnTo>
                      <a:lnTo>
                        <a:pt x="3493" y="1777"/>
                      </a:lnTo>
                      <a:lnTo>
                        <a:pt x="3517" y="1597"/>
                      </a:lnTo>
                      <a:lnTo>
                        <a:pt x="3522" y="1499"/>
                      </a:lnTo>
                      <a:lnTo>
                        <a:pt x="3591" y="184"/>
                      </a:lnTo>
                      <a:lnTo>
                        <a:pt x="80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6" name="Line 133"/>
                <p:cNvSpPr>
                  <a:spLocks noChangeShapeType="1"/>
                </p:cNvSpPr>
                <p:nvPr/>
              </p:nvSpPr>
              <p:spPr bwMode="auto">
                <a:xfrm flipH="1">
                  <a:off x="2691" y="700"/>
                  <a:ext cx="177" cy="337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7" name="Oval 134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40" y="3559"/>
                  <a:ext cx="147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8" name="Oval 135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85" y="2710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9" name="Oval 136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29" y="1878"/>
                  <a:ext cx="146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50" name="Oval 137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73" y="1036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37" name="Text Box 138"/>
              <p:cNvSpPr txBox="1">
                <a:spLocks noChangeArrowheads="1"/>
              </p:cNvSpPr>
              <p:nvPr/>
            </p:nvSpPr>
            <p:spPr bwMode="auto">
              <a:xfrm>
                <a:off x="2454" y="3348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38" name="Text Box 139"/>
              <p:cNvSpPr txBox="1">
                <a:spLocks noChangeArrowheads="1"/>
              </p:cNvSpPr>
              <p:nvPr/>
            </p:nvSpPr>
            <p:spPr bwMode="auto">
              <a:xfrm>
                <a:off x="2460" y="2672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39" name="Text Box 140"/>
              <p:cNvSpPr txBox="1">
                <a:spLocks noChangeArrowheads="1"/>
              </p:cNvSpPr>
              <p:nvPr/>
            </p:nvSpPr>
            <p:spPr bwMode="auto">
              <a:xfrm>
                <a:off x="2492" y="1829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40" name="Text Box 141"/>
              <p:cNvSpPr txBox="1">
                <a:spLocks noChangeArrowheads="1"/>
              </p:cNvSpPr>
              <p:nvPr/>
            </p:nvSpPr>
            <p:spPr bwMode="auto">
              <a:xfrm>
                <a:off x="2527" y="983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41" name="Group 142"/>
              <p:cNvGrpSpPr>
                <a:grpSpLocks/>
              </p:cNvGrpSpPr>
              <p:nvPr/>
            </p:nvGrpSpPr>
            <p:grpSpPr bwMode="auto">
              <a:xfrm>
                <a:off x="2784" y="2691"/>
                <a:ext cx="462" cy="237"/>
                <a:chOff x="2784" y="2691"/>
                <a:chExt cx="462" cy="237"/>
              </a:xfrm>
            </p:grpSpPr>
            <p:sp>
              <p:nvSpPr>
                <p:cNvPr id="142" name="Oval 14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84" y="2715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3" name="Text Box 144"/>
                <p:cNvSpPr txBox="1">
                  <a:spLocks noChangeArrowheads="1"/>
                </p:cNvSpPr>
                <p:nvPr/>
              </p:nvSpPr>
              <p:spPr bwMode="auto">
                <a:xfrm>
                  <a:off x="2946" y="2691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53" name="Group 145"/>
          <p:cNvGrpSpPr>
            <a:grpSpLocks/>
          </p:cNvGrpSpPr>
          <p:nvPr/>
        </p:nvGrpSpPr>
        <p:grpSpPr bwMode="auto">
          <a:xfrm>
            <a:off x="1281113" y="891722"/>
            <a:ext cx="6642100" cy="5937250"/>
            <a:chOff x="711" y="556"/>
            <a:chExt cx="4184" cy="3740"/>
          </a:xfrm>
        </p:grpSpPr>
        <p:grpSp>
          <p:nvGrpSpPr>
            <p:cNvPr id="154" name="Group 14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71" name="Rectangle 14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2" name="Rectangle 14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55" name="Group 149"/>
            <p:cNvGrpSpPr>
              <a:grpSpLocks/>
            </p:cNvGrpSpPr>
            <p:nvPr/>
          </p:nvGrpSpPr>
          <p:grpSpPr bwMode="auto">
            <a:xfrm>
              <a:off x="997" y="704"/>
              <a:ext cx="3658" cy="3546"/>
              <a:chOff x="997" y="704"/>
              <a:chExt cx="3658" cy="3546"/>
            </a:xfrm>
          </p:grpSpPr>
          <p:grpSp>
            <p:nvGrpSpPr>
              <p:cNvPr id="156" name="Group 150"/>
              <p:cNvGrpSpPr>
                <a:grpSpLocks/>
              </p:cNvGrpSpPr>
              <p:nvPr/>
            </p:nvGrpSpPr>
            <p:grpSpPr bwMode="auto">
              <a:xfrm>
                <a:off x="997" y="704"/>
                <a:ext cx="3658" cy="3546"/>
                <a:chOff x="997" y="704"/>
                <a:chExt cx="3658" cy="3546"/>
              </a:xfrm>
            </p:grpSpPr>
            <p:sp>
              <p:nvSpPr>
                <p:cNvPr id="164" name="Text Box 151"/>
                <p:cNvSpPr txBox="1">
                  <a:spLocks noChangeArrowheads="1"/>
                </p:cNvSpPr>
                <p:nvPr/>
              </p:nvSpPr>
              <p:spPr bwMode="auto">
                <a:xfrm rot="359063">
                  <a:off x="2407" y="4013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65" name="Freeform 152"/>
                <p:cNvSpPr>
                  <a:spLocks/>
                </p:cNvSpPr>
                <p:nvPr/>
              </p:nvSpPr>
              <p:spPr bwMode="auto">
                <a:xfrm>
                  <a:off x="997" y="1125"/>
                  <a:ext cx="3658" cy="2545"/>
                </a:xfrm>
                <a:custGeom>
                  <a:avLst/>
                  <a:gdLst/>
                  <a:ahLst/>
                  <a:cxnLst>
                    <a:cxn ang="0">
                      <a:pos x="161" y="0"/>
                    </a:cxn>
                    <a:cxn ang="0">
                      <a:pos x="0" y="1535"/>
                    </a:cxn>
                    <a:cxn ang="0">
                      <a:pos x="25" y="1727"/>
                    </a:cxn>
                    <a:cxn ang="0">
                      <a:pos x="67" y="1830"/>
                    </a:cxn>
                    <a:cxn ang="0">
                      <a:pos x="150" y="1975"/>
                    </a:cxn>
                    <a:cxn ang="0">
                      <a:pos x="259" y="2100"/>
                    </a:cxn>
                    <a:cxn ang="0">
                      <a:pos x="435" y="2225"/>
                    </a:cxn>
                    <a:cxn ang="0">
                      <a:pos x="652" y="2315"/>
                    </a:cxn>
                    <a:cxn ang="0">
                      <a:pos x="924" y="2397"/>
                    </a:cxn>
                    <a:cxn ang="0">
                      <a:pos x="1295" y="2466"/>
                    </a:cxn>
                    <a:cxn ang="0">
                      <a:pos x="2028" y="2543"/>
                    </a:cxn>
                    <a:cxn ang="0">
                      <a:pos x="2399" y="2544"/>
                    </a:cxn>
                    <a:cxn ang="0">
                      <a:pos x="2682" y="2521"/>
                    </a:cxn>
                    <a:cxn ang="0">
                      <a:pos x="2960" y="2467"/>
                    </a:cxn>
                    <a:cxn ang="0">
                      <a:pos x="3185" y="2347"/>
                    </a:cxn>
                    <a:cxn ang="0">
                      <a:pos x="3301" y="2245"/>
                    </a:cxn>
                    <a:cxn ang="0">
                      <a:pos x="3407" y="2098"/>
                    </a:cxn>
                    <a:cxn ang="0">
                      <a:pos x="3476" y="1953"/>
                    </a:cxn>
                    <a:cxn ang="0">
                      <a:pos x="3509" y="1775"/>
                    </a:cxn>
                    <a:cxn ang="0">
                      <a:pos x="3520" y="1678"/>
                    </a:cxn>
                    <a:cxn ang="0">
                      <a:pos x="3657" y="368"/>
                    </a:cxn>
                    <a:cxn ang="0">
                      <a:pos x="161" y="0"/>
                    </a:cxn>
                  </a:cxnLst>
                  <a:rect l="0" t="0" r="r" b="b"/>
                  <a:pathLst>
                    <a:path w="3658" h="2545">
                      <a:moveTo>
                        <a:pt x="161" y="0"/>
                      </a:moveTo>
                      <a:lnTo>
                        <a:pt x="0" y="1535"/>
                      </a:lnTo>
                      <a:lnTo>
                        <a:pt x="25" y="1727"/>
                      </a:lnTo>
                      <a:lnTo>
                        <a:pt x="67" y="1830"/>
                      </a:lnTo>
                      <a:lnTo>
                        <a:pt x="150" y="1975"/>
                      </a:lnTo>
                      <a:lnTo>
                        <a:pt x="259" y="2100"/>
                      </a:lnTo>
                      <a:lnTo>
                        <a:pt x="435" y="2225"/>
                      </a:lnTo>
                      <a:lnTo>
                        <a:pt x="652" y="2315"/>
                      </a:lnTo>
                      <a:lnTo>
                        <a:pt x="924" y="2397"/>
                      </a:lnTo>
                      <a:lnTo>
                        <a:pt x="1295" y="2466"/>
                      </a:lnTo>
                      <a:lnTo>
                        <a:pt x="2028" y="2543"/>
                      </a:lnTo>
                      <a:lnTo>
                        <a:pt x="2399" y="2544"/>
                      </a:lnTo>
                      <a:lnTo>
                        <a:pt x="2682" y="2521"/>
                      </a:lnTo>
                      <a:lnTo>
                        <a:pt x="2960" y="2467"/>
                      </a:lnTo>
                      <a:lnTo>
                        <a:pt x="3185" y="2347"/>
                      </a:lnTo>
                      <a:lnTo>
                        <a:pt x="3301" y="2245"/>
                      </a:lnTo>
                      <a:lnTo>
                        <a:pt x="3407" y="2098"/>
                      </a:lnTo>
                      <a:lnTo>
                        <a:pt x="3476" y="1953"/>
                      </a:lnTo>
                      <a:lnTo>
                        <a:pt x="3509" y="1775"/>
                      </a:lnTo>
                      <a:lnTo>
                        <a:pt x="3520" y="1678"/>
                      </a:lnTo>
                      <a:lnTo>
                        <a:pt x="3657" y="368"/>
                      </a:lnTo>
                      <a:lnTo>
                        <a:pt x="16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66" name="Line 153"/>
                <p:cNvSpPr>
                  <a:spLocks noChangeShapeType="1"/>
                </p:cNvSpPr>
                <p:nvPr/>
              </p:nvSpPr>
              <p:spPr bwMode="auto">
                <a:xfrm flipH="1">
                  <a:off x="2586" y="704"/>
                  <a:ext cx="353" cy="335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7" name="Oval 154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558" y="3551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8" name="Oval 155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647" y="2706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9" name="Oval 156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734" y="1877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0" name="Oval 157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823" y="1038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57" name="Text Box 158"/>
              <p:cNvSpPr txBox="1">
                <a:spLocks noChangeArrowheads="1"/>
              </p:cNvSpPr>
              <p:nvPr/>
            </p:nvSpPr>
            <p:spPr bwMode="auto">
              <a:xfrm>
                <a:off x="2432" y="3348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58" name="Text Box 159"/>
              <p:cNvSpPr txBox="1">
                <a:spLocks noChangeArrowheads="1"/>
              </p:cNvSpPr>
              <p:nvPr/>
            </p:nvSpPr>
            <p:spPr bwMode="auto">
              <a:xfrm>
                <a:off x="2438" y="2672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59" name="Text Box 160"/>
              <p:cNvSpPr txBox="1">
                <a:spLocks noChangeArrowheads="1"/>
              </p:cNvSpPr>
              <p:nvPr/>
            </p:nvSpPr>
            <p:spPr bwMode="auto">
              <a:xfrm>
                <a:off x="2470" y="1829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60" name="Text Box 161"/>
              <p:cNvSpPr txBox="1">
                <a:spLocks noChangeArrowheads="1"/>
              </p:cNvSpPr>
              <p:nvPr/>
            </p:nvSpPr>
            <p:spPr bwMode="auto">
              <a:xfrm>
                <a:off x="2552" y="983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61" name="Group 162"/>
              <p:cNvGrpSpPr>
                <a:grpSpLocks/>
              </p:cNvGrpSpPr>
              <p:nvPr/>
            </p:nvGrpSpPr>
            <p:grpSpPr bwMode="auto">
              <a:xfrm>
                <a:off x="2809" y="2691"/>
                <a:ext cx="462" cy="237"/>
                <a:chOff x="2809" y="2691"/>
                <a:chExt cx="462" cy="237"/>
              </a:xfrm>
            </p:grpSpPr>
            <p:sp>
              <p:nvSpPr>
                <p:cNvPr id="162" name="Oval 16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09" y="2715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3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2971" y="2691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93" name="Group 165"/>
          <p:cNvGrpSpPr>
            <a:grpSpLocks/>
          </p:cNvGrpSpPr>
          <p:nvPr/>
        </p:nvGrpSpPr>
        <p:grpSpPr bwMode="auto">
          <a:xfrm>
            <a:off x="1281113" y="891722"/>
            <a:ext cx="6642100" cy="5937250"/>
            <a:chOff x="711" y="556"/>
            <a:chExt cx="4184" cy="3740"/>
          </a:xfrm>
        </p:grpSpPr>
        <p:grpSp>
          <p:nvGrpSpPr>
            <p:cNvPr id="194" name="Group 16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11" name="Rectangle 16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" name="Rectangle 16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5" name="Group 169"/>
            <p:cNvGrpSpPr>
              <a:grpSpLocks/>
            </p:cNvGrpSpPr>
            <p:nvPr/>
          </p:nvGrpSpPr>
          <p:grpSpPr bwMode="auto">
            <a:xfrm>
              <a:off x="968" y="713"/>
              <a:ext cx="3715" cy="3523"/>
              <a:chOff x="968" y="713"/>
              <a:chExt cx="3715" cy="3523"/>
            </a:xfrm>
          </p:grpSpPr>
          <p:grpSp>
            <p:nvGrpSpPr>
              <p:cNvPr id="196" name="Group 170"/>
              <p:cNvGrpSpPr>
                <a:grpSpLocks/>
              </p:cNvGrpSpPr>
              <p:nvPr/>
            </p:nvGrpSpPr>
            <p:grpSpPr bwMode="auto">
              <a:xfrm>
                <a:off x="968" y="713"/>
                <a:ext cx="3715" cy="3523"/>
                <a:chOff x="968" y="713"/>
                <a:chExt cx="3715" cy="3523"/>
              </a:xfrm>
            </p:grpSpPr>
            <p:sp>
              <p:nvSpPr>
                <p:cNvPr id="204" name="Text Box 171"/>
                <p:cNvSpPr txBox="1">
                  <a:spLocks noChangeArrowheads="1"/>
                </p:cNvSpPr>
                <p:nvPr/>
              </p:nvSpPr>
              <p:spPr bwMode="auto">
                <a:xfrm rot="539063">
                  <a:off x="2299" y="3999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05" name="Freeform 172"/>
                <p:cNvSpPr>
                  <a:spLocks/>
                </p:cNvSpPr>
                <p:nvPr/>
              </p:nvSpPr>
              <p:spPr bwMode="auto">
                <a:xfrm>
                  <a:off x="968" y="1040"/>
                  <a:ext cx="3715" cy="2659"/>
                </a:xfrm>
                <a:custGeom>
                  <a:avLst/>
                  <a:gdLst/>
                  <a:ahLst/>
                  <a:cxnLst>
                    <a:cxn ang="0">
                      <a:pos x="242" y="0"/>
                    </a:cxn>
                    <a:cxn ang="0">
                      <a:pos x="0" y="1525"/>
                    </a:cxn>
                    <a:cxn ang="0">
                      <a:pos x="16" y="1718"/>
                    </a:cxn>
                    <a:cxn ang="0">
                      <a:pos x="52" y="1823"/>
                    </a:cxn>
                    <a:cxn ang="0">
                      <a:pos x="128" y="1972"/>
                    </a:cxn>
                    <a:cxn ang="0">
                      <a:pos x="229" y="2102"/>
                    </a:cxn>
                    <a:cxn ang="0">
                      <a:pos x="399" y="2236"/>
                    </a:cxn>
                    <a:cxn ang="0">
                      <a:pos x="611" y="2338"/>
                    </a:cxn>
                    <a:cxn ang="0">
                      <a:pos x="878" y="2434"/>
                    </a:cxn>
                    <a:cxn ang="0">
                      <a:pos x="1245" y="2522"/>
                    </a:cxn>
                    <a:cxn ang="0">
                      <a:pos x="1973" y="2638"/>
                    </a:cxn>
                    <a:cxn ang="0">
                      <a:pos x="2344" y="2658"/>
                    </a:cxn>
                    <a:cxn ang="0">
                      <a:pos x="2627" y="2650"/>
                    </a:cxn>
                    <a:cxn ang="0">
                      <a:pos x="2908" y="2610"/>
                    </a:cxn>
                    <a:cxn ang="0">
                      <a:pos x="3138" y="2502"/>
                    </a:cxn>
                    <a:cxn ang="0">
                      <a:pos x="3260" y="2407"/>
                    </a:cxn>
                    <a:cxn ang="0">
                      <a:pos x="3374" y="2265"/>
                    </a:cxn>
                    <a:cxn ang="0">
                      <a:pos x="3450" y="2124"/>
                    </a:cxn>
                    <a:cxn ang="0">
                      <a:pos x="3493" y="1948"/>
                    </a:cxn>
                    <a:cxn ang="0">
                      <a:pos x="3508" y="1852"/>
                    </a:cxn>
                    <a:cxn ang="0">
                      <a:pos x="3714" y="550"/>
                    </a:cxn>
                    <a:cxn ang="0">
                      <a:pos x="242" y="0"/>
                    </a:cxn>
                  </a:cxnLst>
                  <a:rect l="0" t="0" r="r" b="b"/>
                  <a:pathLst>
                    <a:path w="3715" h="2659">
                      <a:moveTo>
                        <a:pt x="242" y="0"/>
                      </a:moveTo>
                      <a:lnTo>
                        <a:pt x="0" y="1525"/>
                      </a:lnTo>
                      <a:lnTo>
                        <a:pt x="16" y="1718"/>
                      </a:lnTo>
                      <a:lnTo>
                        <a:pt x="52" y="1823"/>
                      </a:lnTo>
                      <a:lnTo>
                        <a:pt x="128" y="1972"/>
                      </a:lnTo>
                      <a:lnTo>
                        <a:pt x="229" y="2102"/>
                      </a:lnTo>
                      <a:lnTo>
                        <a:pt x="399" y="2236"/>
                      </a:lnTo>
                      <a:lnTo>
                        <a:pt x="611" y="2338"/>
                      </a:lnTo>
                      <a:lnTo>
                        <a:pt x="878" y="2434"/>
                      </a:lnTo>
                      <a:lnTo>
                        <a:pt x="1245" y="2522"/>
                      </a:lnTo>
                      <a:lnTo>
                        <a:pt x="1973" y="2638"/>
                      </a:lnTo>
                      <a:lnTo>
                        <a:pt x="2344" y="2658"/>
                      </a:lnTo>
                      <a:lnTo>
                        <a:pt x="2627" y="2650"/>
                      </a:lnTo>
                      <a:lnTo>
                        <a:pt x="2908" y="2610"/>
                      </a:lnTo>
                      <a:lnTo>
                        <a:pt x="3138" y="2502"/>
                      </a:lnTo>
                      <a:lnTo>
                        <a:pt x="3260" y="2407"/>
                      </a:lnTo>
                      <a:lnTo>
                        <a:pt x="3374" y="2265"/>
                      </a:lnTo>
                      <a:lnTo>
                        <a:pt x="3450" y="2124"/>
                      </a:lnTo>
                      <a:lnTo>
                        <a:pt x="3493" y="1948"/>
                      </a:lnTo>
                      <a:lnTo>
                        <a:pt x="3508" y="1852"/>
                      </a:lnTo>
                      <a:lnTo>
                        <a:pt x="3714" y="550"/>
                      </a:lnTo>
                      <a:lnTo>
                        <a:pt x="242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06" name="Line 173"/>
                <p:cNvSpPr>
                  <a:spLocks noChangeShapeType="1"/>
                </p:cNvSpPr>
                <p:nvPr/>
              </p:nvSpPr>
              <p:spPr bwMode="auto">
                <a:xfrm flipH="1">
                  <a:off x="2482" y="713"/>
                  <a:ext cx="528" cy="333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7" name="Oval 174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478" y="3540"/>
                  <a:ext cx="146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8" name="Oval 175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610" y="2701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9" name="Oval 176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741" y="1877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10" name="Oval 177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873" y="1044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97" name="Text Box 178"/>
              <p:cNvSpPr txBox="1">
                <a:spLocks noChangeArrowheads="1"/>
              </p:cNvSpPr>
              <p:nvPr/>
            </p:nvSpPr>
            <p:spPr bwMode="auto">
              <a:xfrm>
                <a:off x="2339" y="3313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98" name="Text Box 179"/>
              <p:cNvSpPr txBox="1">
                <a:spLocks noChangeArrowheads="1"/>
              </p:cNvSpPr>
              <p:nvPr/>
            </p:nvSpPr>
            <p:spPr bwMode="auto">
              <a:xfrm>
                <a:off x="2416" y="2672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99" name="Text Box 180"/>
              <p:cNvSpPr txBox="1">
                <a:spLocks noChangeArrowheads="1"/>
              </p:cNvSpPr>
              <p:nvPr/>
            </p:nvSpPr>
            <p:spPr bwMode="auto">
              <a:xfrm>
                <a:off x="2495" y="1829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00" name="Text Box 181"/>
              <p:cNvSpPr txBox="1">
                <a:spLocks noChangeArrowheads="1"/>
              </p:cNvSpPr>
              <p:nvPr/>
            </p:nvSpPr>
            <p:spPr bwMode="auto">
              <a:xfrm>
                <a:off x="2637" y="995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01" name="Group 182"/>
              <p:cNvGrpSpPr>
                <a:grpSpLocks/>
              </p:cNvGrpSpPr>
              <p:nvPr/>
            </p:nvGrpSpPr>
            <p:grpSpPr bwMode="auto">
              <a:xfrm>
                <a:off x="2882" y="2691"/>
                <a:ext cx="462" cy="237"/>
                <a:chOff x="2882" y="2691"/>
                <a:chExt cx="462" cy="237"/>
              </a:xfrm>
            </p:grpSpPr>
            <p:sp>
              <p:nvSpPr>
                <p:cNvPr id="202" name="Oval 18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82" y="2716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3" name="Text Box 184"/>
                <p:cNvSpPr txBox="1">
                  <a:spLocks noChangeArrowheads="1"/>
                </p:cNvSpPr>
                <p:nvPr/>
              </p:nvSpPr>
              <p:spPr bwMode="auto">
                <a:xfrm>
                  <a:off x="3044" y="2691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13" name="Group 185"/>
          <p:cNvGrpSpPr>
            <a:grpSpLocks/>
          </p:cNvGrpSpPr>
          <p:nvPr/>
        </p:nvGrpSpPr>
        <p:grpSpPr bwMode="auto">
          <a:xfrm>
            <a:off x="1295400" y="891722"/>
            <a:ext cx="6642100" cy="5937250"/>
            <a:chOff x="711" y="556"/>
            <a:chExt cx="4184" cy="3740"/>
          </a:xfrm>
        </p:grpSpPr>
        <p:grpSp>
          <p:nvGrpSpPr>
            <p:cNvPr id="214" name="Group 18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31" name="Rectangle 18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2" name="Rectangle 18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15" name="Group 189"/>
            <p:cNvGrpSpPr>
              <a:grpSpLocks/>
            </p:cNvGrpSpPr>
            <p:nvPr/>
          </p:nvGrpSpPr>
          <p:grpSpPr bwMode="auto">
            <a:xfrm>
              <a:off x="945" y="727"/>
              <a:ext cx="3760" cy="3490"/>
              <a:chOff x="945" y="727"/>
              <a:chExt cx="3760" cy="3490"/>
            </a:xfrm>
          </p:grpSpPr>
          <p:grpSp>
            <p:nvGrpSpPr>
              <p:cNvPr id="216" name="Group 190"/>
              <p:cNvGrpSpPr>
                <a:grpSpLocks/>
              </p:cNvGrpSpPr>
              <p:nvPr/>
            </p:nvGrpSpPr>
            <p:grpSpPr bwMode="auto">
              <a:xfrm>
                <a:off x="945" y="727"/>
                <a:ext cx="3760" cy="3490"/>
                <a:chOff x="945" y="727"/>
                <a:chExt cx="3760" cy="3490"/>
              </a:xfrm>
            </p:grpSpPr>
            <p:sp>
              <p:nvSpPr>
                <p:cNvPr id="224" name="Text Box 191"/>
                <p:cNvSpPr txBox="1">
                  <a:spLocks noChangeArrowheads="1"/>
                </p:cNvSpPr>
                <p:nvPr/>
              </p:nvSpPr>
              <p:spPr bwMode="auto">
                <a:xfrm rot="719063">
                  <a:off x="2193" y="3980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25" name="Freeform 192"/>
                <p:cNvSpPr>
                  <a:spLocks/>
                </p:cNvSpPr>
                <p:nvPr/>
              </p:nvSpPr>
              <p:spPr bwMode="auto">
                <a:xfrm>
                  <a:off x="945" y="960"/>
                  <a:ext cx="3760" cy="2771"/>
                </a:xfrm>
                <a:custGeom>
                  <a:avLst/>
                  <a:gdLst/>
                  <a:ahLst/>
                  <a:cxnLst>
                    <a:cxn ang="0">
                      <a:pos x="321" y="0"/>
                    </a:cxn>
                    <a:cxn ang="0">
                      <a:pos x="0" y="1509"/>
                    </a:cxn>
                    <a:cxn ang="0">
                      <a:pos x="5" y="1703"/>
                    </a:cxn>
                    <a:cxn ang="0">
                      <a:pos x="36" y="1810"/>
                    </a:cxn>
                    <a:cxn ang="0">
                      <a:pos x="104" y="1962"/>
                    </a:cxn>
                    <a:cxn ang="0">
                      <a:pos x="198" y="2098"/>
                    </a:cxn>
                    <a:cxn ang="0">
                      <a:pos x="361" y="2240"/>
                    </a:cxn>
                    <a:cxn ang="0">
                      <a:pos x="567" y="2354"/>
                    </a:cxn>
                    <a:cxn ang="0">
                      <a:pos x="829" y="2463"/>
                    </a:cxn>
                    <a:cxn ang="0">
                      <a:pos x="1191" y="2571"/>
                    </a:cxn>
                    <a:cxn ang="0">
                      <a:pos x="1912" y="2724"/>
                    </a:cxn>
                    <a:cxn ang="0">
                      <a:pos x="2281" y="2764"/>
                    </a:cxn>
                    <a:cxn ang="0">
                      <a:pos x="2564" y="2770"/>
                    </a:cxn>
                    <a:cxn ang="0">
                      <a:pos x="2846" y="2746"/>
                    </a:cxn>
                    <a:cxn ang="0">
                      <a:pos x="3082" y="2650"/>
                    </a:cxn>
                    <a:cxn ang="0">
                      <a:pos x="3209" y="2561"/>
                    </a:cxn>
                    <a:cxn ang="0">
                      <a:pos x="3330" y="2425"/>
                    </a:cxn>
                    <a:cxn ang="0">
                      <a:pos x="3413" y="2289"/>
                    </a:cxn>
                    <a:cxn ang="0">
                      <a:pos x="3465" y="2115"/>
                    </a:cxn>
                    <a:cxn ang="0">
                      <a:pos x="3486" y="2019"/>
                    </a:cxn>
                    <a:cxn ang="0">
                      <a:pos x="3759" y="731"/>
                    </a:cxn>
                    <a:cxn ang="0">
                      <a:pos x="321" y="0"/>
                    </a:cxn>
                  </a:cxnLst>
                  <a:rect l="0" t="0" r="r" b="b"/>
                  <a:pathLst>
                    <a:path w="3760" h="2771">
                      <a:moveTo>
                        <a:pt x="321" y="0"/>
                      </a:moveTo>
                      <a:lnTo>
                        <a:pt x="0" y="1509"/>
                      </a:lnTo>
                      <a:lnTo>
                        <a:pt x="5" y="1703"/>
                      </a:lnTo>
                      <a:lnTo>
                        <a:pt x="36" y="1810"/>
                      </a:lnTo>
                      <a:lnTo>
                        <a:pt x="104" y="1962"/>
                      </a:lnTo>
                      <a:lnTo>
                        <a:pt x="198" y="2098"/>
                      </a:lnTo>
                      <a:lnTo>
                        <a:pt x="361" y="2240"/>
                      </a:lnTo>
                      <a:lnTo>
                        <a:pt x="567" y="2354"/>
                      </a:lnTo>
                      <a:lnTo>
                        <a:pt x="829" y="2463"/>
                      </a:lnTo>
                      <a:lnTo>
                        <a:pt x="1191" y="2571"/>
                      </a:lnTo>
                      <a:lnTo>
                        <a:pt x="1912" y="2724"/>
                      </a:lnTo>
                      <a:lnTo>
                        <a:pt x="2281" y="2764"/>
                      </a:lnTo>
                      <a:lnTo>
                        <a:pt x="2564" y="2770"/>
                      </a:lnTo>
                      <a:lnTo>
                        <a:pt x="2846" y="2746"/>
                      </a:lnTo>
                      <a:lnTo>
                        <a:pt x="3082" y="2650"/>
                      </a:lnTo>
                      <a:lnTo>
                        <a:pt x="3209" y="2561"/>
                      </a:lnTo>
                      <a:lnTo>
                        <a:pt x="3330" y="2425"/>
                      </a:lnTo>
                      <a:lnTo>
                        <a:pt x="3413" y="2289"/>
                      </a:lnTo>
                      <a:lnTo>
                        <a:pt x="3465" y="2115"/>
                      </a:lnTo>
                      <a:lnTo>
                        <a:pt x="3486" y="2019"/>
                      </a:lnTo>
                      <a:lnTo>
                        <a:pt x="3759" y="731"/>
                      </a:lnTo>
                      <a:lnTo>
                        <a:pt x="32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6" name="Line 193"/>
                <p:cNvSpPr>
                  <a:spLocks noChangeShapeType="1"/>
                </p:cNvSpPr>
                <p:nvPr/>
              </p:nvSpPr>
              <p:spPr bwMode="auto">
                <a:xfrm flipH="1">
                  <a:off x="2379" y="727"/>
                  <a:ext cx="701" cy="330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7" name="Oval 194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397" y="3526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8" name="Oval 195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573" y="2695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9" name="Oval 196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747" y="1879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0" name="Oval 197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922" y="1055"/>
                  <a:ext cx="147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17" name="Text Box 198"/>
              <p:cNvSpPr txBox="1">
                <a:spLocks noChangeArrowheads="1"/>
              </p:cNvSpPr>
              <p:nvPr/>
            </p:nvSpPr>
            <p:spPr bwMode="auto">
              <a:xfrm>
                <a:off x="2246" y="3291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218" name="Text Box 199"/>
              <p:cNvSpPr txBox="1">
                <a:spLocks noChangeArrowheads="1"/>
              </p:cNvSpPr>
              <p:nvPr/>
            </p:nvSpPr>
            <p:spPr bwMode="auto">
              <a:xfrm>
                <a:off x="2394" y="2674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219" name="Text Box 200"/>
              <p:cNvSpPr txBox="1">
                <a:spLocks noChangeArrowheads="1"/>
              </p:cNvSpPr>
              <p:nvPr/>
            </p:nvSpPr>
            <p:spPr bwMode="auto">
              <a:xfrm>
                <a:off x="2508" y="1831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20" name="Text Box 201"/>
              <p:cNvSpPr txBox="1">
                <a:spLocks noChangeArrowheads="1"/>
              </p:cNvSpPr>
              <p:nvPr/>
            </p:nvSpPr>
            <p:spPr bwMode="auto">
              <a:xfrm>
                <a:off x="2674" y="997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21" name="Group 202"/>
              <p:cNvGrpSpPr>
                <a:grpSpLocks/>
              </p:cNvGrpSpPr>
              <p:nvPr/>
            </p:nvGrpSpPr>
            <p:grpSpPr bwMode="auto">
              <a:xfrm>
                <a:off x="2919" y="2705"/>
                <a:ext cx="462" cy="237"/>
                <a:chOff x="2919" y="2705"/>
                <a:chExt cx="462" cy="237"/>
              </a:xfrm>
            </p:grpSpPr>
            <p:sp>
              <p:nvSpPr>
                <p:cNvPr id="222" name="Oval 20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19" y="272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3" name="Text Box 204"/>
                <p:cNvSpPr txBox="1">
                  <a:spLocks noChangeArrowheads="1"/>
                </p:cNvSpPr>
                <p:nvPr/>
              </p:nvSpPr>
              <p:spPr bwMode="auto">
                <a:xfrm>
                  <a:off x="3081" y="2705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3" name="Group 205"/>
          <p:cNvGrpSpPr>
            <a:grpSpLocks/>
          </p:cNvGrpSpPr>
          <p:nvPr/>
        </p:nvGrpSpPr>
        <p:grpSpPr bwMode="auto">
          <a:xfrm>
            <a:off x="1447800" y="886260"/>
            <a:ext cx="6642100" cy="5937250"/>
            <a:chOff x="711" y="556"/>
            <a:chExt cx="4184" cy="3740"/>
          </a:xfrm>
        </p:grpSpPr>
        <p:grpSp>
          <p:nvGrpSpPr>
            <p:cNvPr id="234" name="Group 20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55" name="Rectangle 20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6" name="Rectangle 20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35" name="Group 209"/>
            <p:cNvGrpSpPr>
              <a:grpSpLocks/>
            </p:cNvGrpSpPr>
            <p:nvPr/>
          </p:nvGrpSpPr>
          <p:grpSpPr bwMode="auto">
            <a:xfrm>
              <a:off x="924" y="699"/>
              <a:ext cx="3801" cy="3542"/>
              <a:chOff x="924" y="699"/>
              <a:chExt cx="3801" cy="3542"/>
            </a:xfrm>
          </p:grpSpPr>
          <p:grpSp>
            <p:nvGrpSpPr>
              <p:cNvPr id="236" name="Group 210"/>
              <p:cNvGrpSpPr>
                <a:grpSpLocks/>
              </p:cNvGrpSpPr>
              <p:nvPr/>
            </p:nvGrpSpPr>
            <p:grpSpPr bwMode="auto">
              <a:xfrm>
                <a:off x="924" y="699"/>
                <a:ext cx="3801" cy="3542"/>
                <a:chOff x="924" y="699"/>
                <a:chExt cx="3801" cy="3542"/>
              </a:xfrm>
            </p:grpSpPr>
            <p:sp>
              <p:nvSpPr>
                <p:cNvPr id="240" name="Text Box 211"/>
                <p:cNvSpPr txBox="1">
                  <a:spLocks noChangeArrowheads="1"/>
                </p:cNvSpPr>
                <p:nvPr/>
              </p:nvSpPr>
              <p:spPr bwMode="auto">
                <a:xfrm rot="899063">
                  <a:off x="2054" y="4004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41" name="Freeform 212"/>
                <p:cNvSpPr>
                  <a:spLocks/>
                </p:cNvSpPr>
                <p:nvPr/>
              </p:nvSpPr>
              <p:spPr bwMode="auto">
                <a:xfrm>
                  <a:off x="924" y="836"/>
                  <a:ext cx="3801" cy="2885"/>
                </a:xfrm>
                <a:custGeom>
                  <a:avLst/>
                  <a:gdLst/>
                  <a:ahLst/>
                  <a:cxnLst>
                    <a:cxn ang="0">
                      <a:pos x="405" y="0"/>
                    </a:cxn>
                    <a:cxn ang="0">
                      <a:pos x="5" y="1490"/>
                    </a:cxn>
                    <a:cxn ang="0">
                      <a:pos x="0" y="1684"/>
                    </a:cxn>
                    <a:cxn ang="0">
                      <a:pos x="26" y="1792"/>
                    </a:cxn>
                    <a:cxn ang="0">
                      <a:pos x="85" y="1949"/>
                    </a:cxn>
                    <a:cxn ang="0">
                      <a:pos x="172" y="2089"/>
                    </a:cxn>
                    <a:cxn ang="0">
                      <a:pos x="327" y="2239"/>
                    </a:cxn>
                    <a:cxn ang="0">
                      <a:pos x="528" y="2363"/>
                    </a:cxn>
                    <a:cxn ang="0">
                      <a:pos x="783" y="2486"/>
                    </a:cxn>
                    <a:cxn ang="0">
                      <a:pos x="1139" y="2613"/>
                    </a:cxn>
                    <a:cxn ang="0">
                      <a:pos x="1851" y="2804"/>
                    </a:cxn>
                    <a:cxn ang="0">
                      <a:pos x="2217" y="2863"/>
                    </a:cxn>
                    <a:cxn ang="0">
                      <a:pos x="2500" y="2884"/>
                    </a:cxn>
                    <a:cxn ang="0">
                      <a:pos x="2783" y="2874"/>
                    </a:cxn>
                    <a:cxn ang="0">
                      <a:pos x="3024" y="2790"/>
                    </a:cxn>
                    <a:cxn ang="0">
                      <a:pos x="3155" y="2709"/>
                    </a:cxn>
                    <a:cxn ang="0">
                      <a:pos x="3283" y="2580"/>
                    </a:cxn>
                    <a:cxn ang="0">
                      <a:pos x="3373" y="2448"/>
                    </a:cxn>
                    <a:cxn ang="0">
                      <a:pos x="3434" y="2277"/>
                    </a:cxn>
                    <a:cxn ang="0">
                      <a:pos x="3460" y="2182"/>
                    </a:cxn>
                    <a:cxn ang="0">
                      <a:pos x="3800" y="910"/>
                    </a:cxn>
                    <a:cxn ang="0">
                      <a:pos x="405" y="0"/>
                    </a:cxn>
                  </a:cxnLst>
                  <a:rect l="0" t="0" r="r" b="b"/>
                  <a:pathLst>
                    <a:path w="3801" h="2885">
                      <a:moveTo>
                        <a:pt x="405" y="0"/>
                      </a:moveTo>
                      <a:lnTo>
                        <a:pt x="5" y="1490"/>
                      </a:lnTo>
                      <a:lnTo>
                        <a:pt x="0" y="1684"/>
                      </a:lnTo>
                      <a:lnTo>
                        <a:pt x="26" y="1792"/>
                      </a:lnTo>
                      <a:lnTo>
                        <a:pt x="85" y="1949"/>
                      </a:lnTo>
                      <a:lnTo>
                        <a:pt x="172" y="2089"/>
                      </a:lnTo>
                      <a:lnTo>
                        <a:pt x="327" y="2239"/>
                      </a:lnTo>
                      <a:lnTo>
                        <a:pt x="528" y="2363"/>
                      </a:lnTo>
                      <a:lnTo>
                        <a:pt x="783" y="2486"/>
                      </a:lnTo>
                      <a:lnTo>
                        <a:pt x="1139" y="2613"/>
                      </a:lnTo>
                      <a:lnTo>
                        <a:pt x="1851" y="2804"/>
                      </a:lnTo>
                      <a:lnTo>
                        <a:pt x="2217" y="2863"/>
                      </a:lnTo>
                      <a:lnTo>
                        <a:pt x="2500" y="2884"/>
                      </a:lnTo>
                      <a:lnTo>
                        <a:pt x="2783" y="2874"/>
                      </a:lnTo>
                      <a:lnTo>
                        <a:pt x="3024" y="2790"/>
                      </a:lnTo>
                      <a:lnTo>
                        <a:pt x="3155" y="2709"/>
                      </a:lnTo>
                      <a:lnTo>
                        <a:pt x="3283" y="2580"/>
                      </a:lnTo>
                      <a:lnTo>
                        <a:pt x="3373" y="2448"/>
                      </a:lnTo>
                      <a:lnTo>
                        <a:pt x="3434" y="2277"/>
                      </a:lnTo>
                      <a:lnTo>
                        <a:pt x="3460" y="2182"/>
                      </a:lnTo>
                      <a:lnTo>
                        <a:pt x="3800" y="910"/>
                      </a:lnTo>
                      <a:lnTo>
                        <a:pt x="40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42" name="Line 213"/>
                <p:cNvSpPr>
                  <a:spLocks noChangeShapeType="1"/>
                </p:cNvSpPr>
                <p:nvPr/>
              </p:nvSpPr>
              <p:spPr bwMode="auto">
                <a:xfrm flipH="1">
                  <a:off x="2280" y="699"/>
                  <a:ext cx="873" cy="325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grpSp>
              <p:nvGrpSpPr>
                <p:cNvPr id="243" name="Group 214"/>
                <p:cNvGrpSpPr>
                  <a:grpSpLocks/>
                </p:cNvGrpSpPr>
                <p:nvPr/>
              </p:nvGrpSpPr>
              <p:grpSpPr bwMode="auto">
                <a:xfrm>
                  <a:off x="2182" y="3211"/>
                  <a:ext cx="284" cy="397"/>
                  <a:chOff x="2182" y="3211"/>
                  <a:chExt cx="284" cy="397"/>
                </a:xfrm>
              </p:grpSpPr>
              <p:sp>
                <p:nvSpPr>
                  <p:cNvPr id="253" name="Oval 215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320" y="3462"/>
                    <a:ext cx="146" cy="146"/>
                  </a:xfrm>
                  <a:prstGeom prst="ellipse">
                    <a:avLst/>
                  </a:prstGeom>
                  <a:solidFill>
                    <a:srgbClr val="00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4" name="Text Box 2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82" y="3211"/>
                    <a:ext cx="23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latin typeface="Arial" charset="0"/>
                      </a:rPr>
                      <a:t>K</a:t>
                    </a:r>
                    <a:endParaRPr lang="en-US"/>
                  </a:p>
                </p:txBody>
              </p:sp>
            </p:grpSp>
            <p:grpSp>
              <p:nvGrpSpPr>
                <p:cNvPr id="244" name="Group 217"/>
                <p:cNvGrpSpPr>
                  <a:grpSpLocks/>
                </p:cNvGrpSpPr>
                <p:nvPr/>
              </p:nvGrpSpPr>
              <p:grpSpPr bwMode="auto">
                <a:xfrm>
                  <a:off x="2306" y="2558"/>
                  <a:ext cx="380" cy="237"/>
                  <a:chOff x="2306" y="2558"/>
                  <a:chExt cx="380" cy="237"/>
                </a:xfrm>
              </p:grpSpPr>
              <p:sp>
                <p:nvSpPr>
                  <p:cNvPr id="251" name="Oval 21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540" y="2641"/>
                    <a:ext cx="146" cy="147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2" name="Text Box 2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06" y="2558"/>
                    <a:ext cx="23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00"/>
                        </a:solidFill>
                        <a:latin typeface="Arial" charset="0"/>
                      </a:rPr>
                      <a:t>B</a:t>
                    </a:r>
                    <a:endParaRPr lang="en-US"/>
                  </a:p>
                </p:txBody>
              </p:sp>
            </p:grpSp>
            <p:grpSp>
              <p:nvGrpSpPr>
                <p:cNvPr id="245" name="Group 220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249" name="Oval 221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0" name="Text Box 2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  <p:grpSp>
              <p:nvGrpSpPr>
                <p:cNvPr id="246" name="Group 223"/>
                <p:cNvGrpSpPr>
                  <a:grpSpLocks/>
                </p:cNvGrpSpPr>
                <p:nvPr/>
              </p:nvGrpSpPr>
              <p:grpSpPr bwMode="auto">
                <a:xfrm>
                  <a:off x="2704" y="975"/>
                  <a:ext cx="426" cy="237"/>
                  <a:chOff x="2704" y="975"/>
                  <a:chExt cx="426" cy="237"/>
                </a:xfrm>
              </p:grpSpPr>
              <p:sp>
                <p:nvSpPr>
                  <p:cNvPr id="247" name="Oval 224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984" y="1023"/>
                    <a:ext cx="146" cy="147"/>
                  </a:xfrm>
                  <a:prstGeom prst="ellipse">
                    <a:avLst/>
                  </a:prstGeom>
                  <a:solidFill>
                    <a:srgbClr val="FF00FF"/>
                  </a:solidFill>
                  <a:ln w="0">
                    <a:solidFill>
                      <a:srgbClr val="FF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48" name="Text Box 2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04" y="975"/>
                    <a:ext cx="26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FF"/>
                        </a:solidFill>
                        <a:latin typeface="Arial" charset="0"/>
                      </a:rPr>
                      <a:t>M</a:t>
                    </a:r>
                    <a:endParaRPr lang="en-US"/>
                  </a:p>
                </p:txBody>
              </p:sp>
            </p:grpSp>
          </p:grpSp>
          <p:grpSp>
            <p:nvGrpSpPr>
              <p:cNvPr id="237" name="Group 226"/>
              <p:cNvGrpSpPr>
                <a:grpSpLocks/>
              </p:cNvGrpSpPr>
              <p:nvPr/>
            </p:nvGrpSpPr>
            <p:grpSpPr bwMode="auto">
              <a:xfrm>
                <a:off x="2980" y="2655"/>
                <a:ext cx="462" cy="237"/>
                <a:chOff x="2980" y="2655"/>
                <a:chExt cx="462" cy="237"/>
              </a:xfrm>
            </p:grpSpPr>
            <p:sp>
              <p:nvSpPr>
                <p:cNvPr id="238" name="Oval 22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80" y="267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9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3142" y="2655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87" name="Group 229"/>
          <p:cNvGrpSpPr>
            <a:grpSpLocks/>
          </p:cNvGrpSpPr>
          <p:nvPr/>
        </p:nvGrpSpPr>
        <p:grpSpPr bwMode="auto">
          <a:xfrm>
            <a:off x="5178432" y="1371600"/>
            <a:ext cx="0" cy="4151313"/>
            <a:chOff x="5178432" y="1371600"/>
            <a:chExt cx="0" cy="4151313"/>
          </a:xfrm>
        </p:grpSpPr>
        <p:sp>
          <p:nvSpPr>
            <p:cNvPr id="288" name="Line 230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9" name="Line 231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90" name="Group 232"/>
          <p:cNvGrpSpPr>
            <a:grpSpLocks/>
          </p:cNvGrpSpPr>
          <p:nvPr/>
        </p:nvGrpSpPr>
        <p:grpSpPr bwMode="auto">
          <a:xfrm>
            <a:off x="4797432" y="3048000"/>
            <a:ext cx="0" cy="1455738"/>
            <a:chOff x="4797432" y="3048000"/>
            <a:chExt cx="0" cy="1455738"/>
          </a:xfrm>
        </p:grpSpPr>
        <p:sp>
          <p:nvSpPr>
            <p:cNvPr id="291" name="Line 233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20574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2" name="Line 234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97" name="296 Flecha abajo"/>
          <p:cNvSpPr/>
          <p:nvPr/>
        </p:nvSpPr>
        <p:spPr>
          <a:xfrm>
            <a:off x="4700362" y="3114220"/>
            <a:ext cx="214314" cy="785818"/>
          </a:xfrm>
          <a:prstGeom prst="downArrow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>
              <a:solidFill>
                <a:schemeClr val="tx1"/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298" name="297 Flecha abajo"/>
          <p:cNvSpPr/>
          <p:nvPr/>
        </p:nvSpPr>
        <p:spPr>
          <a:xfrm rot="10800000">
            <a:off x="5057552" y="3500438"/>
            <a:ext cx="214314" cy="785818"/>
          </a:xfrm>
          <a:prstGeom prst="downArrow">
            <a:avLst/>
          </a:prstGeom>
          <a:solidFill>
            <a:srgbClr val="FF0000"/>
          </a:solidFill>
          <a:ln w="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cxnSp>
        <p:nvCxnSpPr>
          <p:cNvPr id="302" name="301 Conector recto"/>
          <p:cNvCxnSpPr>
            <a:stCxn id="298" idx="0"/>
          </p:cNvCxnSpPr>
          <p:nvPr/>
        </p:nvCxnSpPr>
        <p:spPr>
          <a:xfrm rot="5400000" flipH="1">
            <a:off x="3446853" y="2568401"/>
            <a:ext cx="3429021" cy="6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313 Conector recto"/>
          <p:cNvCxnSpPr>
            <a:endCxn id="316" idx="0"/>
          </p:cNvCxnSpPr>
          <p:nvPr/>
        </p:nvCxnSpPr>
        <p:spPr>
          <a:xfrm rot="16200000" flipV="1">
            <a:off x="3774392" y="4045636"/>
            <a:ext cx="2038359" cy="145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5" name="Group 235"/>
          <p:cNvGrpSpPr>
            <a:grpSpLocks/>
          </p:cNvGrpSpPr>
          <p:nvPr/>
        </p:nvGrpSpPr>
        <p:grpSpPr bwMode="auto">
          <a:xfrm>
            <a:off x="4786314" y="2743200"/>
            <a:ext cx="774700" cy="519113"/>
            <a:chOff x="2826" y="1737"/>
            <a:chExt cx="488" cy="327"/>
          </a:xfrm>
        </p:grpSpPr>
        <p:sp>
          <p:nvSpPr>
            <p:cNvPr id="316" name="Line 236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317" name="Rectangle 237"/>
            <p:cNvSpPr>
              <a:spLocks noChangeArrowheads="1"/>
            </p:cNvSpPr>
            <p:nvPr/>
          </p:nvSpPr>
          <p:spPr bwMode="auto">
            <a:xfrm flipV="1">
              <a:off x="2991" y="1864"/>
              <a:ext cx="60" cy="56"/>
            </a:xfrm>
            <a:prstGeom prst="rect">
              <a:avLst/>
            </a:prstGeom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8" name="Text Box 238"/>
            <p:cNvSpPr txBox="1">
              <a:spLocks noChangeArrowheads="1"/>
            </p:cNvSpPr>
            <p:nvPr/>
          </p:nvSpPr>
          <p:spPr bwMode="auto">
            <a:xfrm>
              <a:off x="3037" y="1737"/>
              <a:ext cx="27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300" dirty="0">
                  <a:latin typeface="Arial" charset="0"/>
                </a:rPr>
                <a:t>Z</a:t>
              </a:r>
              <a:endParaRPr lang="en-US" dirty="0"/>
            </a:p>
          </p:txBody>
        </p:sp>
      </p:grp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" grpId="0" animBg="1"/>
      <p:bldP spid="29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 flipV="1">
            <a:off x="209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 flipV="1">
            <a:off x="1295400" y="3644900"/>
            <a:ext cx="6548438" cy="321310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 flipV="1">
            <a:off x="1295400" y="920750"/>
            <a:ext cx="6642100" cy="272415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 rot="899063">
            <a:off x="3427413" y="6394450"/>
            <a:ext cx="5413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200">
                <a:latin typeface="Arial" charset="0"/>
              </a:rPr>
              <a:t>CL</a:t>
            </a:r>
            <a:endParaRPr lang="en-US"/>
          </a:p>
        </p:txBody>
      </p:sp>
      <p:sp useBgFill="1">
        <p:nvSpPr>
          <p:cNvPr id="107530" name="Freeform 10"/>
          <p:cNvSpPr>
            <a:spLocks/>
          </p:cNvSpPr>
          <p:nvPr/>
        </p:nvSpPr>
        <p:spPr bwMode="auto">
          <a:xfrm>
            <a:off x="1633538" y="1365250"/>
            <a:ext cx="6034087" cy="4579938"/>
          </a:xfrm>
          <a:custGeom>
            <a:avLst/>
            <a:gdLst/>
            <a:ahLst/>
            <a:cxnLst>
              <a:cxn ang="0">
                <a:pos x="405" y="0"/>
              </a:cxn>
              <a:cxn ang="0">
                <a:pos x="5" y="1490"/>
              </a:cxn>
              <a:cxn ang="0">
                <a:pos x="0" y="1684"/>
              </a:cxn>
              <a:cxn ang="0">
                <a:pos x="26" y="1792"/>
              </a:cxn>
              <a:cxn ang="0">
                <a:pos x="85" y="1949"/>
              </a:cxn>
              <a:cxn ang="0">
                <a:pos x="172" y="2089"/>
              </a:cxn>
              <a:cxn ang="0">
                <a:pos x="327" y="2239"/>
              </a:cxn>
              <a:cxn ang="0">
                <a:pos x="528" y="2363"/>
              </a:cxn>
              <a:cxn ang="0">
                <a:pos x="783" y="2486"/>
              </a:cxn>
              <a:cxn ang="0">
                <a:pos x="1139" y="2613"/>
              </a:cxn>
              <a:cxn ang="0">
                <a:pos x="1851" y="2804"/>
              </a:cxn>
              <a:cxn ang="0">
                <a:pos x="2217" y="2863"/>
              </a:cxn>
              <a:cxn ang="0">
                <a:pos x="2500" y="2884"/>
              </a:cxn>
              <a:cxn ang="0">
                <a:pos x="2783" y="2874"/>
              </a:cxn>
              <a:cxn ang="0">
                <a:pos x="3024" y="2790"/>
              </a:cxn>
              <a:cxn ang="0">
                <a:pos x="3155" y="2709"/>
              </a:cxn>
              <a:cxn ang="0">
                <a:pos x="3283" y="2580"/>
              </a:cxn>
              <a:cxn ang="0">
                <a:pos x="3373" y="2448"/>
              </a:cxn>
              <a:cxn ang="0">
                <a:pos x="3434" y="2277"/>
              </a:cxn>
              <a:cxn ang="0">
                <a:pos x="3460" y="2182"/>
              </a:cxn>
              <a:cxn ang="0">
                <a:pos x="3800" y="910"/>
              </a:cxn>
              <a:cxn ang="0">
                <a:pos x="405" y="0"/>
              </a:cxn>
            </a:cxnLst>
            <a:rect l="0" t="0" r="r" b="b"/>
            <a:pathLst>
              <a:path w="3801" h="2885">
                <a:moveTo>
                  <a:pt x="405" y="0"/>
                </a:moveTo>
                <a:lnTo>
                  <a:pt x="5" y="1490"/>
                </a:lnTo>
                <a:lnTo>
                  <a:pt x="0" y="1684"/>
                </a:lnTo>
                <a:lnTo>
                  <a:pt x="26" y="1792"/>
                </a:lnTo>
                <a:lnTo>
                  <a:pt x="85" y="1949"/>
                </a:lnTo>
                <a:lnTo>
                  <a:pt x="172" y="2089"/>
                </a:lnTo>
                <a:lnTo>
                  <a:pt x="327" y="2239"/>
                </a:lnTo>
                <a:lnTo>
                  <a:pt x="528" y="2363"/>
                </a:lnTo>
                <a:lnTo>
                  <a:pt x="783" y="2486"/>
                </a:lnTo>
                <a:lnTo>
                  <a:pt x="1139" y="2613"/>
                </a:lnTo>
                <a:lnTo>
                  <a:pt x="1851" y="2804"/>
                </a:lnTo>
                <a:lnTo>
                  <a:pt x="2217" y="2863"/>
                </a:lnTo>
                <a:lnTo>
                  <a:pt x="2500" y="2884"/>
                </a:lnTo>
                <a:lnTo>
                  <a:pt x="2783" y="2874"/>
                </a:lnTo>
                <a:lnTo>
                  <a:pt x="3024" y="2790"/>
                </a:lnTo>
                <a:lnTo>
                  <a:pt x="3155" y="2709"/>
                </a:lnTo>
                <a:lnTo>
                  <a:pt x="3283" y="2580"/>
                </a:lnTo>
                <a:lnTo>
                  <a:pt x="3373" y="2448"/>
                </a:lnTo>
                <a:lnTo>
                  <a:pt x="3434" y="2277"/>
                </a:lnTo>
                <a:lnTo>
                  <a:pt x="3460" y="2182"/>
                </a:lnTo>
                <a:lnTo>
                  <a:pt x="3800" y="910"/>
                </a:lnTo>
                <a:lnTo>
                  <a:pt x="405" y="0"/>
                </a:lnTo>
              </a:path>
            </a:pathLst>
          </a:custGeom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H="1">
            <a:off x="3786188" y="1147763"/>
            <a:ext cx="1385887" cy="51736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3630613" y="5135563"/>
            <a:ext cx="450850" cy="630237"/>
            <a:chOff x="2182" y="3211"/>
            <a:chExt cx="284" cy="397"/>
          </a:xfrm>
        </p:grpSpPr>
        <p:sp>
          <p:nvSpPr>
            <p:cNvPr id="107533" name="Oval 13"/>
            <p:cNvSpPr>
              <a:spLocks noChangeArrowheads="1"/>
            </p:cNvSpPr>
            <p:nvPr/>
          </p:nvSpPr>
          <p:spPr bwMode="auto">
            <a:xfrm rot="899063" flipV="1">
              <a:off x="2320" y="3462"/>
              <a:ext cx="146" cy="146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34" name="Text Box 14"/>
            <p:cNvSpPr txBox="1">
              <a:spLocks noChangeArrowheads="1"/>
            </p:cNvSpPr>
            <p:nvPr/>
          </p:nvSpPr>
          <p:spPr bwMode="auto">
            <a:xfrm>
              <a:off x="2182" y="3211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K</a:t>
              </a:r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4459288" y="1585913"/>
            <a:ext cx="660400" cy="376237"/>
            <a:chOff x="2704" y="975"/>
            <a:chExt cx="416" cy="237"/>
          </a:xfrm>
        </p:grpSpPr>
        <p:sp>
          <p:nvSpPr>
            <p:cNvPr id="107542" name="Oval 22"/>
            <p:cNvSpPr>
              <a:spLocks noChangeArrowheads="1"/>
            </p:cNvSpPr>
            <p:nvPr/>
          </p:nvSpPr>
          <p:spPr bwMode="auto">
            <a:xfrm rot="899063" flipV="1">
              <a:off x="2974" y="1021"/>
              <a:ext cx="146" cy="14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3" name="Text Box 23"/>
            <p:cNvSpPr txBox="1">
              <a:spLocks noChangeArrowheads="1"/>
            </p:cNvSpPr>
            <p:nvPr/>
          </p:nvSpPr>
          <p:spPr bwMode="auto">
            <a:xfrm>
              <a:off x="2704" y="975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4897438" y="4252913"/>
            <a:ext cx="733425" cy="376237"/>
            <a:chOff x="2980" y="2655"/>
            <a:chExt cx="462" cy="237"/>
          </a:xfrm>
        </p:grpSpPr>
        <p:sp>
          <p:nvSpPr>
            <p:cNvPr id="107545" name="Oval 25"/>
            <p:cNvSpPr>
              <a:spLocks noChangeArrowheads="1"/>
            </p:cNvSpPr>
            <p:nvPr/>
          </p:nvSpPr>
          <p:spPr bwMode="auto">
            <a:xfrm rot="899063" flipV="1">
              <a:off x="2980" y="2679"/>
              <a:ext cx="146" cy="14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6" name="Text Box 26"/>
            <p:cNvSpPr txBox="1">
              <a:spLocks noChangeArrowheads="1"/>
            </p:cNvSpPr>
            <p:nvPr/>
          </p:nvSpPr>
          <p:spPr bwMode="auto">
            <a:xfrm>
              <a:off x="3142" y="2655"/>
              <a:ext cx="300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  <a:r>
                <a:rPr lang="en-US" sz="2200" baseline="-25000">
                  <a:solidFill>
                    <a:srgbClr val="FF0000"/>
                  </a:solidFill>
                  <a:latin typeface="Arial" charset="0"/>
                </a:rPr>
                <a:t>1</a:t>
              </a:r>
              <a:endParaRPr lang="en-US"/>
            </a:p>
          </p:txBody>
        </p:sp>
      </p:grp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5029200" y="1371600"/>
            <a:ext cx="0" cy="4151313"/>
            <a:chOff x="3051" y="888"/>
            <a:chExt cx="0" cy="2615"/>
          </a:xfrm>
        </p:grpSpPr>
        <p:sp>
          <p:nvSpPr>
            <p:cNvPr id="107558" name="Line 38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59" name="Line 39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2514600" y="2667000"/>
            <a:ext cx="3109913" cy="1150938"/>
            <a:chOff x="1440" y="1643"/>
            <a:chExt cx="1959" cy="725"/>
          </a:xfrm>
        </p:grpSpPr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1440" y="1808"/>
              <a:ext cx="442" cy="560"/>
              <a:chOff x="1440" y="1808"/>
              <a:chExt cx="442" cy="560"/>
            </a:xfrm>
          </p:grpSpPr>
          <p:sp>
            <p:nvSpPr>
              <p:cNvPr id="107562" name="Rectangle 42"/>
              <p:cNvSpPr>
                <a:spLocks noChangeArrowheads="1"/>
              </p:cNvSpPr>
              <p:nvPr/>
            </p:nvSpPr>
            <p:spPr bwMode="auto">
              <a:xfrm rot="899063" flipV="1">
                <a:off x="1440" y="2002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63" name="Rectangle 43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44"/>
            <p:cNvGrpSpPr>
              <a:grpSpLocks/>
            </p:cNvGrpSpPr>
            <p:nvPr/>
          </p:nvGrpSpPr>
          <p:grpSpPr bwMode="auto">
            <a:xfrm>
              <a:off x="2503" y="1643"/>
              <a:ext cx="896" cy="421"/>
              <a:chOff x="2503" y="1643"/>
              <a:chExt cx="896" cy="421"/>
            </a:xfrm>
          </p:grpSpPr>
          <p:grpSp>
            <p:nvGrpSpPr>
              <p:cNvPr id="9" name="Group 45"/>
              <p:cNvGrpSpPr>
                <a:grpSpLocks/>
              </p:cNvGrpSpPr>
              <p:nvPr/>
            </p:nvGrpSpPr>
            <p:grpSpPr bwMode="auto">
              <a:xfrm>
                <a:off x="2503" y="1643"/>
                <a:ext cx="896" cy="327"/>
                <a:chOff x="2503" y="1643"/>
                <a:chExt cx="896" cy="327"/>
              </a:xfrm>
            </p:grpSpPr>
            <p:grpSp>
              <p:nvGrpSpPr>
                <p:cNvPr id="10" name="Group 46"/>
                <p:cNvGrpSpPr>
                  <a:grpSpLocks/>
                </p:cNvGrpSpPr>
                <p:nvPr/>
              </p:nvGrpSpPr>
              <p:grpSpPr bwMode="auto">
                <a:xfrm>
                  <a:off x="2503" y="1722"/>
                  <a:ext cx="414" cy="237"/>
                  <a:chOff x="2503" y="1722"/>
                  <a:chExt cx="414" cy="237"/>
                </a:xfrm>
              </p:grpSpPr>
              <p:sp>
                <p:nvSpPr>
                  <p:cNvPr id="107567" name="Oval 4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68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22"/>
                    <a:ext cx="320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0000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569" name="Line 4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70" name="Rectangle 5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71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3024" y="1643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1" name="Group 52"/>
              <p:cNvGrpSpPr>
                <a:grpSpLocks/>
              </p:cNvGrpSpPr>
              <p:nvPr/>
            </p:nvGrpSpPr>
            <p:grpSpPr bwMode="auto">
              <a:xfrm>
                <a:off x="2527" y="1737"/>
                <a:ext cx="787" cy="327"/>
                <a:chOff x="2527" y="1737"/>
                <a:chExt cx="787" cy="327"/>
              </a:xfrm>
            </p:grpSpPr>
            <p:grpSp>
              <p:nvGrpSpPr>
                <p:cNvPr id="12" name="Group 53"/>
                <p:cNvGrpSpPr>
                  <a:grpSpLocks/>
                </p:cNvGrpSpPr>
                <p:nvPr/>
              </p:nvGrpSpPr>
              <p:grpSpPr bwMode="auto">
                <a:xfrm>
                  <a:off x="2826" y="1737"/>
                  <a:ext cx="488" cy="327"/>
                  <a:chOff x="2826" y="1737"/>
                  <a:chExt cx="488" cy="327"/>
                </a:xfrm>
              </p:grpSpPr>
              <p:sp>
                <p:nvSpPr>
                  <p:cNvPr id="107574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575" name="Rectangle 5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6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37"/>
                    <a:ext cx="277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13" name="Group 57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107578" name="Oval 5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9" name="Text 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</p:grpSp>
      </p:grpSp>
      <p:grpSp>
        <p:nvGrpSpPr>
          <p:cNvPr id="14" name="Group 90"/>
          <p:cNvGrpSpPr>
            <a:grpSpLocks/>
          </p:cNvGrpSpPr>
          <p:nvPr/>
        </p:nvGrpSpPr>
        <p:grpSpPr bwMode="auto">
          <a:xfrm>
            <a:off x="2590800" y="2590800"/>
            <a:ext cx="3030538" cy="895350"/>
            <a:chOff x="1492" y="1610"/>
            <a:chExt cx="1909" cy="564"/>
          </a:xfrm>
        </p:grpSpPr>
        <p:grpSp>
          <p:nvGrpSpPr>
            <p:cNvPr id="15" name="Group 91"/>
            <p:cNvGrpSpPr>
              <a:grpSpLocks/>
            </p:cNvGrpSpPr>
            <p:nvPr/>
          </p:nvGrpSpPr>
          <p:grpSpPr bwMode="auto">
            <a:xfrm>
              <a:off x="1492" y="1613"/>
              <a:ext cx="442" cy="561"/>
              <a:chOff x="1492" y="1613"/>
              <a:chExt cx="442" cy="561"/>
            </a:xfrm>
          </p:grpSpPr>
          <p:sp>
            <p:nvSpPr>
              <p:cNvPr id="107612" name="Rectangle 92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13" name="Rectangle 93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6" name="Group 94"/>
            <p:cNvGrpSpPr>
              <a:grpSpLocks/>
            </p:cNvGrpSpPr>
            <p:nvPr/>
          </p:nvGrpSpPr>
          <p:grpSpPr bwMode="auto">
            <a:xfrm>
              <a:off x="2503" y="1610"/>
              <a:ext cx="898" cy="454"/>
              <a:chOff x="2503" y="1610"/>
              <a:chExt cx="898" cy="454"/>
            </a:xfrm>
          </p:grpSpPr>
          <p:grpSp>
            <p:nvGrpSpPr>
              <p:cNvPr id="17" name="Group 95"/>
              <p:cNvGrpSpPr>
                <a:grpSpLocks/>
              </p:cNvGrpSpPr>
              <p:nvPr/>
            </p:nvGrpSpPr>
            <p:grpSpPr bwMode="auto">
              <a:xfrm>
                <a:off x="2503" y="1643"/>
                <a:ext cx="896" cy="327"/>
                <a:chOff x="2503" y="1643"/>
                <a:chExt cx="896" cy="327"/>
              </a:xfrm>
            </p:grpSpPr>
            <p:grpSp>
              <p:nvGrpSpPr>
                <p:cNvPr id="18" name="Group 96"/>
                <p:cNvGrpSpPr>
                  <a:grpSpLocks/>
                </p:cNvGrpSpPr>
                <p:nvPr/>
              </p:nvGrpSpPr>
              <p:grpSpPr bwMode="auto">
                <a:xfrm>
                  <a:off x="2503" y="1722"/>
                  <a:ext cx="414" cy="237"/>
                  <a:chOff x="2503" y="1722"/>
                  <a:chExt cx="414" cy="237"/>
                </a:xfrm>
              </p:grpSpPr>
              <p:sp>
                <p:nvSpPr>
                  <p:cNvPr id="107617" name="Oval 9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18" name="Text Box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22"/>
                    <a:ext cx="320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FFFF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619" name="Line 9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0" name="Rectangle 10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1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3024" y="1643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9" name="Group 102"/>
              <p:cNvGrpSpPr>
                <a:grpSpLocks/>
              </p:cNvGrpSpPr>
              <p:nvPr/>
            </p:nvGrpSpPr>
            <p:grpSpPr bwMode="auto">
              <a:xfrm>
                <a:off x="2527" y="1737"/>
                <a:ext cx="787" cy="327"/>
                <a:chOff x="2527" y="1737"/>
                <a:chExt cx="787" cy="327"/>
              </a:xfrm>
            </p:grpSpPr>
            <p:grpSp>
              <p:nvGrpSpPr>
                <p:cNvPr id="20" name="Group 103"/>
                <p:cNvGrpSpPr>
                  <a:grpSpLocks/>
                </p:cNvGrpSpPr>
                <p:nvPr/>
              </p:nvGrpSpPr>
              <p:grpSpPr bwMode="auto">
                <a:xfrm>
                  <a:off x="2826" y="1737"/>
                  <a:ext cx="488" cy="327"/>
                  <a:chOff x="2826" y="1737"/>
                  <a:chExt cx="488" cy="327"/>
                </a:xfrm>
              </p:grpSpPr>
              <p:sp>
                <p:nvSpPr>
                  <p:cNvPr id="107624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25" name="Rectangle 10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6" name="Text Box 10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37"/>
                    <a:ext cx="277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1" name="Group 107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107628" name="Oval 10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9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2" name="Group 110"/>
              <p:cNvGrpSpPr>
                <a:grpSpLocks/>
              </p:cNvGrpSpPr>
              <p:nvPr/>
            </p:nvGrpSpPr>
            <p:grpSpPr bwMode="auto">
              <a:xfrm>
                <a:off x="2513" y="1610"/>
                <a:ext cx="888" cy="327"/>
                <a:chOff x="2513" y="1610"/>
                <a:chExt cx="888" cy="327"/>
              </a:xfrm>
            </p:grpSpPr>
            <p:sp>
              <p:nvSpPr>
                <p:cNvPr id="107631" name="Oval 111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2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2513" y="1684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33" name="Line 113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34" name="Rectangle 114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5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3026" y="1610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" name="Group 116"/>
          <p:cNvGrpSpPr>
            <a:grpSpLocks/>
          </p:cNvGrpSpPr>
          <p:nvPr/>
        </p:nvGrpSpPr>
        <p:grpSpPr bwMode="auto">
          <a:xfrm>
            <a:off x="2667000" y="2209800"/>
            <a:ext cx="2951163" cy="1025525"/>
            <a:chOff x="1544" y="1418"/>
            <a:chExt cx="1859" cy="646"/>
          </a:xfrm>
        </p:grpSpPr>
        <p:grpSp>
          <p:nvGrpSpPr>
            <p:cNvPr id="24" name="Group 117"/>
            <p:cNvGrpSpPr>
              <a:grpSpLocks/>
            </p:cNvGrpSpPr>
            <p:nvPr/>
          </p:nvGrpSpPr>
          <p:grpSpPr bwMode="auto">
            <a:xfrm>
              <a:off x="2513" y="1577"/>
              <a:ext cx="890" cy="487"/>
              <a:chOff x="2513" y="1577"/>
              <a:chExt cx="890" cy="487"/>
            </a:xfrm>
          </p:grpSpPr>
          <p:grpSp>
            <p:nvGrpSpPr>
              <p:cNvPr id="25" name="Group 118"/>
              <p:cNvGrpSpPr>
                <a:grpSpLocks/>
              </p:cNvGrpSpPr>
              <p:nvPr/>
            </p:nvGrpSpPr>
            <p:grpSpPr bwMode="auto">
              <a:xfrm>
                <a:off x="2513" y="1610"/>
                <a:ext cx="888" cy="327"/>
                <a:chOff x="2513" y="1610"/>
                <a:chExt cx="888" cy="327"/>
              </a:xfrm>
            </p:grpSpPr>
            <p:sp>
              <p:nvSpPr>
                <p:cNvPr id="107639" name="Oval 119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0" name="Text Box 120"/>
                <p:cNvSpPr txBox="1">
                  <a:spLocks noChangeArrowheads="1"/>
                </p:cNvSpPr>
                <p:nvPr/>
              </p:nvSpPr>
              <p:spPr bwMode="auto">
                <a:xfrm>
                  <a:off x="2513" y="1684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41" name="Line 121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2" name="Rectangle 122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3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3026" y="1610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26" name="Group 124"/>
              <p:cNvGrpSpPr>
                <a:grpSpLocks/>
              </p:cNvGrpSpPr>
              <p:nvPr/>
            </p:nvGrpSpPr>
            <p:grpSpPr bwMode="auto">
              <a:xfrm>
                <a:off x="2527" y="1737"/>
                <a:ext cx="787" cy="327"/>
                <a:chOff x="2527" y="1737"/>
                <a:chExt cx="787" cy="327"/>
              </a:xfrm>
            </p:grpSpPr>
            <p:grpSp>
              <p:nvGrpSpPr>
                <p:cNvPr id="27" name="Group 125"/>
                <p:cNvGrpSpPr>
                  <a:grpSpLocks/>
                </p:cNvGrpSpPr>
                <p:nvPr/>
              </p:nvGrpSpPr>
              <p:grpSpPr bwMode="auto">
                <a:xfrm>
                  <a:off x="2826" y="1737"/>
                  <a:ext cx="488" cy="327"/>
                  <a:chOff x="2826" y="1737"/>
                  <a:chExt cx="488" cy="327"/>
                </a:xfrm>
              </p:grpSpPr>
              <p:sp>
                <p:nvSpPr>
                  <p:cNvPr id="107646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47" name="Rectangle 1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48" name="Text Box 1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37"/>
                    <a:ext cx="277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8" name="Group 129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107650" name="Oval 130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51" name="Text Box 1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9" name="Group 132"/>
              <p:cNvGrpSpPr>
                <a:grpSpLocks/>
              </p:cNvGrpSpPr>
              <p:nvPr/>
            </p:nvGrpSpPr>
            <p:grpSpPr bwMode="auto">
              <a:xfrm>
                <a:off x="2523" y="1577"/>
                <a:ext cx="880" cy="327"/>
                <a:chOff x="2523" y="1577"/>
                <a:chExt cx="880" cy="327"/>
              </a:xfrm>
            </p:grpSpPr>
            <p:sp>
              <p:nvSpPr>
                <p:cNvPr id="107653" name="Oval 133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90" y="1706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4" name="Text Box 134"/>
                <p:cNvSpPr txBox="1">
                  <a:spLocks noChangeArrowheads="1"/>
                </p:cNvSpPr>
                <p:nvPr/>
              </p:nvSpPr>
              <p:spPr bwMode="auto">
                <a:xfrm>
                  <a:off x="2523" y="1645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55" name="Line 135"/>
                <p:cNvSpPr>
                  <a:spLocks noChangeShapeType="1"/>
                </p:cNvSpPr>
                <p:nvPr/>
              </p:nvSpPr>
              <p:spPr bwMode="auto">
                <a:xfrm>
                  <a:off x="2866" y="1782"/>
                  <a:ext cx="1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56" name="Rectangle 136"/>
                <p:cNvSpPr>
                  <a:spLocks noChangeArrowheads="1"/>
                </p:cNvSpPr>
                <p:nvPr/>
              </p:nvSpPr>
              <p:spPr bwMode="auto">
                <a:xfrm flipV="1">
                  <a:off x="2989" y="172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7" name="Text Box 137"/>
                <p:cNvSpPr txBox="1">
                  <a:spLocks noChangeArrowheads="1"/>
                </p:cNvSpPr>
                <p:nvPr/>
              </p:nvSpPr>
              <p:spPr bwMode="auto">
                <a:xfrm>
                  <a:off x="3028" y="1577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  <p:grpSp>
          <p:nvGrpSpPr>
            <p:cNvPr id="30" name="Group 138"/>
            <p:cNvGrpSpPr>
              <a:grpSpLocks/>
            </p:cNvGrpSpPr>
            <p:nvPr/>
          </p:nvGrpSpPr>
          <p:grpSpPr bwMode="auto">
            <a:xfrm>
              <a:off x="1544" y="1418"/>
              <a:ext cx="442" cy="561"/>
              <a:chOff x="1544" y="1418"/>
              <a:chExt cx="442" cy="561"/>
            </a:xfrm>
          </p:grpSpPr>
          <p:sp>
            <p:nvSpPr>
              <p:cNvPr id="107659" name="Rectangle 139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60" name="Rectangle 140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1" name="Group 141"/>
          <p:cNvGrpSpPr>
            <a:grpSpLocks/>
          </p:cNvGrpSpPr>
          <p:nvPr/>
        </p:nvGrpSpPr>
        <p:grpSpPr bwMode="auto">
          <a:xfrm>
            <a:off x="2743200" y="1981200"/>
            <a:ext cx="2871788" cy="1333500"/>
            <a:chOff x="1596" y="1224"/>
            <a:chExt cx="1809" cy="840"/>
          </a:xfrm>
        </p:grpSpPr>
        <p:grpSp>
          <p:nvGrpSpPr>
            <p:cNvPr id="107520" name="Group 142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21" name="Group 143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664" name="Line 144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65" name="Rectangle 145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6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23" name="Group 147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668" name="Oval 14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9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24" name="Group 150"/>
            <p:cNvGrpSpPr>
              <a:grpSpLocks/>
            </p:cNvGrpSpPr>
            <p:nvPr/>
          </p:nvGrpSpPr>
          <p:grpSpPr bwMode="auto">
            <a:xfrm>
              <a:off x="2533" y="1545"/>
              <a:ext cx="872" cy="327"/>
              <a:chOff x="2533" y="1545"/>
              <a:chExt cx="872" cy="327"/>
            </a:xfrm>
          </p:grpSpPr>
          <p:sp>
            <p:nvSpPr>
              <p:cNvPr id="107671" name="Oval 151"/>
              <p:cNvSpPr>
                <a:spLocks noChangeArrowheads="1"/>
              </p:cNvSpPr>
              <p:nvPr/>
            </p:nvSpPr>
            <p:spPr bwMode="auto">
              <a:xfrm rot="900000" flipV="1">
                <a:off x="2800" y="1668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2" name="Text Box 152"/>
              <p:cNvSpPr txBox="1">
                <a:spLocks noChangeArrowheads="1"/>
              </p:cNvSpPr>
              <p:nvPr/>
            </p:nvSpPr>
            <p:spPr bwMode="auto">
              <a:xfrm>
                <a:off x="2533" y="1607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73" name="Line 153"/>
              <p:cNvSpPr>
                <a:spLocks noChangeShapeType="1"/>
              </p:cNvSpPr>
              <p:nvPr/>
            </p:nvSpPr>
            <p:spPr bwMode="auto">
              <a:xfrm>
                <a:off x="2876" y="1744"/>
                <a:ext cx="17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74" name="Rectangle 154"/>
              <p:cNvSpPr>
                <a:spLocks noChangeArrowheads="1"/>
              </p:cNvSpPr>
              <p:nvPr/>
            </p:nvSpPr>
            <p:spPr bwMode="auto">
              <a:xfrm flipV="1">
                <a:off x="2989" y="1687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5" name="Text Box 155"/>
              <p:cNvSpPr txBox="1">
                <a:spLocks noChangeArrowheads="1"/>
              </p:cNvSpPr>
              <p:nvPr/>
            </p:nvSpPr>
            <p:spPr bwMode="auto">
              <a:xfrm>
                <a:off x="3030" y="1545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27" name="Group 156"/>
            <p:cNvGrpSpPr>
              <a:grpSpLocks/>
            </p:cNvGrpSpPr>
            <p:nvPr/>
          </p:nvGrpSpPr>
          <p:grpSpPr bwMode="auto">
            <a:xfrm>
              <a:off x="1596" y="1224"/>
              <a:ext cx="443" cy="560"/>
              <a:chOff x="1596" y="1224"/>
              <a:chExt cx="443" cy="560"/>
            </a:xfrm>
          </p:grpSpPr>
          <p:sp>
            <p:nvSpPr>
              <p:cNvPr id="107677" name="Rectangle 157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8" name="Rectangle 158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28" name="Group 159"/>
          <p:cNvGrpSpPr>
            <a:grpSpLocks/>
          </p:cNvGrpSpPr>
          <p:nvPr/>
        </p:nvGrpSpPr>
        <p:grpSpPr bwMode="auto">
          <a:xfrm>
            <a:off x="2819400" y="1676400"/>
            <a:ext cx="2790825" cy="1643063"/>
            <a:chOff x="1648" y="1029"/>
            <a:chExt cx="1758" cy="1035"/>
          </a:xfrm>
        </p:grpSpPr>
        <p:grpSp>
          <p:nvGrpSpPr>
            <p:cNvPr id="107532" name="Group 160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35" name="Group 161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682" name="Line 162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83" name="Rectangle 163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4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36" name="Group 165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686" name="Oval 166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7" name="Text Box 167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37" name="Group 168"/>
            <p:cNvGrpSpPr>
              <a:grpSpLocks/>
            </p:cNvGrpSpPr>
            <p:nvPr/>
          </p:nvGrpSpPr>
          <p:grpSpPr bwMode="auto">
            <a:xfrm>
              <a:off x="2543" y="1511"/>
              <a:ext cx="863" cy="327"/>
              <a:chOff x="2543" y="1511"/>
              <a:chExt cx="863" cy="327"/>
            </a:xfrm>
          </p:grpSpPr>
          <p:sp>
            <p:nvSpPr>
              <p:cNvPr id="107689" name="Oval 169"/>
              <p:cNvSpPr>
                <a:spLocks noChangeArrowheads="1"/>
              </p:cNvSpPr>
              <p:nvPr/>
            </p:nvSpPr>
            <p:spPr bwMode="auto">
              <a:xfrm rot="900000" flipV="1">
                <a:off x="2810" y="1630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0" name="Text Box 170"/>
              <p:cNvSpPr txBox="1">
                <a:spLocks noChangeArrowheads="1"/>
              </p:cNvSpPr>
              <p:nvPr/>
            </p:nvSpPr>
            <p:spPr bwMode="auto">
              <a:xfrm>
                <a:off x="2543" y="1569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91" name="Line 171"/>
              <p:cNvSpPr>
                <a:spLocks noChangeShapeType="1"/>
              </p:cNvSpPr>
              <p:nvPr/>
            </p:nvSpPr>
            <p:spPr bwMode="auto">
              <a:xfrm>
                <a:off x="2886" y="1707"/>
                <a:ext cx="16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92" name="Rectangle 172"/>
              <p:cNvSpPr>
                <a:spLocks noChangeArrowheads="1"/>
              </p:cNvSpPr>
              <p:nvPr/>
            </p:nvSpPr>
            <p:spPr bwMode="auto">
              <a:xfrm flipV="1">
                <a:off x="2989" y="1649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3" name="Text Box 173"/>
              <p:cNvSpPr txBox="1">
                <a:spLocks noChangeArrowheads="1"/>
              </p:cNvSpPr>
              <p:nvPr/>
            </p:nvSpPr>
            <p:spPr bwMode="auto">
              <a:xfrm>
                <a:off x="3031" y="1511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38" name="Group 174"/>
            <p:cNvGrpSpPr>
              <a:grpSpLocks/>
            </p:cNvGrpSpPr>
            <p:nvPr/>
          </p:nvGrpSpPr>
          <p:grpSpPr bwMode="auto">
            <a:xfrm>
              <a:off x="1648" y="1029"/>
              <a:ext cx="443" cy="561"/>
              <a:chOff x="1648" y="1029"/>
              <a:chExt cx="443" cy="561"/>
            </a:xfrm>
          </p:grpSpPr>
          <p:sp>
            <p:nvSpPr>
              <p:cNvPr id="107695" name="Rectangle 175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6" name="Rectangle 176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39" name="Group 177"/>
          <p:cNvGrpSpPr>
            <a:grpSpLocks/>
          </p:cNvGrpSpPr>
          <p:nvPr/>
        </p:nvGrpSpPr>
        <p:grpSpPr bwMode="auto">
          <a:xfrm>
            <a:off x="2895600" y="1371600"/>
            <a:ext cx="2711450" cy="1952625"/>
            <a:chOff x="1700" y="834"/>
            <a:chExt cx="1708" cy="1230"/>
          </a:xfrm>
        </p:grpSpPr>
        <p:grpSp>
          <p:nvGrpSpPr>
            <p:cNvPr id="107540" name="Group 178"/>
            <p:cNvGrpSpPr>
              <a:grpSpLocks/>
            </p:cNvGrpSpPr>
            <p:nvPr/>
          </p:nvGrpSpPr>
          <p:grpSpPr bwMode="auto">
            <a:xfrm>
              <a:off x="2552" y="1479"/>
              <a:ext cx="856" cy="327"/>
              <a:chOff x="2552" y="1479"/>
              <a:chExt cx="856" cy="327"/>
            </a:xfrm>
          </p:grpSpPr>
          <p:sp>
            <p:nvSpPr>
              <p:cNvPr id="107699" name="Oval 179"/>
              <p:cNvSpPr>
                <a:spLocks noChangeArrowheads="1"/>
              </p:cNvSpPr>
              <p:nvPr/>
            </p:nvSpPr>
            <p:spPr bwMode="auto">
              <a:xfrm rot="900000" flipV="1">
                <a:off x="2820" y="1592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0" name="Text Box 180"/>
              <p:cNvSpPr txBox="1">
                <a:spLocks noChangeArrowheads="1"/>
              </p:cNvSpPr>
              <p:nvPr/>
            </p:nvSpPr>
            <p:spPr bwMode="auto">
              <a:xfrm>
                <a:off x="2552" y="1531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701" name="Line 181"/>
              <p:cNvSpPr>
                <a:spLocks noChangeShapeType="1"/>
              </p:cNvSpPr>
              <p:nvPr/>
            </p:nvSpPr>
            <p:spPr bwMode="auto">
              <a:xfrm>
                <a:off x="2896" y="1668"/>
                <a:ext cx="1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02" name="Rectangle 182"/>
              <p:cNvSpPr>
                <a:spLocks noChangeArrowheads="1"/>
              </p:cNvSpPr>
              <p:nvPr/>
            </p:nvSpPr>
            <p:spPr bwMode="auto">
              <a:xfrm flipV="1">
                <a:off x="2989" y="1611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3" name="Text Box 183"/>
              <p:cNvSpPr txBox="1">
                <a:spLocks noChangeArrowheads="1"/>
              </p:cNvSpPr>
              <p:nvPr/>
            </p:nvSpPr>
            <p:spPr bwMode="auto">
              <a:xfrm>
                <a:off x="3033" y="1479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41" name="Group 184"/>
            <p:cNvGrpSpPr>
              <a:grpSpLocks/>
            </p:cNvGrpSpPr>
            <p:nvPr/>
          </p:nvGrpSpPr>
          <p:grpSpPr bwMode="auto">
            <a:xfrm>
              <a:off x="1700" y="834"/>
              <a:ext cx="443" cy="561"/>
              <a:chOff x="1700" y="834"/>
              <a:chExt cx="443" cy="561"/>
            </a:xfrm>
          </p:grpSpPr>
          <p:sp>
            <p:nvSpPr>
              <p:cNvPr id="107705" name="Rectangle 185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6" name="Rectangle 186"/>
              <p:cNvSpPr>
                <a:spLocks noChangeArrowheads="1"/>
              </p:cNvSpPr>
              <p:nvPr/>
            </p:nvSpPr>
            <p:spPr bwMode="auto">
              <a:xfrm rot="899063" flipV="1">
                <a:off x="1752" y="834"/>
                <a:ext cx="391" cy="367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7544" name="Group 187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47" name="Group 188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709" name="Line 189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0" name="Rectangle 190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1" name="Text Box 191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49" name="Group 192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713" name="Oval 19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4" name="Text Box 194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07550" name="Group 195"/>
          <p:cNvGrpSpPr>
            <a:grpSpLocks/>
          </p:cNvGrpSpPr>
          <p:nvPr/>
        </p:nvGrpSpPr>
        <p:grpSpPr bwMode="auto">
          <a:xfrm>
            <a:off x="3048000" y="1066800"/>
            <a:ext cx="2547938" cy="2260600"/>
            <a:chOff x="1805" y="640"/>
            <a:chExt cx="1605" cy="1424"/>
          </a:xfrm>
        </p:grpSpPr>
        <p:grpSp>
          <p:nvGrpSpPr>
            <p:cNvPr id="107554" name="Group 196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57" name="Group 197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718" name="Line 198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9" name="Rectangle 199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0" name="Text Box 200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60" name="Group 201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722" name="Oval 202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3" name="Text Box 203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107724" name="Rectangle 204"/>
            <p:cNvSpPr>
              <a:spLocks noChangeArrowheads="1"/>
            </p:cNvSpPr>
            <p:nvPr/>
          </p:nvSpPr>
          <p:spPr bwMode="auto">
            <a:xfrm rot="899063" flipV="1">
              <a:off x="1805" y="640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1" name="Group 205"/>
            <p:cNvGrpSpPr>
              <a:grpSpLocks/>
            </p:cNvGrpSpPr>
            <p:nvPr/>
          </p:nvGrpSpPr>
          <p:grpSpPr bwMode="auto">
            <a:xfrm>
              <a:off x="2562" y="1446"/>
              <a:ext cx="848" cy="327"/>
              <a:chOff x="2562" y="1446"/>
              <a:chExt cx="848" cy="327"/>
            </a:xfrm>
          </p:grpSpPr>
          <p:grpSp>
            <p:nvGrpSpPr>
              <p:cNvPr id="107564" name="Group 206"/>
              <p:cNvGrpSpPr>
                <a:grpSpLocks/>
              </p:cNvGrpSpPr>
              <p:nvPr/>
            </p:nvGrpSpPr>
            <p:grpSpPr bwMode="auto">
              <a:xfrm>
                <a:off x="2562" y="1493"/>
                <a:ext cx="414" cy="237"/>
                <a:chOff x="2562" y="1493"/>
                <a:chExt cx="414" cy="237"/>
              </a:xfrm>
            </p:grpSpPr>
            <p:sp>
              <p:nvSpPr>
                <p:cNvPr id="107727" name="Oval 20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29" y="1554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8" name="Text Box 208"/>
                <p:cNvSpPr txBox="1">
                  <a:spLocks noChangeArrowheads="1"/>
                </p:cNvSpPr>
                <p:nvPr/>
              </p:nvSpPr>
              <p:spPr bwMode="auto">
                <a:xfrm>
                  <a:off x="2562" y="1493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sp>
            <p:nvSpPr>
              <p:cNvPr id="107729" name="Line 209"/>
              <p:cNvSpPr>
                <a:spLocks noChangeShapeType="1"/>
              </p:cNvSpPr>
              <p:nvPr/>
            </p:nvSpPr>
            <p:spPr bwMode="auto">
              <a:xfrm>
                <a:off x="2906" y="1630"/>
                <a:ext cx="14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30" name="Rectangle 210"/>
              <p:cNvSpPr>
                <a:spLocks noChangeArrowheads="1"/>
              </p:cNvSpPr>
              <p:nvPr/>
            </p:nvSpPr>
            <p:spPr bwMode="auto">
              <a:xfrm flipV="1">
                <a:off x="2989" y="1573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31" name="Text Box 211"/>
              <p:cNvSpPr txBox="1">
                <a:spLocks noChangeArrowheads="1"/>
              </p:cNvSpPr>
              <p:nvPr/>
            </p:nvSpPr>
            <p:spPr bwMode="auto">
              <a:xfrm>
                <a:off x="3035" y="1446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</p:grpSp>
      <p:grpSp>
        <p:nvGrpSpPr>
          <p:cNvPr id="107565" name="Group 27"/>
          <p:cNvGrpSpPr>
            <a:grpSpLocks/>
          </p:cNvGrpSpPr>
          <p:nvPr/>
        </p:nvGrpSpPr>
        <p:grpSpPr bwMode="auto">
          <a:xfrm>
            <a:off x="2514600" y="2819400"/>
            <a:ext cx="2974975" cy="1001713"/>
            <a:chOff x="1440" y="1737"/>
            <a:chExt cx="1874" cy="631"/>
          </a:xfrm>
        </p:grpSpPr>
        <p:sp>
          <p:nvSpPr>
            <p:cNvPr id="107548" name="Rectangle 28"/>
            <p:cNvSpPr>
              <a:spLocks noChangeArrowheads="1"/>
            </p:cNvSpPr>
            <p:nvPr/>
          </p:nvSpPr>
          <p:spPr bwMode="auto">
            <a:xfrm rot="899063" flipV="1">
              <a:off x="1440" y="2002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6" name="Group 29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72" name="Group 30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551" name="Line 31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52" name="Rectangle 32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3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73" name="Group 34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555" name="Oval 35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6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098800" y="19050"/>
            <a:ext cx="6013450" cy="6838950"/>
            <a:chOff x="1952" y="12"/>
            <a:chExt cx="3788" cy="4308"/>
          </a:xfrm>
        </p:grpSpPr>
        <p:sp>
          <p:nvSpPr>
            <p:cNvPr id="108547" name="Rectangle 3"/>
            <p:cNvSpPr>
              <a:spLocks noChangeArrowheads="1"/>
            </p:cNvSpPr>
            <p:nvPr/>
          </p:nvSpPr>
          <p:spPr bwMode="auto">
            <a:xfrm flipV="1">
              <a:off x="1952" y="12"/>
              <a:ext cx="3723" cy="430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612" y="102"/>
              <a:ext cx="3128" cy="4102"/>
              <a:chOff x="2612" y="102"/>
              <a:chExt cx="3128" cy="4102"/>
            </a:xfrm>
          </p:grpSpPr>
          <p:sp>
            <p:nvSpPr>
              <p:cNvPr id="108549" name="Line 5"/>
              <p:cNvSpPr>
                <a:spLocks noChangeShapeType="1"/>
              </p:cNvSpPr>
              <p:nvPr/>
            </p:nvSpPr>
            <p:spPr bwMode="auto">
              <a:xfrm>
                <a:off x="3935" y="2590"/>
                <a:ext cx="5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8550" name="Rectangle 6"/>
              <p:cNvSpPr>
                <a:spLocks noChangeArrowheads="1"/>
              </p:cNvSpPr>
              <p:nvPr/>
            </p:nvSpPr>
            <p:spPr bwMode="auto">
              <a:xfrm flipV="1">
                <a:off x="4259" y="2364"/>
                <a:ext cx="236" cy="220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1" name="Text Box 7"/>
              <p:cNvSpPr txBox="1">
                <a:spLocks noChangeArrowheads="1"/>
              </p:cNvSpPr>
              <p:nvPr/>
            </p:nvSpPr>
            <p:spPr bwMode="auto">
              <a:xfrm>
                <a:off x="4611" y="1949"/>
                <a:ext cx="1129" cy="1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12900">
                    <a:latin typeface="Arial" charset="0"/>
                  </a:rPr>
                  <a:t>Z</a:t>
                </a:r>
                <a:r>
                  <a:rPr lang="en-US" sz="129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3621" y="3094"/>
                <a:ext cx="1743" cy="1110"/>
                <a:chOff x="3621" y="3094"/>
                <a:chExt cx="1743" cy="1110"/>
              </a:xfrm>
            </p:grpSpPr>
            <p:sp>
              <p:nvSpPr>
                <p:cNvPr id="108553" name="Line 9"/>
                <p:cNvSpPr>
                  <a:spLocks noChangeShapeType="1"/>
                </p:cNvSpPr>
                <p:nvPr/>
              </p:nvSpPr>
              <p:spPr bwMode="auto">
                <a:xfrm>
                  <a:off x="3621" y="3726"/>
                  <a:ext cx="8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8554" name="Rectangle 10"/>
                <p:cNvSpPr>
                  <a:spLocks noChangeArrowheads="1"/>
                </p:cNvSpPr>
                <p:nvPr/>
              </p:nvSpPr>
              <p:spPr bwMode="auto">
                <a:xfrm flipV="1">
                  <a:off x="4267" y="3509"/>
                  <a:ext cx="235" cy="220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4618" y="3094"/>
                  <a:ext cx="746" cy="11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129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sp>
            <p:nvSpPr>
              <p:cNvPr id="108556" name="Line 12"/>
              <p:cNvSpPr>
                <a:spLocks noChangeShapeType="1"/>
              </p:cNvSpPr>
              <p:nvPr/>
            </p:nvSpPr>
            <p:spPr bwMode="auto">
              <a:xfrm flipV="1">
                <a:off x="4502" y="421"/>
                <a:ext cx="0" cy="3296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7" name="Text Box 13"/>
              <p:cNvSpPr txBox="1">
                <a:spLocks noChangeArrowheads="1"/>
              </p:cNvSpPr>
              <p:nvPr/>
            </p:nvSpPr>
            <p:spPr bwMode="auto">
              <a:xfrm>
                <a:off x="2752" y="2135"/>
                <a:ext cx="905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8558" name="Line 14"/>
              <p:cNvSpPr>
                <a:spLocks noChangeShapeType="1"/>
              </p:cNvSpPr>
              <p:nvPr/>
            </p:nvSpPr>
            <p:spPr bwMode="auto">
              <a:xfrm flipH="1">
                <a:off x="3622" y="442"/>
                <a:ext cx="876" cy="327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9" name="Text Box 15"/>
              <p:cNvSpPr txBox="1">
                <a:spLocks noChangeArrowheads="1"/>
              </p:cNvSpPr>
              <p:nvPr/>
            </p:nvSpPr>
            <p:spPr bwMode="auto">
              <a:xfrm>
                <a:off x="2612" y="3242"/>
                <a:ext cx="651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8560" name="Text Box 16"/>
              <p:cNvSpPr txBox="1">
                <a:spLocks noChangeArrowheads="1"/>
              </p:cNvSpPr>
              <p:nvPr/>
            </p:nvSpPr>
            <p:spPr bwMode="auto">
              <a:xfrm>
                <a:off x="3310" y="102"/>
                <a:ext cx="689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5" name="Group 17"/>
              <p:cNvGrpSpPr>
                <a:grpSpLocks/>
              </p:cNvGrpSpPr>
              <p:nvPr/>
            </p:nvGrpSpPr>
            <p:grpSpPr bwMode="auto">
              <a:xfrm>
                <a:off x="3550" y="396"/>
                <a:ext cx="1000" cy="3375"/>
                <a:chOff x="3550" y="396"/>
                <a:chExt cx="1000" cy="3375"/>
              </a:xfrm>
            </p:grpSpPr>
            <p:sp>
              <p:nvSpPr>
                <p:cNvPr id="108562" name="Oval 1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4404" y="396"/>
                  <a:ext cx="146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3" name="Oval 19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550" y="362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4" name="Oval 20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848" y="2491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6008688" y="4114800"/>
            <a:ext cx="525462" cy="2416175"/>
            <a:chOff x="3785" y="2592"/>
            <a:chExt cx="331" cy="1522"/>
          </a:xfrm>
        </p:grpSpPr>
        <p:sp>
          <p:nvSpPr>
            <p:cNvPr id="108566" name="Line 22"/>
            <p:cNvSpPr>
              <a:spLocks noChangeShapeType="1"/>
            </p:cNvSpPr>
            <p:nvPr/>
          </p:nvSpPr>
          <p:spPr bwMode="auto">
            <a:xfrm>
              <a:off x="3928" y="2592"/>
              <a:ext cx="0" cy="1142"/>
            </a:xfrm>
            <a:prstGeom prst="line">
              <a:avLst/>
            </a:prstGeom>
            <a:noFill/>
            <a:ln w="2349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567" name="Text Box 23"/>
            <p:cNvSpPr txBox="1">
              <a:spLocks noChangeArrowheads="1"/>
            </p:cNvSpPr>
            <p:nvPr/>
          </p:nvSpPr>
          <p:spPr bwMode="auto">
            <a:xfrm>
              <a:off x="3785" y="3697"/>
              <a:ext cx="331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400">
                  <a:latin typeface="Arial" charset="0"/>
                </a:rPr>
                <a:t>T</a:t>
              </a:r>
              <a:endParaRPr lang="en-US"/>
            </a:p>
          </p:txBody>
        </p:sp>
      </p:grpSp>
      <p:sp>
        <p:nvSpPr>
          <p:cNvPr id="24" name="23 Elipse"/>
          <p:cNvSpPr/>
          <p:nvPr/>
        </p:nvSpPr>
        <p:spPr>
          <a:xfrm>
            <a:off x="3929058" y="2571744"/>
            <a:ext cx="3357586" cy="4286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195789" y="71438"/>
            <a:ext cx="4202113" cy="6786562"/>
            <a:chOff x="1728" y="45"/>
            <a:chExt cx="2647" cy="4275"/>
          </a:xfrm>
        </p:grpSpPr>
        <p:sp>
          <p:nvSpPr>
            <p:cNvPr id="109571" name="Rectangle 3"/>
            <p:cNvSpPr>
              <a:spLocks noChangeArrowheads="1"/>
            </p:cNvSpPr>
            <p:nvPr/>
          </p:nvSpPr>
          <p:spPr bwMode="auto">
            <a:xfrm flipV="1">
              <a:off x="1739" y="260"/>
              <a:ext cx="2636" cy="406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728" y="45"/>
              <a:ext cx="2311" cy="4221"/>
              <a:chOff x="1728" y="45"/>
              <a:chExt cx="2311" cy="4221"/>
            </a:xfrm>
          </p:grpSpPr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2390" y="45"/>
                <a:ext cx="1430" cy="4118"/>
                <a:chOff x="2390" y="45"/>
                <a:chExt cx="1430" cy="4118"/>
              </a:xfrm>
            </p:grpSpPr>
            <p:grpSp>
              <p:nvGrpSpPr>
                <p:cNvPr id="5" name="Group 6"/>
                <p:cNvGrpSpPr>
                  <a:grpSpLocks/>
                </p:cNvGrpSpPr>
                <p:nvPr/>
              </p:nvGrpSpPr>
              <p:grpSpPr bwMode="auto">
                <a:xfrm>
                  <a:off x="2390" y="45"/>
                  <a:ext cx="1430" cy="4118"/>
                  <a:chOff x="2390" y="45"/>
                  <a:chExt cx="1430" cy="4118"/>
                </a:xfrm>
              </p:grpSpPr>
              <p:sp>
                <p:nvSpPr>
                  <p:cNvPr id="109575" name="Oval 7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3348" y="45"/>
                    <a:ext cx="472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9576" name="Oval 8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2390" y="3690"/>
                    <a:ext cx="471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09577" name="Freeform 9"/>
                <p:cNvSpPr>
                  <a:spLocks/>
                </p:cNvSpPr>
                <p:nvPr/>
              </p:nvSpPr>
              <p:spPr bwMode="auto">
                <a:xfrm>
                  <a:off x="2617" y="261"/>
                  <a:ext cx="1001" cy="3757"/>
                </a:xfrm>
                <a:custGeom>
                  <a:avLst/>
                  <a:gdLst/>
                  <a:ahLst/>
                  <a:cxnLst>
                    <a:cxn ang="0">
                      <a:pos x="0" y="3756"/>
                    </a:cxn>
                    <a:cxn ang="0">
                      <a:pos x="980" y="3756"/>
                    </a:cxn>
                    <a:cxn ang="0">
                      <a:pos x="988" y="3747"/>
                    </a:cxn>
                    <a:cxn ang="0">
                      <a:pos x="988" y="75"/>
                    </a:cxn>
                    <a:cxn ang="0">
                      <a:pos x="1000" y="0"/>
                    </a:cxn>
                    <a:cxn ang="0">
                      <a:pos x="2" y="3731"/>
                    </a:cxn>
                    <a:cxn ang="0">
                      <a:pos x="0" y="3756"/>
                    </a:cxn>
                  </a:cxnLst>
                  <a:rect l="0" t="0" r="r" b="b"/>
                  <a:pathLst>
                    <a:path w="1001" h="3757">
                      <a:moveTo>
                        <a:pt x="0" y="3756"/>
                      </a:moveTo>
                      <a:lnTo>
                        <a:pt x="980" y="3756"/>
                      </a:lnTo>
                      <a:lnTo>
                        <a:pt x="988" y="3747"/>
                      </a:lnTo>
                      <a:lnTo>
                        <a:pt x="988" y="75"/>
                      </a:lnTo>
                      <a:lnTo>
                        <a:pt x="1000" y="0"/>
                      </a:lnTo>
                      <a:lnTo>
                        <a:pt x="2" y="3731"/>
                      </a:lnTo>
                      <a:lnTo>
                        <a:pt x="0" y="3756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109578" name="Text Box 10"/>
              <p:cNvSpPr txBox="1">
                <a:spLocks noChangeArrowheads="1"/>
              </p:cNvSpPr>
              <p:nvPr/>
            </p:nvSpPr>
            <p:spPr bwMode="auto">
              <a:xfrm>
                <a:off x="2459" y="102"/>
                <a:ext cx="905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9579" name="Text Box 11"/>
              <p:cNvSpPr txBox="1">
                <a:spLocks noChangeArrowheads="1"/>
              </p:cNvSpPr>
              <p:nvPr/>
            </p:nvSpPr>
            <p:spPr bwMode="auto">
              <a:xfrm>
                <a:off x="1728" y="3458"/>
                <a:ext cx="651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9580" name="Text Box 12"/>
              <p:cNvSpPr txBox="1">
                <a:spLocks noChangeArrowheads="1"/>
              </p:cNvSpPr>
              <p:nvPr/>
            </p:nvSpPr>
            <p:spPr bwMode="auto">
              <a:xfrm>
                <a:off x="3591" y="3653"/>
                <a:ext cx="448" cy="6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6800" dirty="0">
                    <a:latin typeface="Arial" charset="0"/>
                  </a:rPr>
                  <a:t>T</a:t>
                </a:r>
                <a:endParaRPr lang="en-US" dirty="0"/>
              </a:p>
            </p:txBody>
          </p:sp>
        </p:grp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42844" y="131763"/>
            <a:ext cx="7029438" cy="2871787"/>
            <a:chOff x="133" y="83"/>
            <a:chExt cx="4428" cy="1809"/>
          </a:xfrm>
        </p:grpSpPr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4176" y="1524"/>
              <a:ext cx="385" cy="368"/>
              <a:chOff x="4176" y="1524"/>
              <a:chExt cx="385" cy="368"/>
            </a:xfrm>
          </p:grpSpPr>
          <p:grpSp>
            <p:nvGrpSpPr>
              <p:cNvPr id="8" name="Group 15"/>
              <p:cNvGrpSpPr>
                <a:grpSpLocks/>
              </p:cNvGrpSpPr>
              <p:nvPr/>
            </p:nvGrpSpPr>
            <p:grpSpPr bwMode="auto">
              <a:xfrm>
                <a:off x="4200" y="1524"/>
                <a:ext cx="352" cy="368"/>
                <a:chOff x="4200" y="1524"/>
                <a:chExt cx="352" cy="368"/>
              </a:xfrm>
            </p:grpSpPr>
            <p:sp>
              <p:nvSpPr>
                <p:cNvPr id="10958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200" y="1524"/>
                  <a:ext cx="352" cy="3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800" dirty="0">
                      <a:latin typeface="Arial" charset="0"/>
                    </a:rPr>
                    <a:t>O</a:t>
                  </a:r>
                  <a:endParaRPr lang="en-US" dirty="0"/>
                </a:p>
              </p:txBody>
            </p:sp>
            <p:sp>
              <p:nvSpPr>
                <p:cNvPr id="109585" name="Line 17"/>
                <p:cNvSpPr>
                  <a:spLocks noChangeShapeType="1"/>
                </p:cNvSpPr>
                <p:nvPr/>
              </p:nvSpPr>
              <p:spPr bwMode="auto">
                <a:xfrm>
                  <a:off x="4291" y="1711"/>
                  <a:ext cx="17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>
                <a:off x="4176" y="1697"/>
                <a:ext cx="385" cy="24"/>
                <a:chOff x="4176" y="1697"/>
                <a:chExt cx="385" cy="24"/>
              </a:xfrm>
            </p:grpSpPr>
            <p:sp>
              <p:nvSpPr>
                <p:cNvPr id="109587" name="Freeform 19"/>
                <p:cNvSpPr>
                  <a:spLocks/>
                </p:cNvSpPr>
                <p:nvPr/>
              </p:nvSpPr>
              <p:spPr bwMode="auto">
                <a:xfrm>
                  <a:off x="4176" y="1702"/>
                  <a:ext cx="88" cy="19"/>
                </a:xfrm>
                <a:custGeom>
                  <a:avLst/>
                  <a:gdLst/>
                  <a:ahLst/>
                  <a:cxnLst>
                    <a:cxn ang="0">
                      <a:pos x="87" y="18"/>
                    </a:cxn>
                    <a:cxn ang="0">
                      <a:pos x="85" y="18"/>
                    </a:cxn>
                    <a:cxn ang="0">
                      <a:pos x="84" y="18"/>
                    </a:cxn>
                    <a:cxn ang="0">
                      <a:pos x="84" y="18"/>
                    </a:cxn>
                    <a:cxn ang="0">
                      <a:pos x="83" y="18"/>
                    </a:cxn>
                    <a:cxn ang="0">
                      <a:pos x="83" y="18"/>
                    </a:cxn>
                    <a:cxn ang="0">
                      <a:pos x="82" y="18"/>
                    </a:cxn>
                    <a:cxn ang="0">
                      <a:pos x="81" y="17"/>
                    </a:cxn>
                    <a:cxn ang="0">
                      <a:pos x="81" y="17"/>
                    </a:cxn>
                    <a:cxn ang="0">
                      <a:pos x="80" y="17"/>
                    </a:cxn>
                    <a:cxn ang="0">
                      <a:pos x="80" y="17"/>
                    </a:cxn>
                    <a:cxn ang="0">
                      <a:pos x="79" y="16"/>
                    </a:cxn>
                    <a:cxn ang="0">
                      <a:pos x="79" y="16"/>
                    </a:cxn>
                    <a:cxn ang="0">
                      <a:pos x="78" y="16"/>
                    </a:cxn>
                    <a:cxn ang="0">
                      <a:pos x="78" y="16"/>
                    </a:cxn>
                    <a:cxn ang="0">
                      <a:pos x="77" y="16"/>
                    </a:cxn>
                    <a:cxn ang="0">
                      <a:pos x="77" y="15"/>
                    </a:cxn>
                    <a:cxn ang="0">
                      <a:pos x="76" y="15"/>
                    </a:cxn>
                    <a:cxn ang="0">
                      <a:pos x="75" y="15"/>
                    </a:cxn>
                    <a:cxn ang="0">
                      <a:pos x="75" y="14"/>
                    </a:cxn>
                    <a:cxn ang="0">
                      <a:pos x="75" y="14"/>
                    </a:cxn>
                    <a:cxn ang="0">
                      <a:pos x="74" y="14"/>
                    </a:cxn>
                    <a:cxn ang="0">
                      <a:pos x="73" y="14"/>
                    </a:cxn>
                    <a:cxn ang="0">
                      <a:pos x="73" y="14"/>
                    </a:cxn>
                    <a:cxn ang="0">
                      <a:pos x="72" y="13"/>
                    </a:cxn>
                    <a:cxn ang="0">
                      <a:pos x="72" y="13"/>
                    </a:cxn>
                    <a:cxn ang="0">
                      <a:pos x="71" y="13"/>
                    </a:cxn>
                    <a:cxn ang="0">
                      <a:pos x="70" y="13"/>
                    </a:cxn>
                    <a:cxn ang="0">
                      <a:pos x="70" y="13"/>
                    </a:cxn>
                    <a:cxn ang="0">
                      <a:pos x="69" y="13"/>
                    </a:cxn>
                    <a:cxn ang="0">
                      <a:pos x="68" y="13"/>
                    </a:cxn>
                    <a:cxn ang="0">
                      <a:pos x="68" y="13"/>
                    </a:cxn>
                    <a:cxn ang="0">
                      <a:pos x="63" y="12"/>
                    </a:cxn>
                    <a:cxn ang="0">
                      <a:pos x="61" y="12"/>
                    </a:cxn>
                    <a:cxn ang="0">
                      <a:pos x="59" y="12"/>
                    </a:cxn>
                    <a:cxn ang="0">
                      <a:pos x="56" y="12"/>
                    </a:cxn>
                    <a:cxn ang="0">
                      <a:pos x="54" y="12"/>
                    </a:cxn>
                    <a:cxn ang="0">
                      <a:pos x="52" y="12"/>
                    </a:cxn>
                    <a:cxn ang="0">
                      <a:pos x="50" y="12"/>
                    </a:cxn>
                    <a:cxn ang="0">
                      <a:pos x="48" y="12"/>
                    </a:cxn>
                    <a:cxn ang="0">
                      <a:pos x="45" y="11"/>
                    </a:cxn>
                    <a:cxn ang="0">
                      <a:pos x="43" y="11"/>
                    </a:cxn>
                    <a:cxn ang="0">
                      <a:pos x="41" y="11"/>
                    </a:cxn>
                    <a:cxn ang="0">
                      <a:pos x="39" y="10"/>
                    </a:cxn>
                    <a:cxn ang="0">
                      <a:pos x="37" y="10"/>
                    </a:cxn>
                    <a:cxn ang="0">
                      <a:pos x="35" y="10"/>
                    </a:cxn>
                    <a:cxn ang="0">
                      <a:pos x="33" y="10"/>
                    </a:cxn>
                    <a:cxn ang="0">
                      <a:pos x="30" y="9"/>
                    </a:cxn>
                    <a:cxn ang="0">
                      <a:pos x="28" y="8"/>
                    </a:cxn>
                    <a:cxn ang="0">
                      <a:pos x="26" y="8"/>
                    </a:cxn>
                    <a:cxn ang="0">
                      <a:pos x="24" y="8"/>
                    </a:cxn>
                    <a:cxn ang="0">
                      <a:pos x="22" y="7"/>
                    </a:cxn>
                    <a:cxn ang="0">
                      <a:pos x="20" y="7"/>
                    </a:cxn>
                    <a:cxn ang="0">
                      <a:pos x="18" y="6"/>
                    </a:cxn>
                    <a:cxn ang="0">
                      <a:pos x="16" y="6"/>
                    </a:cxn>
                    <a:cxn ang="0">
                      <a:pos x="14" y="5"/>
                    </a:cxn>
                    <a:cxn ang="0">
                      <a:pos x="12" y="4"/>
                    </a:cxn>
                    <a:cxn ang="0">
                      <a:pos x="10" y="4"/>
                    </a:cxn>
                    <a:cxn ang="0">
                      <a:pos x="8" y="3"/>
                    </a:cxn>
                    <a:cxn ang="0">
                      <a:pos x="5" y="2"/>
                    </a:cxn>
                    <a:cxn ang="0">
                      <a:pos x="3" y="2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8" h="19">
                      <a:moveTo>
                        <a:pt x="87" y="18"/>
                      </a:moveTo>
                      <a:lnTo>
                        <a:pt x="85" y="18"/>
                      </a:lnTo>
                      <a:lnTo>
                        <a:pt x="84" y="18"/>
                      </a:lnTo>
                      <a:lnTo>
                        <a:pt x="84" y="18"/>
                      </a:lnTo>
                      <a:lnTo>
                        <a:pt x="83" y="18"/>
                      </a:lnTo>
                      <a:lnTo>
                        <a:pt x="83" y="18"/>
                      </a:lnTo>
                      <a:lnTo>
                        <a:pt x="82" y="18"/>
                      </a:lnTo>
                      <a:lnTo>
                        <a:pt x="81" y="17"/>
                      </a:lnTo>
                      <a:lnTo>
                        <a:pt x="81" y="17"/>
                      </a:lnTo>
                      <a:lnTo>
                        <a:pt x="80" y="17"/>
                      </a:lnTo>
                      <a:lnTo>
                        <a:pt x="80" y="17"/>
                      </a:lnTo>
                      <a:lnTo>
                        <a:pt x="79" y="16"/>
                      </a:lnTo>
                      <a:lnTo>
                        <a:pt x="79" y="16"/>
                      </a:ln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7" y="16"/>
                      </a:lnTo>
                      <a:lnTo>
                        <a:pt x="77" y="15"/>
                      </a:lnTo>
                      <a:lnTo>
                        <a:pt x="76" y="15"/>
                      </a:lnTo>
                      <a:lnTo>
                        <a:pt x="75" y="15"/>
                      </a:lnTo>
                      <a:lnTo>
                        <a:pt x="75" y="14"/>
                      </a:lnTo>
                      <a:lnTo>
                        <a:pt x="75" y="14"/>
                      </a:lnTo>
                      <a:lnTo>
                        <a:pt x="74" y="14"/>
                      </a:lnTo>
                      <a:lnTo>
                        <a:pt x="73" y="14"/>
                      </a:lnTo>
                      <a:lnTo>
                        <a:pt x="73" y="14"/>
                      </a:lnTo>
                      <a:lnTo>
                        <a:pt x="72" y="13"/>
                      </a:lnTo>
                      <a:lnTo>
                        <a:pt x="72" y="13"/>
                      </a:lnTo>
                      <a:lnTo>
                        <a:pt x="71" y="13"/>
                      </a:lnTo>
                      <a:lnTo>
                        <a:pt x="70" y="13"/>
                      </a:lnTo>
                      <a:lnTo>
                        <a:pt x="70" y="13"/>
                      </a:lnTo>
                      <a:lnTo>
                        <a:pt x="69" y="13"/>
                      </a:lnTo>
                      <a:lnTo>
                        <a:pt x="68" y="13"/>
                      </a:lnTo>
                      <a:lnTo>
                        <a:pt x="68" y="13"/>
                      </a:lnTo>
                      <a:lnTo>
                        <a:pt x="63" y="12"/>
                      </a:lnTo>
                      <a:lnTo>
                        <a:pt x="61" y="12"/>
                      </a:lnTo>
                      <a:lnTo>
                        <a:pt x="59" y="12"/>
                      </a:lnTo>
                      <a:lnTo>
                        <a:pt x="56" y="12"/>
                      </a:lnTo>
                      <a:lnTo>
                        <a:pt x="54" y="12"/>
                      </a:lnTo>
                      <a:lnTo>
                        <a:pt x="52" y="12"/>
                      </a:lnTo>
                      <a:lnTo>
                        <a:pt x="50" y="12"/>
                      </a:lnTo>
                      <a:lnTo>
                        <a:pt x="48" y="12"/>
                      </a:lnTo>
                      <a:lnTo>
                        <a:pt x="45" y="11"/>
                      </a:lnTo>
                      <a:lnTo>
                        <a:pt x="43" y="11"/>
                      </a:lnTo>
                      <a:lnTo>
                        <a:pt x="41" y="11"/>
                      </a:lnTo>
                      <a:lnTo>
                        <a:pt x="39" y="10"/>
                      </a:lnTo>
                      <a:lnTo>
                        <a:pt x="37" y="10"/>
                      </a:lnTo>
                      <a:lnTo>
                        <a:pt x="35" y="10"/>
                      </a:lnTo>
                      <a:lnTo>
                        <a:pt x="33" y="10"/>
                      </a:lnTo>
                      <a:lnTo>
                        <a:pt x="30" y="9"/>
                      </a:lnTo>
                      <a:lnTo>
                        <a:pt x="28" y="8"/>
                      </a:lnTo>
                      <a:lnTo>
                        <a:pt x="26" y="8"/>
                      </a:lnTo>
                      <a:lnTo>
                        <a:pt x="24" y="8"/>
                      </a:lnTo>
                      <a:lnTo>
                        <a:pt x="22" y="7"/>
                      </a:lnTo>
                      <a:lnTo>
                        <a:pt x="20" y="7"/>
                      </a:lnTo>
                      <a:lnTo>
                        <a:pt x="18" y="6"/>
                      </a:lnTo>
                      <a:lnTo>
                        <a:pt x="16" y="6"/>
                      </a:lnTo>
                      <a:lnTo>
                        <a:pt x="14" y="5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8" y="3"/>
                      </a:lnTo>
                      <a:lnTo>
                        <a:pt x="5" y="2"/>
                      </a:lnTo>
                      <a:lnTo>
                        <a:pt x="3" y="2"/>
                      </a:lnTo>
                      <a:lnTo>
                        <a:pt x="1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09588" name="Freeform 20"/>
                <p:cNvSpPr>
                  <a:spLocks/>
                </p:cNvSpPr>
                <p:nvPr/>
              </p:nvSpPr>
              <p:spPr bwMode="auto">
                <a:xfrm>
                  <a:off x="4469" y="1697"/>
                  <a:ext cx="92" cy="13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1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8" y="11"/>
                    </a:cxn>
                    <a:cxn ang="0">
                      <a:pos x="8" y="12"/>
                    </a:cxn>
                    <a:cxn ang="0">
                      <a:pos x="9" y="12"/>
                    </a:cxn>
                    <a:cxn ang="0">
                      <a:pos x="10" y="12"/>
                    </a:cxn>
                    <a:cxn ang="0">
                      <a:pos x="10" y="12"/>
                    </a:cxn>
                    <a:cxn ang="0">
                      <a:pos x="11" y="12"/>
                    </a:cxn>
                    <a:cxn ang="0">
                      <a:pos x="12" y="12"/>
                    </a:cxn>
                    <a:cxn ang="0">
                      <a:pos x="13" y="12"/>
                    </a:cxn>
                    <a:cxn ang="0">
                      <a:pos x="13" y="12"/>
                    </a:cxn>
                    <a:cxn ang="0">
                      <a:pos x="14" y="12"/>
                    </a:cxn>
                    <a:cxn ang="0">
                      <a:pos x="15" y="12"/>
                    </a:cxn>
                    <a:cxn ang="0">
                      <a:pos x="16" y="12"/>
                    </a:cxn>
                    <a:cxn ang="0">
                      <a:pos x="16" y="12"/>
                    </a:cxn>
                    <a:cxn ang="0">
                      <a:pos x="17" y="12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19" y="12"/>
                    </a:cxn>
                    <a:cxn ang="0">
                      <a:pos x="20" y="12"/>
                    </a:cxn>
                    <a:cxn ang="0">
                      <a:pos x="21" y="12"/>
                    </a:cxn>
                    <a:cxn ang="0">
                      <a:pos x="22" y="12"/>
                    </a:cxn>
                    <a:cxn ang="0">
                      <a:pos x="22" y="12"/>
                    </a:cxn>
                    <a:cxn ang="0">
                      <a:pos x="23" y="12"/>
                    </a:cxn>
                    <a:cxn ang="0">
                      <a:pos x="28" y="12"/>
                    </a:cxn>
                    <a:cxn ang="0">
                      <a:pos x="30" y="12"/>
                    </a:cxn>
                    <a:cxn ang="0">
                      <a:pos x="32" y="12"/>
                    </a:cxn>
                    <a:cxn ang="0">
                      <a:pos x="34" y="12"/>
                    </a:cxn>
                    <a:cxn ang="0">
                      <a:pos x="36" y="12"/>
                    </a:cxn>
                    <a:cxn ang="0">
                      <a:pos x="38" y="12"/>
                    </a:cxn>
                    <a:cxn ang="0">
                      <a:pos x="41" y="11"/>
                    </a:cxn>
                    <a:cxn ang="0">
                      <a:pos x="43" y="11"/>
                    </a:cxn>
                    <a:cxn ang="0">
                      <a:pos x="45" y="11"/>
                    </a:cxn>
                    <a:cxn ang="0">
                      <a:pos x="47" y="10"/>
                    </a:cxn>
                    <a:cxn ang="0">
                      <a:pos x="50" y="10"/>
                    </a:cxn>
                    <a:cxn ang="0">
                      <a:pos x="52" y="10"/>
                    </a:cxn>
                    <a:cxn ang="0">
                      <a:pos x="54" y="10"/>
                    </a:cxn>
                    <a:cxn ang="0">
                      <a:pos x="56" y="9"/>
                    </a:cxn>
                    <a:cxn ang="0">
                      <a:pos x="58" y="9"/>
                    </a:cxn>
                    <a:cxn ang="0">
                      <a:pos x="60" y="8"/>
                    </a:cxn>
                    <a:cxn ang="0">
                      <a:pos x="62" y="8"/>
                    </a:cxn>
                    <a:cxn ang="0">
                      <a:pos x="64" y="8"/>
                    </a:cxn>
                    <a:cxn ang="0">
                      <a:pos x="66" y="7"/>
                    </a:cxn>
                    <a:cxn ang="0">
                      <a:pos x="68" y="6"/>
                    </a:cxn>
                    <a:cxn ang="0">
                      <a:pos x="71" y="6"/>
                    </a:cxn>
                    <a:cxn ang="0">
                      <a:pos x="73" y="5"/>
                    </a:cxn>
                    <a:cxn ang="0">
                      <a:pos x="75" y="5"/>
                    </a:cxn>
                    <a:cxn ang="0">
                      <a:pos x="77" y="4"/>
                    </a:cxn>
                    <a:cxn ang="0">
                      <a:pos x="79" y="4"/>
                    </a:cxn>
                    <a:cxn ang="0">
                      <a:pos x="81" y="3"/>
                    </a:cxn>
                    <a:cxn ang="0">
                      <a:pos x="83" y="2"/>
                    </a:cxn>
                    <a:cxn ang="0">
                      <a:pos x="85" y="2"/>
                    </a:cxn>
                    <a:cxn ang="0">
                      <a:pos x="87" y="1"/>
                    </a:cxn>
                    <a:cxn ang="0">
                      <a:pos x="89" y="0"/>
                    </a:cxn>
                    <a:cxn ang="0">
                      <a:pos x="91" y="0"/>
                    </a:cxn>
                  </a:cxnLst>
                  <a:rect l="0" t="0" r="r" b="b"/>
                  <a:pathLst>
                    <a:path w="92" h="13">
                      <a:moveTo>
                        <a:pt x="0" y="11"/>
                      </a:moveTo>
                      <a:lnTo>
                        <a:pt x="1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8" y="11"/>
                      </a:lnTo>
                      <a:lnTo>
                        <a:pt x="8" y="12"/>
                      </a:lnTo>
                      <a:lnTo>
                        <a:pt x="9" y="12"/>
                      </a:lnTo>
                      <a:lnTo>
                        <a:pt x="10" y="12"/>
                      </a:lnTo>
                      <a:lnTo>
                        <a:pt x="10" y="12"/>
                      </a:lnTo>
                      <a:lnTo>
                        <a:pt x="11" y="12"/>
                      </a:lnTo>
                      <a:lnTo>
                        <a:pt x="12" y="12"/>
                      </a:lnTo>
                      <a:lnTo>
                        <a:pt x="13" y="12"/>
                      </a:lnTo>
                      <a:lnTo>
                        <a:pt x="13" y="12"/>
                      </a:lnTo>
                      <a:lnTo>
                        <a:pt x="14" y="12"/>
                      </a:lnTo>
                      <a:lnTo>
                        <a:pt x="15" y="12"/>
                      </a:lnTo>
                      <a:lnTo>
                        <a:pt x="16" y="12"/>
                      </a:lnTo>
                      <a:lnTo>
                        <a:pt x="16" y="12"/>
                      </a:lnTo>
                      <a:lnTo>
                        <a:pt x="17" y="12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19" y="12"/>
                      </a:lnTo>
                      <a:lnTo>
                        <a:pt x="20" y="12"/>
                      </a:lnTo>
                      <a:lnTo>
                        <a:pt x="21" y="12"/>
                      </a:lnTo>
                      <a:lnTo>
                        <a:pt x="22" y="12"/>
                      </a:lnTo>
                      <a:lnTo>
                        <a:pt x="22" y="12"/>
                      </a:lnTo>
                      <a:lnTo>
                        <a:pt x="23" y="12"/>
                      </a:lnTo>
                      <a:lnTo>
                        <a:pt x="28" y="12"/>
                      </a:lnTo>
                      <a:lnTo>
                        <a:pt x="30" y="12"/>
                      </a:lnTo>
                      <a:lnTo>
                        <a:pt x="32" y="12"/>
                      </a:lnTo>
                      <a:lnTo>
                        <a:pt x="34" y="12"/>
                      </a:lnTo>
                      <a:lnTo>
                        <a:pt x="36" y="12"/>
                      </a:lnTo>
                      <a:lnTo>
                        <a:pt x="38" y="12"/>
                      </a:lnTo>
                      <a:lnTo>
                        <a:pt x="41" y="11"/>
                      </a:lnTo>
                      <a:lnTo>
                        <a:pt x="43" y="11"/>
                      </a:lnTo>
                      <a:lnTo>
                        <a:pt x="45" y="11"/>
                      </a:lnTo>
                      <a:lnTo>
                        <a:pt x="47" y="10"/>
                      </a:lnTo>
                      <a:lnTo>
                        <a:pt x="50" y="10"/>
                      </a:lnTo>
                      <a:lnTo>
                        <a:pt x="52" y="10"/>
                      </a:lnTo>
                      <a:lnTo>
                        <a:pt x="54" y="10"/>
                      </a:lnTo>
                      <a:lnTo>
                        <a:pt x="56" y="9"/>
                      </a:lnTo>
                      <a:lnTo>
                        <a:pt x="58" y="9"/>
                      </a:lnTo>
                      <a:lnTo>
                        <a:pt x="60" y="8"/>
                      </a:lnTo>
                      <a:lnTo>
                        <a:pt x="62" y="8"/>
                      </a:lnTo>
                      <a:lnTo>
                        <a:pt x="64" y="8"/>
                      </a:lnTo>
                      <a:lnTo>
                        <a:pt x="66" y="7"/>
                      </a:lnTo>
                      <a:lnTo>
                        <a:pt x="68" y="6"/>
                      </a:lnTo>
                      <a:lnTo>
                        <a:pt x="71" y="6"/>
                      </a:lnTo>
                      <a:lnTo>
                        <a:pt x="73" y="5"/>
                      </a:lnTo>
                      <a:lnTo>
                        <a:pt x="75" y="5"/>
                      </a:lnTo>
                      <a:lnTo>
                        <a:pt x="77" y="4"/>
                      </a:lnTo>
                      <a:lnTo>
                        <a:pt x="79" y="4"/>
                      </a:lnTo>
                      <a:lnTo>
                        <a:pt x="81" y="3"/>
                      </a:lnTo>
                      <a:lnTo>
                        <a:pt x="83" y="2"/>
                      </a:lnTo>
                      <a:lnTo>
                        <a:pt x="85" y="2"/>
                      </a:lnTo>
                      <a:lnTo>
                        <a:pt x="87" y="1"/>
                      </a:lnTo>
                      <a:lnTo>
                        <a:pt x="89" y="0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10" name="Group 21"/>
            <p:cNvGrpSpPr>
              <a:grpSpLocks/>
            </p:cNvGrpSpPr>
            <p:nvPr/>
          </p:nvGrpSpPr>
          <p:grpSpPr bwMode="auto">
            <a:xfrm>
              <a:off x="133" y="83"/>
              <a:ext cx="2751" cy="794"/>
              <a:chOff x="133" y="83"/>
              <a:chExt cx="2751" cy="794"/>
            </a:xfrm>
          </p:grpSpPr>
          <p:sp>
            <p:nvSpPr>
              <p:cNvPr id="109590" name="Text Box 22"/>
              <p:cNvSpPr txBox="1">
                <a:spLocks noChangeArrowheads="1"/>
              </p:cNvSpPr>
              <p:nvPr/>
            </p:nvSpPr>
            <p:spPr bwMode="auto">
              <a:xfrm>
                <a:off x="133" y="83"/>
                <a:ext cx="2494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Sen</a:t>
                </a:r>
                <a:r>
                  <a:rPr lang="en-US" sz="3800" dirty="0">
                    <a:latin typeface="Arial" charset="0"/>
                  </a:rPr>
                  <a:t> O = </a:t>
                </a:r>
                <a:r>
                  <a:rPr lang="en-US" sz="3800" u="sng" dirty="0" err="1">
                    <a:latin typeface="Arial" charset="0"/>
                  </a:rPr>
                  <a:t>Opuesto</a:t>
                </a:r>
                <a:endParaRPr lang="en-US" u="sng" dirty="0"/>
              </a:p>
            </p:txBody>
          </p:sp>
          <p:sp>
            <p:nvSpPr>
              <p:cNvPr id="109591" name="Text Box 23"/>
              <p:cNvSpPr txBox="1">
                <a:spLocks noChangeArrowheads="1"/>
              </p:cNvSpPr>
              <p:nvPr/>
            </p:nvSpPr>
            <p:spPr bwMode="auto">
              <a:xfrm>
                <a:off x="1215" y="450"/>
                <a:ext cx="1669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Hipotenusa</a:t>
                </a:r>
                <a:endParaRPr lang="en-US" dirty="0"/>
              </a:p>
            </p:txBody>
          </p:sp>
          <p:sp>
            <p:nvSpPr>
              <p:cNvPr id="109593" name="Line 25"/>
              <p:cNvSpPr>
                <a:spLocks noChangeShapeType="1"/>
              </p:cNvSpPr>
              <p:nvPr/>
            </p:nvSpPr>
            <p:spPr bwMode="auto">
              <a:xfrm>
                <a:off x="835" y="306"/>
                <a:ext cx="166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55563" y="14382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109595" name="Text Box 27"/>
          <p:cNvSpPr txBox="1">
            <a:spLocks noChangeArrowheads="1"/>
          </p:cNvSpPr>
          <p:nvPr/>
        </p:nvSpPr>
        <p:spPr bwMode="auto">
          <a:xfrm>
            <a:off x="55563" y="2147888"/>
            <a:ext cx="40511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Opuesto</a:t>
            </a:r>
            <a:r>
              <a:rPr lang="en-US" sz="3800" dirty="0">
                <a:latin typeface="Arial" charset="0"/>
              </a:rPr>
              <a:t> 	= GT</a:t>
            </a:r>
            <a:endParaRPr lang="en-US" dirty="0"/>
          </a:p>
        </p:txBody>
      </p:sp>
      <p:sp>
        <p:nvSpPr>
          <p:cNvPr id="109596" name="Text Box 28"/>
          <p:cNvSpPr txBox="1">
            <a:spLocks noChangeArrowheads="1"/>
          </p:cNvSpPr>
          <p:nvPr/>
        </p:nvSpPr>
        <p:spPr bwMode="auto">
          <a:xfrm>
            <a:off x="41275" y="2859088"/>
            <a:ext cx="43123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Hipotenusa</a:t>
            </a:r>
            <a:r>
              <a:rPr lang="en-US" sz="3800" dirty="0">
                <a:latin typeface="Arial" charset="0"/>
              </a:rPr>
              <a:t> 	= GG</a:t>
            </a:r>
            <a:r>
              <a:rPr lang="en-US" sz="3800" baseline="-25000" dirty="0">
                <a:latin typeface="Arial" charset="0"/>
              </a:rPr>
              <a:t>1</a:t>
            </a:r>
            <a:endParaRPr lang="en-US" dirty="0"/>
          </a:p>
        </p:txBody>
      </p: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41275" y="3530601"/>
            <a:ext cx="4337051" cy="1228726"/>
            <a:chOff x="26" y="2224"/>
            <a:chExt cx="2732" cy="774"/>
          </a:xfrm>
        </p:grpSpPr>
        <p:sp>
          <p:nvSpPr>
            <p:cNvPr id="109598" name="Text Box 30"/>
            <p:cNvSpPr txBox="1">
              <a:spLocks noChangeArrowheads="1"/>
            </p:cNvSpPr>
            <p:nvPr/>
          </p:nvSpPr>
          <p:spPr bwMode="auto">
            <a:xfrm>
              <a:off x="26" y="2224"/>
              <a:ext cx="255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		= GT</a:t>
              </a:r>
              <a:endParaRPr lang="en-US" dirty="0"/>
            </a:p>
          </p:txBody>
        </p:sp>
        <p:sp>
          <p:nvSpPr>
            <p:cNvPr id="109599" name="Text Box 31"/>
            <p:cNvSpPr txBox="1">
              <a:spLocks noChangeArrowheads="1"/>
            </p:cNvSpPr>
            <p:nvPr/>
          </p:nvSpPr>
          <p:spPr bwMode="auto">
            <a:xfrm>
              <a:off x="1215" y="2571"/>
              <a:ext cx="15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	   GG</a:t>
              </a:r>
              <a:r>
                <a:rPr lang="en-US" sz="3800" baseline="-25000" dirty="0">
                  <a:latin typeface="Arial" charset="0"/>
                </a:rPr>
                <a:t>1</a:t>
              </a:r>
              <a:endParaRPr lang="en-US" dirty="0"/>
            </a:p>
          </p:txBody>
        </p:sp>
        <p:sp>
          <p:nvSpPr>
            <p:cNvPr id="109600" name="Line 32"/>
            <p:cNvSpPr>
              <a:spLocks noChangeShapeType="1"/>
            </p:cNvSpPr>
            <p:nvPr/>
          </p:nvSpPr>
          <p:spPr bwMode="auto">
            <a:xfrm>
              <a:off x="2072" y="2578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1" name="Line 33"/>
            <p:cNvSpPr>
              <a:spLocks noChangeShapeType="1"/>
            </p:cNvSpPr>
            <p:nvPr/>
          </p:nvSpPr>
          <p:spPr bwMode="auto">
            <a:xfrm>
              <a:off x="723" y="2443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41275" y="4814892"/>
            <a:ext cx="4371976" cy="677863"/>
            <a:chOff x="26" y="3033"/>
            <a:chExt cx="2754" cy="427"/>
          </a:xfrm>
        </p:grpSpPr>
        <p:sp>
          <p:nvSpPr>
            <p:cNvPr id="109603" name="Text Box 35"/>
            <p:cNvSpPr txBox="1">
              <a:spLocks noChangeArrowheads="1"/>
            </p:cNvSpPr>
            <p:nvPr/>
          </p:nvSpPr>
          <p:spPr bwMode="auto">
            <a:xfrm>
              <a:off x="26" y="3033"/>
              <a:ext cx="275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GT = GG</a:t>
              </a:r>
              <a:r>
                <a:rPr lang="en-US" sz="3800" baseline="-25000" dirty="0">
                  <a:latin typeface="Arial" charset="0"/>
                </a:rPr>
                <a:t>1</a:t>
              </a:r>
              <a:r>
                <a:rPr lang="en-US" sz="3800" dirty="0">
                  <a:latin typeface="Arial" charset="0"/>
                </a:rPr>
                <a:t> x </a:t>
              </a:r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</a:t>
              </a:r>
              <a:endParaRPr lang="en-US" dirty="0"/>
            </a:p>
          </p:txBody>
        </p:sp>
        <p:sp>
          <p:nvSpPr>
            <p:cNvPr id="109605" name="Line 37"/>
            <p:cNvSpPr>
              <a:spLocks noChangeShapeType="1"/>
            </p:cNvSpPr>
            <p:nvPr/>
          </p:nvSpPr>
          <p:spPr bwMode="auto">
            <a:xfrm>
              <a:off x="2391" y="3249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43"/>
          <p:cNvGrpSpPr>
            <a:grpSpLocks/>
          </p:cNvGrpSpPr>
          <p:nvPr/>
        </p:nvGrpSpPr>
        <p:grpSpPr bwMode="auto">
          <a:xfrm>
            <a:off x="5649941" y="3854451"/>
            <a:ext cx="3609975" cy="2470151"/>
            <a:chOff x="2644" y="2428"/>
            <a:chExt cx="2274" cy="1556"/>
          </a:xfrm>
        </p:grpSpPr>
        <p:sp>
          <p:nvSpPr>
            <p:cNvPr id="109607" name="AutoShape 39"/>
            <p:cNvSpPr>
              <a:spLocks/>
            </p:cNvSpPr>
            <p:nvPr/>
          </p:nvSpPr>
          <p:spPr bwMode="auto">
            <a:xfrm rot="-16128391">
              <a:off x="2788" y="3168"/>
              <a:ext cx="672" cy="960"/>
            </a:xfrm>
            <a:prstGeom prst="leftBrace">
              <a:avLst>
                <a:gd name="adj1" fmla="val 11905"/>
                <a:gd name="adj2" fmla="val 50000"/>
              </a:avLst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9" name="Line 41"/>
            <p:cNvSpPr>
              <a:spLocks noChangeShapeType="1"/>
            </p:cNvSpPr>
            <p:nvPr/>
          </p:nvSpPr>
          <p:spPr bwMode="auto">
            <a:xfrm flipV="1">
              <a:off x="3120" y="2832"/>
              <a:ext cx="672" cy="4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10" name="Text Box 42"/>
            <p:cNvSpPr txBox="1">
              <a:spLocks noChangeArrowheads="1"/>
            </p:cNvSpPr>
            <p:nvPr/>
          </p:nvSpPr>
          <p:spPr bwMode="auto">
            <a:xfrm>
              <a:off x="3000" y="2428"/>
              <a:ext cx="191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DISMINUCIÓN EN BRAZO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DE ADRIZAMIENTO</a:t>
              </a:r>
            </a:p>
          </p:txBody>
        </p:sp>
      </p:grpSp>
      <p:sp>
        <p:nvSpPr>
          <p:cNvPr id="41" name="40 Elipse"/>
          <p:cNvSpPr/>
          <p:nvPr/>
        </p:nvSpPr>
        <p:spPr>
          <a:xfrm>
            <a:off x="3786182" y="0"/>
            <a:ext cx="5929354" cy="71437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4" grpId="0" autoUpdateAnimBg="0"/>
      <p:bldP spid="109595" grpId="0" autoUpdateAnimBg="0"/>
      <p:bldP spid="109596" grpId="0" autoUpdateAnimBg="0"/>
      <p:bldP spid="41" grpId="0" animBg="1"/>
      <p:bldP spid="4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09538" y="17463"/>
            <a:ext cx="8986838" cy="6888163"/>
            <a:chOff x="69" y="11"/>
            <a:chExt cx="5661" cy="4339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42"/>
              <a:ext cx="5458" cy="3802"/>
              <a:chOff x="272" y="242"/>
              <a:chExt cx="5458" cy="3802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30749" name="Text Box 29"/>
          <p:cNvSpPr txBox="1">
            <a:spLocks noChangeArrowheads="1"/>
          </p:cNvSpPr>
          <p:nvPr/>
        </p:nvSpPr>
        <p:spPr bwMode="auto">
          <a:xfrm>
            <a:off x="4508500" y="17463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838200" y="609600"/>
            <a:ext cx="3598863" cy="584201"/>
            <a:chOff x="528" y="384"/>
            <a:chExt cx="2267" cy="368"/>
          </a:xfrm>
        </p:grpSpPr>
        <p:sp>
          <p:nvSpPr>
            <p:cNvPr id="30750" name="Text Box 30"/>
            <p:cNvSpPr txBox="1">
              <a:spLocks noChangeArrowheads="1"/>
            </p:cNvSpPr>
            <p:nvPr/>
          </p:nvSpPr>
          <p:spPr bwMode="auto">
            <a:xfrm>
              <a:off x="528" y="384"/>
              <a:ext cx="226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GT = GG</a:t>
              </a:r>
              <a:r>
                <a:rPr lang="en-US" sz="3200" baseline="-25000" dirty="0">
                  <a:latin typeface="Arial" charset="0"/>
                </a:rPr>
                <a:t>1</a:t>
              </a:r>
              <a:r>
                <a:rPr lang="en-US" sz="3200" dirty="0">
                  <a:latin typeface="Arial" charset="0"/>
                </a:rPr>
                <a:t> x </a:t>
              </a:r>
              <a:r>
                <a:rPr lang="en-US" sz="3200" dirty="0" err="1">
                  <a:latin typeface="Arial" charset="0"/>
                </a:rPr>
                <a:t>Sen</a:t>
              </a:r>
              <a:r>
                <a:rPr lang="en-US" sz="3200" dirty="0">
                  <a:latin typeface="Arial" charset="0"/>
                </a:rPr>
                <a:t> O</a:t>
              </a:r>
              <a:endParaRPr lang="en-US" dirty="0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>
              <a:off x="2532" y="567"/>
              <a:ext cx="14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53" name="Text Box 33"/>
          <p:cNvSpPr txBox="1">
            <a:spLocks noChangeArrowheads="1"/>
          </p:cNvSpPr>
          <p:nvPr/>
        </p:nvSpPr>
        <p:spPr bwMode="auto">
          <a:xfrm>
            <a:off x="6351588" y="690563"/>
            <a:ext cx="2411412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Sin 0° = 0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30°= 0.5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90°= 1.0</a:t>
            </a:r>
            <a:endParaRPr lang="en-US"/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835025" y="1065213"/>
            <a:ext cx="4137025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GT</a:t>
            </a:r>
            <a:r>
              <a:rPr lang="en-US" sz="3200" baseline="-25000">
                <a:latin typeface="Arial" charset="0"/>
              </a:rPr>
              <a:t>0°</a:t>
            </a:r>
            <a:r>
              <a:rPr lang="en-US" sz="3200">
                <a:latin typeface="Arial" charset="0"/>
              </a:rPr>
              <a:t>= .8FT x 0 = 0 FT</a:t>
            </a:r>
            <a:endParaRPr lang="en-US"/>
          </a:p>
        </p:txBody>
      </p:sp>
      <p:sp>
        <p:nvSpPr>
          <p:cNvPr id="30755" name="Text Box 35"/>
          <p:cNvSpPr txBox="1">
            <a:spLocks noChangeArrowheads="1"/>
          </p:cNvSpPr>
          <p:nvPr/>
        </p:nvSpPr>
        <p:spPr bwMode="auto">
          <a:xfrm>
            <a:off x="669925" y="4826000"/>
            <a:ext cx="455613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30756" name="Text Box 36"/>
          <p:cNvSpPr txBox="1">
            <a:spLocks noChangeArrowheads="1"/>
          </p:cNvSpPr>
          <p:nvPr/>
        </p:nvSpPr>
        <p:spPr bwMode="auto">
          <a:xfrm>
            <a:off x="835025" y="1493838"/>
            <a:ext cx="47810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30°</a:t>
            </a:r>
            <a:r>
              <a:rPr lang="en-US" sz="3200" dirty="0">
                <a:latin typeface="Arial" charset="0"/>
              </a:rPr>
              <a:t>= .8FT x .5 = 0.4 FT</a:t>
            </a:r>
            <a:endParaRPr lang="en-US" dirty="0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2874964" y="4056063"/>
            <a:ext cx="1414463" cy="865187"/>
            <a:chOff x="1811" y="2555"/>
            <a:chExt cx="891" cy="545"/>
          </a:xfrm>
        </p:grpSpPr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2016" y="2781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1811" y="255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 pie</a:t>
              </a:r>
              <a:endParaRPr lang="en-US" dirty="0"/>
            </a:p>
          </p:txBody>
        </p:sp>
      </p:grpSp>
      <p:sp>
        <p:nvSpPr>
          <p:cNvPr id="30760" name="Text Box 40"/>
          <p:cNvSpPr txBox="1">
            <a:spLocks noChangeArrowheads="1"/>
          </p:cNvSpPr>
          <p:nvPr/>
        </p:nvSpPr>
        <p:spPr bwMode="auto">
          <a:xfrm>
            <a:off x="835025" y="1920875"/>
            <a:ext cx="4667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.8FT x 1 = 0.8 FT</a:t>
            </a:r>
            <a:endParaRPr lang="en-US" dirty="0"/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7778750" y="3548063"/>
            <a:ext cx="1414463" cy="904875"/>
            <a:chOff x="4900" y="2235"/>
            <a:chExt cx="891" cy="570"/>
          </a:xfrm>
        </p:grpSpPr>
        <p:sp>
          <p:nvSpPr>
            <p:cNvPr id="30761" name="Text Box 41"/>
            <p:cNvSpPr txBox="1">
              <a:spLocks noChangeArrowheads="1"/>
            </p:cNvSpPr>
            <p:nvPr/>
          </p:nvSpPr>
          <p:spPr bwMode="auto">
            <a:xfrm>
              <a:off x="5444" y="2486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62" name="Text Box 42"/>
            <p:cNvSpPr txBox="1">
              <a:spLocks noChangeArrowheads="1"/>
            </p:cNvSpPr>
            <p:nvPr/>
          </p:nvSpPr>
          <p:spPr bwMode="auto">
            <a:xfrm>
              <a:off x="4900" y="223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0.8 pie</a:t>
              </a:r>
              <a:endParaRPr lang="en-US" dirty="0"/>
            </a:p>
          </p:txBody>
        </p:sp>
      </p:grpSp>
      <p:sp>
        <p:nvSpPr>
          <p:cNvPr id="30764" name="Freeform 44"/>
          <p:cNvSpPr>
            <a:spLocks/>
          </p:cNvSpPr>
          <p:nvPr/>
        </p:nvSpPr>
        <p:spPr bwMode="auto">
          <a:xfrm>
            <a:off x="865188" y="4208463"/>
            <a:ext cx="7994650" cy="884237"/>
          </a:xfrm>
          <a:custGeom>
            <a:avLst/>
            <a:gdLst/>
            <a:ahLst/>
            <a:cxnLst>
              <a:cxn ang="0">
                <a:pos x="0" y="556"/>
              </a:cxn>
              <a:cxn ang="0">
                <a:pos x="1608" y="294"/>
              </a:cxn>
              <a:cxn ang="0">
                <a:pos x="5035" y="0"/>
              </a:cxn>
            </a:cxnLst>
            <a:rect l="0" t="0" r="r" b="b"/>
            <a:pathLst>
              <a:path w="5036" h="557">
                <a:moveTo>
                  <a:pt x="0" y="556"/>
                </a:moveTo>
                <a:lnTo>
                  <a:pt x="1608" y="294"/>
                </a:lnTo>
                <a:lnTo>
                  <a:pt x="5035" y="0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57"/>
          <p:cNvGrpSpPr>
            <a:grpSpLocks/>
          </p:cNvGrpSpPr>
          <p:nvPr/>
        </p:nvGrpSpPr>
        <p:grpSpPr bwMode="auto">
          <a:xfrm>
            <a:off x="1568450" y="2965450"/>
            <a:ext cx="6129338" cy="2178050"/>
            <a:chOff x="988" y="1868"/>
            <a:chExt cx="3861" cy="1372"/>
          </a:xfrm>
        </p:grpSpPr>
        <p:sp>
          <p:nvSpPr>
            <p:cNvPr id="30765" name="Oval 45"/>
            <p:cNvSpPr>
              <a:spLocks noChangeArrowheads="1"/>
            </p:cNvSpPr>
            <p:nvPr/>
          </p:nvSpPr>
          <p:spPr bwMode="auto">
            <a:xfrm flipV="1">
              <a:off x="988" y="2865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6" name="Oval 46"/>
            <p:cNvSpPr>
              <a:spLocks noChangeArrowheads="1"/>
            </p:cNvSpPr>
            <p:nvPr/>
          </p:nvSpPr>
          <p:spPr bwMode="auto">
            <a:xfrm flipV="1">
              <a:off x="1530" y="2463"/>
              <a:ext cx="90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7" name="Oval 47"/>
            <p:cNvSpPr>
              <a:spLocks noChangeArrowheads="1"/>
            </p:cNvSpPr>
            <p:nvPr/>
          </p:nvSpPr>
          <p:spPr bwMode="auto">
            <a:xfrm flipV="1">
              <a:off x="2107" y="209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8" name="Oval 48"/>
            <p:cNvSpPr>
              <a:spLocks noChangeArrowheads="1"/>
            </p:cNvSpPr>
            <p:nvPr/>
          </p:nvSpPr>
          <p:spPr bwMode="auto">
            <a:xfrm flipV="1">
              <a:off x="2648" y="1868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9" name="Oval 49"/>
            <p:cNvSpPr>
              <a:spLocks noChangeArrowheads="1"/>
            </p:cNvSpPr>
            <p:nvPr/>
          </p:nvSpPr>
          <p:spPr bwMode="auto">
            <a:xfrm flipV="1">
              <a:off x="3245" y="188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0" name="Oval 50"/>
            <p:cNvSpPr>
              <a:spLocks noChangeArrowheads="1"/>
            </p:cNvSpPr>
            <p:nvPr/>
          </p:nvSpPr>
          <p:spPr bwMode="auto">
            <a:xfrm flipV="1">
              <a:off x="3821" y="216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1" name="Oval 51"/>
            <p:cNvSpPr>
              <a:spLocks noChangeArrowheads="1"/>
            </p:cNvSpPr>
            <p:nvPr/>
          </p:nvSpPr>
          <p:spPr bwMode="auto">
            <a:xfrm flipV="1">
              <a:off x="4328" y="270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2" name="Oval 52"/>
            <p:cNvSpPr>
              <a:spLocks noChangeArrowheads="1"/>
            </p:cNvSpPr>
            <p:nvPr/>
          </p:nvSpPr>
          <p:spPr bwMode="auto">
            <a:xfrm flipV="1">
              <a:off x="4760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3100388" y="3473453"/>
            <a:ext cx="3132137" cy="584201"/>
            <a:chOff x="1953" y="2188"/>
            <a:chExt cx="1973" cy="368"/>
          </a:xfrm>
        </p:grpSpPr>
        <p:sp>
          <p:nvSpPr>
            <p:cNvPr id="30774" name="Text Box 54"/>
            <p:cNvSpPr txBox="1">
              <a:spLocks noChangeArrowheads="1"/>
            </p:cNvSpPr>
            <p:nvPr/>
          </p:nvSpPr>
          <p:spPr bwMode="auto">
            <a:xfrm>
              <a:off x="1953" y="2188"/>
              <a:ext cx="1436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30775" name="Line 55"/>
            <p:cNvSpPr>
              <a:spLocks noChangeShapeType="1"/>
            </p:cNvSpPr>
            <p:nvPr/>
          </p:nvSpPr>
          <p:spPr bwMode="auto">
            <a:xfrm flipV="1">
              <a:off x="3737" y="2308"/>
              <a:ext cx="189" cy="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78" name="Freeform 58"/>
          <p:cNvSpPr>
            <a:spLocks/>
          </p:cNvSpPr>
          <p:nvPr/>
        </p:nvSpPr>
        <p:spPr bwMode="auto">
          <a:xfrm>
            <a:off x="865188" y="2990850"/>
            <a:ext cx="6775450" cy="2101850"/>
          </a:xfrm>
          <a:custGeom>
            <a:avLst/>
            <a:gdLst/>
            <a:ahLst/>
            <a:cxnLst>
              <a:cxn ang="0">
                <a:pos x="4149" y="1197"/>
              </a:cxn>
              <a:cxn ang="0">
                <a:pos x="4031" y="1072"/>
              </a:cxn>
              <a:cxn ang="0">
                <a:pos x="3913" y="946"/>
              </a:cxn>
              <a:cxn ang="0">
                <a:pos x="3795" y="820"/>
              </a:cxn>
              <a:cxn ang="0">
                <a:pos x="3676" y="694"/>
              </a:cxn>
              <a:cxn ang="0">
                <a:pos x="3558" y="568"/>
              </a:cxn>
              <a:cxn ang="0">
                <a:pos x="3440" y="443"/>
              </a:cxn>
              <a:cxn ang="0">
                <a:pos x="3322" y="317"/>
              </a:cxn>
              <a:cxn ang="0">
                <a:pos x="3200" y="230"/>
              </a:cxn>
              <a:cxn ang="0">
                <a:pos x="3097" y="169"/>
              </a:cxn>
              <a:cxn ang="0">
                <a:pos x="2988" y="117"/>
              </a:cxn>
              <a:cxn ang="0">
                <a:pos x="2874" y="74"/>
              </a:cxn>
              <a:cxn ang="0">
                <a:pos x="2756" y="40"/>
              </a:cxn>
              <a:cxn ang="0">
                <a:pos x="2635" y="16"/>
              </a:cxn>
              <a:cxn ang="0">
                <a:pos x="2509" y="3"/>
              </a:cxn>
              <a:cxn ang="0">
                <a:pos x="2376" y="0"/>
              </a:cxn>
              <a:cxn ang="0">
                <a:pos x="2301" y="4"/>
              </a:cxn>
              <a:cxn ang="0">
                <a:pos x="2227" y="12"/>
              </a:cxn>
              <a:cxn ang="0">
                <a:pos x="2155" y="23"/>
              </a:cxn>
              <a:cxn ang="0">
                <a:pos x="2083" y="38"/>
              </a:cxn>
              <a:cxn ang="0">
                <a:pos x="2013" y="56"/>
              </a:cxn>
              <a:cxn ang="0">
                <a:pos x="1944" y="77"/>
              </a:cxn>
              <a:cxn ang="0">
                <a:pos x="1877" y="102"/>
              </a:cxn>
              <a:cxn ang="0">
                <a:pos x="1819" y="129"/>
              </a:cxn>
              <a:cxn ang="0">
                <a:pos x="1787" y="147"/>
              </a:cxn>
              <a:cxn ang="0">
                <a:pos x="1755" y="164"/>
              </a:cxn>
              <a:cxn ang="0">
                <a:pos x="1722" y="182"/>
              </a:cxn>
              <a:cxn ang="0">
                <a:pos x="1690" y="200"/>
              </a:cxn>
              <a:cxn ang="0">
                <a:pos x="1657" y="218"/>
              </a:cxn>
              <a:cxn ang="0">
                <a:pos x="1625" y="236"/>
              </a:cxn>
              <a:cxn ang="0">
                <a:pos x="1592" y="253"/>
              </a:cxn>
              <a:cxn ang="0">
                <a:pos x="1534" y="289"/>
              </a:cxn>
              <a:cxn ang="0">
                <a:pos x="1483" y="320"/>
              </a:cxn>
              <a:cxn ang="0">
                <a:pos x="1433" y="351"/>
              </a:cxn>
              <a:cxn ang="0">
                <a:pos x="1383" y="382"/>
              </a:cxn>
              <a:cxn ang="0">
                <a:pos x="1333" y="413"/>
              </a:cxn>
              <a:cxn ang="0">
                <a:pos x="1283" y="444"/>
              </a:cxn>
              <a:cxn ang="0">
                <a:pos x="1232" y="476"/>
              </a:cxn>
              <a:cxn ang="0">
                <a:pos x="1182" y="507"/>
              </a:cxn>
              <a:cxn ang="0">
                <a:pos x="1101" y="566"/>
              </a:cxn>
              <a:cxn ang="0">
                <a:pos x="1036" y="613"/>
              </a:cxn>
              <a:cxn ang="0">
                <a:pos x="971" y="660"/>
              </a:cxn>
              <a:cxn ang="0">
                <a:pos x="906" y="708"/>
              </a:cxn>
              <a:cxn ang="0">
                <a:pos x="841" y="755"/>
              </a:cxn>
              <a:cxn ang="0">
                <a:pos x="776" y="802"/>
              </a:cxn>
              <a:cxn ang="0">
                <a:pos x="711" y="850"/>
              </a:cxn>
              <a:cxn ang="0">
                <a:pos x="621" y="913"/>
              </a:cxn>
              <a:cxn ang="0">
                <a:pos x="538" y="967"/>
              </a:cxn>
              <a:cxn ang="0">
                <a:pos x="455" y="1022"/>
              </a:cxn>
              <a:cxn ang="0">
                <a:pos x="372" y="1077"/>
              </a:cxn>
              <a:cxn ang="0">
                <a:pos x="290" y="1132"/>
              </a:cxn>
              <a:cxn ang="0">
                <a:pos x="207" y="1186"/>
              </a:cxn>
              <a:cxn ang="0">
                <a:pos x="124" y="1241"/>
              </a:cxn>
              <a:cxn ang="0">
                <a:pos x="41" y="1296"/>
              </a:cxn>
            </a:cxnLst>
            <a:rect l="0" t="0" r="r" b="b"/>
            <a:pathLst>
              <a:path w="4268" h="1324">
                <a:moveTo>
                  <a:pt x="4267" y="1323"/>
                </a:moveTo>
                <a:lnTo>
                  <a:pt x="4208" y="1260"/>
                </a:lnTo>
                <a:lnTo>
                  <a:pt x="4179" y="1229"/>
                </a:lnTo>
                <a:lnTo>
                  <a:pt x="4149" y="1197"/>
                </a:lnTo>
                <a:lnTo>
                  <a:pt x="4119" y="1166"/>
                </a:lnTo>
                <a:lnTo>
                  <a:pt x="4090" y="1134"/>
                </a:lnTo>
                <a:lnTo>
                  <a:pt x="4060" y="1103"/>
                </a:lnTo>
                <a:lnTo>
                  <a:pt x="4031" y="1072"/>
                </a:lnTo>
                <a:lnTo>
                  <a:pt x="4001" y="1040"/>
                </a:lnTo>
                <a:lnTo>
                  <a:pt x="3972" y="1009"/>
                </a:lnTo>
                <a:lnTo>
                  <a:pt x="3942" y="977"/>
                </a:lnTo>
                <a:lnTo>
                  <a:pt x="3913" y="946"/>
                </a:lnTo>
                <a:lnTo>
                  <a:pt x="3883" y="914"/>
                </a:lnTo>
                <a:lnTo>
                  <a:pt x="3853" y="883"/>
                </a:lnTo>
                <a:lnTo>
                  <a:pt x="3824" y="852"/>
                </a:lnTo>
                <a:lnTo>
                  <a:pt x="3795" y="820"/>
                </a:lnTo>
                <a:lnTo>
                  <a:pt x="3765" y="788"/>
                </a:lnTo>
                <a:lnTo>
                  <a:pt x="3735" y="757"/>
                </a:lnTo>
                <a:lnTo>
                  <a:pt x="3706" y="726"/>
                </a:lnTo>
                <a:lnTo>
                  <a:pt x="3676" y="694"/>
                </a:lnTo>
                <a:lnTo>
                  <a:pt x="3647" y="663"/>
                </a:lnTo>
                <a:lnTo>
                  <a:pt x="3617" y="631"/>
                </a:lnTo>
                <a:lnTo>
                  <a:pt x="3587" y="600"/>
                </a:lnTo>
                <a:lnTo>
                  <a:pt x="3558" y="568"/>
                </a:lnTo>
                <a:lnTo>
                  <a:pt x="3529" y="537"/>
                </a:lnTo>
                <a:lnTo>
                  <a:pt x="3499" y="506"/>
                </a:lnTo>
                <a:lnTo>
                  <a:pt x="3469" y="474"/>
                </a:lnTo>
                <a:lnTo>
                  <a:pt x="3440" y="443"/>
                </a:lnTo>
                <a:lnTo>
                  <a:pt x="3410" y="411"/>
                </a:lnTo>
                <a:lnTo>
                  <a:pt x="3381" y="380"/>
                </a:lnTo>
                <a:lnTo>
                  <a:pt x="3351" y="348"/>
                </a:lnTo>
                <a:lnTo>
                  <a:pt x="3322" y="317"/>
                </a:lnTo>
                <a:lnTo>
                  <a:pt x="3274" y="281"/>
                </a:lnTo>
                <a:lnTo>
                  <a:pt x="3250" y="263"/>
                </a:lnTo>
                <a:lnTo>
                  <a:pt x="3225" y="246"/>
                </a:lnTo>
                <a:lnTo>
                  <a:pt x="3200" y="230"/>
                </a:lnTo>
                <a:lnTo>
                  <a:pt x="3175" y="214"/>
                </a:lnTo>
                <a:lnTo>
                  <a:pt x="3149" y="199"/>
                </a:lnTo>
                <a:lnTo>
                  <a:pt x="3123" y="184"/>
                </a:lnTo>
                <a:lnTo>
                  <a:pt x="3097" y="169"/>
                </a:lnTo>
                <a:lnTo>
                  <a:pt x="3070" y="156"/>
                </a:lnTo>
                <a:lnTo>
                  <a:pt x="3043" y="142"/>
                </a:lnTo>
                <a:lnTo>
                  <a:pt x="3015" y="130"/>
                </a:lnTo>
                <a:lnTo>
                  <a:pt x="2988" y="117"/>
                </a:lnTo>
                <a:lnTo>
                  <a:pt x="2960" y="106"/>
                </a:lnTo>
                <a:lnTo>
                  <a:pt x="2931" y="94"/>
                </a:lnTo>
                <a:lnTo>
                  <a:pt x="2903" y="84"/>
                </a:lnTo>
                <a:lnTo>
                  <a:pt x="2874" y="74"/>
                </a:lnTo>
                <a:lnTo>
                  <a:pt x="2845" y="65"/>
                </a:lnTo>
                <a:lnTo>
                  <a:pt x="2816" y="56"/>
                </a:lnTo>
                <a:lnTo>
                  <a:pt x="2786" y="48"/>
                </a:lnTo>
                <a:lnTo>
                  <a:pt x="2756" y="40"/>
                </a:lnTo>
                <a:lnTo>
                  <a:pt x="2726" y="33"/>
                </a:lnTo>
                <a:lnTo>
                  <a:pt x="2696" y="27"/>
                </a:lnTo>
                <a:lnTo>
                  <a:pt x="2665" y="22"/>
                </a:lnTo>
                <a:lnTo>
                  <a:pt x="2635" y="16"/>
                </a:lnTo>
                <a:lnTo>
                  <a:pt x="2604" y="12"/>
                </a:lnTo>
                <a:lnTo>
                  <a:pt x="2573" y="8"/>
                </a:lnTo>
                <a:lnTo>
                  <a:pt x="2541" y="5"/>
                </a:lnTo>
                <a:lnTo>
                  <a:pt x="2509" y="3"/>
                </a:lnTo>
                <a:lnTo>
                  <a:pt x="2478" y="1"/>
                </a:lnTo>
                <a:lnTo>
                  <a:pt x="2446" y="0"/>
                </a:lnTo>
                <a:lnTo>
                  <a:pt x="2414" y="0"/>
                </a:lnTo>
                <a:lnTo>
                  <a:pt x="2376" y="0"/>
                </a:lnTo>
                <a:lnTo>
                  <a:pt x="2357" y="1"/>
                </a:lnTo>
                <a:lnTo>
                  <a:pt x="2338" y="2"/>
                </a:lnTo>
                <a:lnTo>
                  <a:pt x="2319" y="3"/>
                </a:lnTo>
                <a:lnTo>
                  <a:pt x="2301" y="4"/>
                </a:lnTo>
                <a:lnTo>
                  <a:pt x="2283" y="6"/>
                </a:lnTo>
                <a:lnTo>
                  <a:pt x="2264" y="8"/>
                </a:lnTo>
                <a:lnTo>
                  <a:pt x="2245" y="9"/>
                </a:lnTo>
                <a:lnTo>
                  <a:pt x="2227" y="12"/>
                </a:lnTo>
                <a:lnTo>
                  <a:pt x="2209" y="14"/>
                </a:lnTo>
                <a:lnTo>
                  <a:pt x="2191" y="17"/>
                </a:lnTo>
                <a:lnTo>
                  <a:pt x="2173" y="20"/>
                </a:lnTo>
                <a:lnTo>
                  <a:pt x="2155" y="23"/>
                </a:lnTo>
                <a:lnTo>
                  <a:pt x="2137" y="26"/>
                </a:lnTo>
                <a:lnTo>
                  <a:pt x="2119" y="30"/>
                </a:lnTo>
                <a:lnTo>
                  <a:pt x="2101" y="34"/>
                </a:lnTo>
                <a:lnTo>
                  <a:pt x="2083" y="38"/>
                </a:lnTo>
                <a:lnTo>
                  <a:pt x="2065" y="42"/>
                </a:lnTo>
                <a:lnTo>
                  <a:pt x="2048" y="46"/>
                </a:lnTo>
                <a:lnTo>
                  <a:pt x="2030" y="51"/>
                </a:lnTo>
                <a:lnTo>
                  <a:pt x="2013" y="56"/>
                </a:lnTo>
                <a:lnTo>
                  <a:pt x="1995" y="61"/>
                </a:lnTo>
                <a:lnTo>
                  <a:pt x="1978" y="66"/>
                </a:lnTo>
                <a:lnTo>
                  <a:pt x="1961" y="72"/>
                </a:lnTo>
                <a:lnTo>
                  <a:pt x="1944" y="77"/>
                </a:lnTo>
                <a:lnTo>
                  <a:pt x="1927" y="83"/>
                </a:lnTo>
                <a:lnTo>
                  <a:pt x="1910" y="89"/>
                </a:lnTo>
                <a:lnTo>
                  <a:pt x="1893" y="96"/>
                </a:lnTo>
                <a:lnTo>
                  <a:pt x="1877" y="102"/>
                </a:lnTo>
                <a:lnTo>
                  <a:pt x="1861" y="109"/>
                </a:lnTo>
                <a:lnTo>
                  <a:pt x="1844" y="116"/>
                </a:lnTo>
                <a:lnTo>
                  <a:pt x="1828" y="125"/>
                </a:lnTo>
                <a:lnTo>
                  <a:pt x="1819" y="129"/>
                </a:lnTo>
                <a:lnTo>
                  <a:pt x="1811" y="134"/>
                </a:lnTo>
                <a:lnTo>
                  <a:pt x="1803" y="138"/>
                </a:lnTo>
                <a:lnTo>
                  <a:pt x="1795" y="142"/>
                </a:lnTo>
                <a:lnTo>
                  <a:pt x="1787" y="147"/>
                </a:lnTo>
                <a:lnTo>
                  <a:pt x="1779" y="151"/>
                </a:lnTo>
                <a:lnTo>
                  <a:pt x="1771" y="156"/>
                </a:lnTo>
                <a:lnTo>
                  <a:pt x="1763" y="160"/>
                </a:lnTo>
                <a:lnTo>
                  <a:pt x="1755" y="164"/>
                </a:lnTo>
                <a:lnTo>
                  <a:pt x="1747" y="169"/>
                </a:lnTo>
                <a:lnTo>
                  <a:pt x="1738" y="174"/>
                </a:lnTo>
                <a:lnTo>
                  <a:pt x="1730" y="178"/>
                </a:lnTo>
                <a:lnTo>
                  <a:pt x="1722" y="182"/>
                </a:lnTo>
                <a:lnTo>
                  <a:pt x="1714" y="187"/>
                </a:lnTo>
                <a:lnTo>
                  <a:pt x="1706" y="191"/>
                </a:lnTo>
                <a:lnTo>
                  <a:pt x="1698" y="196"/>
                </a:lnTo>
                <a:lnTo>
                  <a:pt x="1690" y="200"/>
                </a:lnTo>
                <a:lnTo>
                  <a:pt x="1681" y="204"/>
                </a:lnTo>
                <a:lnTo>
                  <a:pt x="1673" y="209"/>
                </a:lnTo>
                <a:lnTo>
                  <a:pt x="1665" y="214"/>
                </a:lnTo>
                <a:lnTo>
                  <a:pt x="1657" y="218"/>
                </a:lnTo>
                <a:lnTo>
                  <a:pt x="1649" y="222"/>
                </a:lnTo>
                <a:lnTo>
                  <a:pt x="1641" y="227"/>
                </a:lnTo>
                <a:lnTo>
                  <a:pt x="1633" y="231"/>
                </a:lnTo>
                <a:lnTo>
                  <a:pt x="1625" y="236"/>
                </a:lnTo>
                <a:lnTo>
                  <a:pt x="1617" y="240"/>
                </a:lnTo>
                <a:lnTo>
                  <a:pt x="1608" y="244"/>
                </a:lnTo>
                <a:lnTo>
                  <a:pt x="1600" y="249"/>
                </a:lnTo>
                <a:lnTo>
                  <a:pt x="1592" y="253"/>
                </a:lnTo>
                <a:lnTo>
                  <a:pt x="1584" y="258"/>
                </a:lnTo>
                <a:lnTo>
                  <a:pt x="1559" y="273"/>
                </a:lnTo>
                <a:lnTo>
                  <a:pt x="1546" y="281"/>
                </a:lnTo>
                <a:lnTo>
                  <a:pt x="1534" y="289"/>
                </a:lnTo>
                <a:lnTo>
                  <a:pt x="1521" y="296"/>
                </a:lnTo>
                <a:lnTo>
                  <a:pt x="1509" y="304"/>
                </a:lnTo>
                <a:lnTo>
                  <a:pt x="1496" y="312"/>
                </a:lnTo>
                <a:lnTo>
                  <a:pt x="1483" y="320"/>
                </a:lnTo>
                <a:lnTo>
                  <a:pt x="1471" y="328"/>
                </a:lnTo>
                <a:lnTo>
                  <a:pt x="1458" y="336"/>
                </a:lnTo>
                <a:lnTo>
                  <a:pt x="1446" y="343"/>
                </a:lnTo>
                <a:lnTo>
                  <a:pt x="1433" y="351"/>
                </a:lnTo>
                <a:lnTo>
                  <a:pt x="1421" y="359"/>
                </a:lnTo>
                <a:lnTo>
                  <a:pt x="1408" y="366"/>
                </a:lnTo>
                <a:lnTo>
                  <a:pt x="1395" y="374"/>
                </a:lnTo>
                <a:lnTo>
                  <a:pt x="1383" y="382"/>
                </a:lnTo>
                <a:lnTo>
                  <a:pt x="1371" y="390"/>
                </a:lnTo>
                <a:lnTo>
                  <a:pt x="1358" y="398"/>
                </a:lnTo>
                <a:lnTo>
                  <a:pt x="1345" y="405"/>
                </a:lnTo>
                <a:lnTo>
                  <a:pt x="1333" y="413"/>
                </a:lnTo>
                <a:lnTo>
                  <a:pt x="1320" y="421"/>
                </a:lnTo>
                <a:lnTo>
                  <a:pt x="1308" y="429"/>
                </a:lnTo>
                <a:lnTo>
                  <a:pt x="1295" y="436"/>
                </a:lnTo>
                <a:lnTo>
                  <a:pt x="1283" y="444"/>
                </a:lnTo>
                <a:lnTo>
                  <a:pt x="1270" y="452"/>
                </a:lnTo>
                <a:lnTo>
                  <a:pt x="1257" y="460"/>
                </a:lnTo>
                <a:lnTo>
                  <a:pt x="1245" y="468"/>
                </a:lnTo>
                <a:lnTo>
                  <a:pt x="1232" y="476"/>
                </a:lnTo>
                <a:lnTo>
                  <a:pt x="1220" y="483"/>
                </a:lnTo>
                <a:lnTo>
                  <a:pt x="1207" y="491"/>
                </a:lnTo>
                <a:lnTo>
                  <a:pt x="1195" y="499"/>
                </a:lnTo>
                <a:lnTo>
                  <a:pt x="1182" y="507"/>
                </a:lnTo>
                <a:lnTo>
                  <a:pt x="1149" y="530"/>
                </a:lnTo>
                <a:lnTo>
                  <a:pt x="1133" y="542"/>
                </a:lnTo>
                <a:lnTo>
                  <a:pt x="1117" y="554"/>
                </a:lnTo>
                <a:lnTo>
                  <a:pt x="1101" y="566"/>
                </a:lnTo>
                <a:lnTo>
                  <a:pt x="1085" y="578"/>
                </a:lnTo>
                <a:lnTo>
                  <a:pt x="1068" y="589"/>
                </a:lnTo>
                <a:lnTo>
                  <a:pt x="1052" y="601"/>
                </a:lnTo>
                <a:lnTo>
                  <a:pt x="1036" y="613"/>
                </a:lnTo>
                <a:lnTo>
                  <a:pt x="1019" y="625"/>
                </a:lnTo>
                <a:lnTo>
                  <a:pt x="1003" y="637"/>
                </a:lnTo>
                <a:lnTo>
                  <a:pt x="987" y="648"/>
                </a:lnTo>
                <a:lnTo>
                  <a:pt x="971" y="660"/>
                </a:lnTo>
                <a:lnTo>
                  <a:pt x="955" y="672"/>
                </a:lnTo>
                <a:lnTo>
                  <a:pt x="938" y="684"/>
                </a:lnTo>
                <a:lnTo>
                  <a:pt x="922" y="696"/>
                </a:lnTo>
                <a:lnTo>
                  <a:pt x="906" y="708"/>
                </a:lnTo>
                <a:lnTo>
                  <a:pt x="889" y="720"/>
                </a:lnTo>
                <a:lnTo>
                  <a:pt x="873" y="731"/>
                </a:lnTo>
                <a:lnTo>
                  <a:pt x="857" y="743"/>
                </a:lnTo>
                <a:lnTo>
                  <a:pt x="841" y="755"/>
                </a:lnTo>
                <a:lnTo>
                  <a:pt x="825" y="767"/>
                </a:lnTo>
                <a:lnTo>
                  <a:pt x="808" y="779"/>
                </a:lnTo>
                <a:lnTo>
                  <a:pt x="792" y="791"/>
                </a:lnTo>
                <a:lnTo>
                  <a:pt x="776" y="802"/>
                </a:lnTo>
                <a:lnTo>
                  <a:pt x="759" y="814"/>
                </a:lnTo>
                <a:lnTo>
                  <a:pt x="743" y="826"/>
                </a:lnTo>
                <a:lnTo>
                  <a:pt x="727" y="838"/>
                </a:lnTo>
                <a:lnTo>
                  <a:pt x="711" y="850"/>
                </a:lnTo>
                <a:lnTo>
                  <a:pt x="695" y="862"/>
                </a:lnTo>
                <a:lnTo>
                  <a:pt x="678" y="874"/>
                </a:lnTo>
                <a:lnTo>
                  <a:pt x="662" y="886"/>
                </a:lnTo>
                <a:lnTo>
                  <a:pt x="621" y="913"/>
                </a:lnTo>
                <a:lnTo>
                  <a:pt x="600" y="926"/>
                </a:lnTo>
                <a:lnTo>
                  <a:pt x="579" y="940"/>
                </a:lnTo>
                <a:lnTo>
                  <a:pt x="559" y="954"/>
                </a:lnTo>
                <a:lnTo>
                  <a:pt x="538" y="967"/>
                </a:lnTo>
                <a:lnTo>
                  <a:pt x="517" y="981"/>
                </a:lnTo>
                <a:lnTo>
                  <a:pt x="497" y="995"/>
                </a:lnTo>
                <a:lnTo>
                  <a:pt x="476" y="1008"/>
                </a:lnTo>
                <a:lnTo>
                  <a:pt x="455" y="1022"/>
                </a:lnTo>
                <a:lnTo>
                  <a:pt x="434" y="1036"/>
                </a:lnTo>
                <a:lnTo>
                  <a:pt x="414" y="1050"/>
                </a:lnTo>
                <a:lnTo>
                  <a:pt x="393" y="1063"/>
                </a:lnTo>
                <a:lnTo>
                  <a:pt x="372" y="1077"/>
                </a:lnTo>
                <a:lnTo>
                  <a:pt x="352" y="1090"/>
                </a:lnTo>
                <a:lnTo>
                  <a:pt x="331" y="1104"/>
                </a:lnTo>
                <a:lnTo>
                  <a:pt x="310" y="1118"/>
                </a:lnTo>
                <a:lnTo>
                  <a:pt x="290" y="1132"/>
                </a:lnTo>
                <a:lnTo>
                  <a:pt x="269" y="1145"/>
                </a:lnTo>
                <a:lnTo>
                  <a:pt x="248" y="1159"/>
                </a:lnTo>
                <a:lnTo>
                  <a:pt x="227" y="1172"/>
                </a:lnTo>
                <a:lnTo>
                  <a:pt x="207" y="1186"/>
                </a:lnTo>
                <a:lnTo>
                  <a:pt x="186" y="1200"/>
                </a:lnTo>
                <a:lnTo>
                  <a:pt x="165" y="1214"/>
                </a:lnTo>
                <a:lnTo>
                  <a:pt x="145" y="1227"/>
                </a:lnTo>
                <a:lnTo>
                  <a:pt x="124" y="1241"/>
                </a:lnTo>
                <a:lnTo>
                  <a:pt x="103" y="1255"/>
                </a:lnTo>
                <a:lnTo>
                  <a:pt x="83" y="1268"/>
                </a:lnTo>
                <a:lnTo>
                  <a:pt x="62" y="1282"/>
                </a:lnTo>
                <a:lnTo>
                  <a:pt x="41" y="1296"/>
                </a:lnTo>
                <a:lnTo>
                  <a:pt x="21" y="1309"/>
                </a:lnTo>
                <a:lnTo>
                  <a:pt x="0" y="1323"/>
                </a:lnTo>
              </a:path>
            </a:pathLst>
          </a:custGeom>
          <a:noFill/>
          <a:ln w="2730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3" grpId="0" autoUpdateAnimBg="0"/>
      <p:bldP spid="30754" grpId="0" autoUpdateAnimBg="0"/>
      <p:bldP spid="30755" grpId="0" autoUpdateAnimBg="0"/>
      <p:bldP spid="30756" grpId="0" autoUpdateAnimBg="0"/>
      <p:bldP spid="30760" grpId="0" autoUpdateAnimBg="0"/>
      <p:bldP spid="30764" grpId="0" animBg="1"/>
      <p:bldP spid="3077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 flipV="1">
            <a:off x="171450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500034" y="285728"/>
            <a:ext cx="7972054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Corrección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por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Coseno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sp>
          <p:nvSpPr>
            <p:cNvPr id="45062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5065" name="Rectangle 9"/>
          <p:cNvSpPr>
            <a:spLocks noChangeArrowheads="1"/>
          </p:cNvSpPr>
          <p:nvPr/>
        </p:nvSpPr>
        <p:spPr bwMode="auto">
          <a:xfrm flipV="1">
            <a:off x="2520950" y="4884738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983038" y="4537075"/>
            <a:ext cx="536575" cy="441325"/>
            <a:chOff x="2509" y="2858"/>
            <a:chExt cx="338" cy="278"/>
          </a:xfrm>
        </p:grpSpPr>
        <p:sp>
          <p:nvSpPr>
            <p:cNvPr id="45066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2509" y="2858"/>
              <a:ext cx="2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949700" y="2154238"/>
            <a:ext cx="555625" cy="441325"/>
            <a:chOff x="2488" y="1357"/>
            <a:chExt cx="350" cy="278"/>
          </a:xfrm>
        </p:grpSpPr>
        <p:sp>
          <p:nvSpPr>
            <p:cNvPr id="45069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0" name="Text Box 14"/>
            <p:cNvSpPr txBox="1">
              <a:spLocks noChangeArrowheads="1"/>
            </p:cNvSpPr>
            <p:nvPr/>
          </p:nvSpPr>
          <p:spPr bwMode="auto">
            <a:xfrm>
              <a:off x="2488" y="1357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922713" y="3275013"/>
            <a:ext cx="592137" cy="441325"/>
            <a:chOff x="2471" y="2063"/>
            <a:chExt cx="373" cy="278"/>
          </a:xfrm>
        </p:grpSpPr>
        <p:sp>
          <p:nvSpPr>
            <p:cNvPr id="45072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3" name="Text Box 17"/>
            <p:cNvSpPr txBox="1">
              <a:spLocks noChangeArrowheads="1"/>
            </p:cNvSpPr>
            <p:nvPr/>
          </p:nvSpPr>
          <p:spPr bwMode="auto">
            <a:xfrm>
              <a:off x="2471" y="2063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6"/>
          <p:cNvGrpSpPr>
            <a:grpSpLocks/>
          </p:cNvGrpSpPr>
          <p:nvPr/>
        </p:nvGrpSpPr>
        <p:grpSpPr bwMode="auto">
          <a:xfrm>
            <a:off x="2520950" y="3275013"/>
            <a:ext cx="2495550" cy="2305050"/>
            <a:chOff x="1588" y="2063"/>
            <a:chExt cx="1572" cy="1452"/>
          </a:xfrm>
        </p:grpSpPr>
        <p:grpSp>
          <p:nvGrpSpPr>
            <p:cNvPr id="7" name="Group 157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45214" name="Rectangle 158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5" name="Rectangle 15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0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45217" name="Oval 161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8" name="Text Box 162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3"/>
            <p:cNvGrpSpPr>
              <a:grpSpLocks/>
            </p:cNvGrpSpPr>
            <p:nvPr/>
          </p:nvGrpSpPr>
          <p:grpSpPr bwMode="auto">
            <a:xfrm>
              <a:off x="2731" y="2079"/>
              <a:ext cx="429" cy="278"/>
              <a:chOff x="2731" y="2079"/>
              <a:chExt cx="429" cy="278"/>
            </a:xfrm>
          </p:grpSpPr>
          <p:sp>
            <p:nvSpPr>
              <p:cNvPr id="45220" name="Oval 164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1" name="Text Box 165"/>
              <p:cNvSpPr txBox="1">
                <a:spLocks noChangeArrowheads="1"/>
              </p:cNvSpPr>
              <p:nvPr/>
            </p:nvSpPr>
            <p:spPr bwMode="auto">
              <a:xfrm>
                <a:off x="27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6"/>
          <p:cNvGrpSpPr>
            <a:grpSpLocks/>
          </p:cNvGrpSpPr>
          <p:nvPr/>
        </p:nvGrpSpPr>
        <p:grpSpPr bwMode="auto">
          <a:xfrm>
            <a:off x="2930525" y="3275013"/>
            <a:ext cx="2138363" cy="2305050"/>
            <a:chOff x="1846" y="2063"/>
            <a:chExt cx="1347" cy="1452"/>
          </a:xfrm>
        </p:grpSpPr>
        <p:grpSp>
          <p:nvGrpSpPr>
            <p:cNvPr id="11" name="Group 167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45224" name="Rectangle 168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5" name="Rectangle 169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0"/>
            <p:cNvGrpSpPr>
              <a:grpSpLocks/>
            </p:cNvGrpSpPr>
            <p:nvPr/>
          </p:nvGrpSpPr>
          <p:grpSpPr bwMode="auto">
            <a:xfrm>
              <a:off x="2471" y="2063"/>
              <a:ext cx="722" cy="294"/>
              <a:chOff x="2471" y="2063"/>
              <a:chExt cx="722" cy="294"/>
            </a:xfrm>
          </p:grpSpPr>
          <p:grpSp>
            <p:nvGrpSpPr>
              <p:cNvPr id="13" name="Group 171"/>
              <p:cNvGrpSpPr>
                <a:grpSpLocks/>
              </p:cNvGrpSpPr>
              <p:nvPr/>
            </p:nvGrpSpPr>
            <p:grpSpPr bwMode="auto">
              <a:xfrm>
                <a:off x="2731" y="2079"/>
                <a:ext cx="429" cy="278"/>
                <a:chOff x="2731" y="2079"/>
                <a:chExt cx="429" cy="278"/>
              </a:xfrm>
            </p:grpSpPr>
            <p:sp>
              <p:nvSpPr>
                <p:cNvPr id="45228" name="Oval 172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29" name="Text Box 173"/>
                <p:cNvSpPr txBox="1">
                  <a:spLocks noChangeArrowheads="1"/>
                </p:cNvSpPr>
                <p:nvPr/>
              </p:nvSpPr>
              <p:spPr bwMode="auto">
                <a:xfrm>
                  <a:off x="27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4"/>
              <p:cNvGrpSpPr>
                <a:grpSpLocks/>
              </p:cNvGrpSpPr>
              <p:nvPr/>
            </p:nvGrpSpPr>
            <p:grpSpPr bwMode="auto">
              <a:xfrm>
                <a:off x="2765" y="2079"/>
                <a:ext cx="428" cy="278"/>
                <a:chOff x="2765" y="2079"/>
                <a:chExt cx="428" cy="278"/>
              </a:xfrm>
            </p:grpSpPr>
            <p:sp>
              <p:nvSpPr>
                <p:cNvPr id="45231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2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8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77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234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5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294"/>
          <p:cNvGrpSpPr>
            <a:grpSpLocks/>
          </p:cNvGrpSpPr>
          <p:nvPr/>
        </p:nvGrpSpPr>
        <p:grpSpPr bwMode="auto">
          <a:xfrm>
            <a:off x="3276600" y="2987675"/>
            <a:ext cx="1898650" cy="3232150"/>
            <a:chOff x="2064" y="1882"/>
            <a:chExt cx="1196" cy="2036"/>
          </a:xfrm>
        </p:grpSpPr>
        <p:grpSp>
          <p:nvGrpSpPr>
            <p:cNvPr id="17" name="Group 197"/>
            <p:cNvGrpSpPr>
              <a:grpSpLocks/>
            </p:cNvGrpSpPr>
            <p:nvPr/>
          </p:nvGrpSpPr>
          <p:grpSpPr bwMode="auto">
            <a:xfrm>
              <a:off x="2360" y="1882"/>
              <a:ext cx="900" cy="2036"/>
              <a:chOff x="2360" y="1882"/>
              <a:chExt cx="900" cy="2036"/>
            </a:xfrm>
          </p:grpSpPr>
          <p:sp>
            <p:nvSpPr>
              <p:cNvPr id="45254" name="Line 198"/>
              <p:cNvSpPr>
                <a:spLocks noChangeShapeType="1"/>
              </p:cNvSpPr>
              <p:nvPr/>
            </p:nvSpPr>
            <p:spPr bwMode="auto">
              <a:xfrm flipH="1" flipV="1">
                <a:off x="2791" y="1882"/>
                <a:ext cx="5" cy="20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8" name="Group 199"/>
              <p:cNvGrpSpPr>
                <a:grpSpLocks/>
              </p:cNvGrpSpPr>
              <p:nvPr/>
            </p:nvGrpSpPr>
            <p:grpSpPr bwMode="auto">
              <a:xfrm>
                <a:off x="2471" y="2063"/>
                <a:ext cx="789" cy="294"/>
                <a:chOff x="2471" y="2063"/>
                <a:chExt cx="789" cy="294"/>
              </a:xfrm>
            </p:grpSpPr>
            <p:grpSp>
              <p:nvGrpSpPr>
                <p:cNvPr id="19" name="Group 200"/>
                <p:cNvGrpSpPr>
                  <a:grpSpLocks/>
                </p:cNvGrpSpPr>
                <p:nvPr/>
              </p:nvGrpSpPr>
              <p:grpSpPr bwMode="auto">
                <a:xfrm>
                  <a:off x="2798" y="2079"/>
                  <a:ext cx="428" cy="278"/>
                  <a:chOff x="2798" y="2079"/>
                  <a:chExt cx="428" cy="278"/>
                </a:xfrm>
              </p:grpSpPr>
              <p:sp>
                <p:nvSpPr>
                  <p:cNvPr id="45257" name="Oval 20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98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58" name="Text Box 20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62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203"/>
                <p:cNvGrpSpPr>
                  <a:grpSpLocks/>
                </p:cNvGrpSpPr>
                <p:nvPr/>
              </p:nvGrpSpPr>
              <p:grpSpPr bwMode="auto">
                <a:xfrm>
                  <a:off x="2832" y="2079"/>
                  <a:ext cx="428" cy="278"/>
                  <a:chOff x="2832" y="2079"/>
                  <a:chExt cx="428" cy="278"/>
                </a:xfrm>
              </p:grpSpPr>
              <p:sp>
                <p:nvSpPr>
                  <p:cNvPr id="45260" name="Oval 204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1" name="Text Box 20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1" name="Group 206"/>
                <p:cNvGrpSpPr>
                  <a:grpSpLocks/>
                </p:cNvGrpSpPr>
                <p:nvPr/>
              </p:nvGrpSpPr>
              <p:grpSpPr bwMode="auto">
                <a:xfrm>
                  <a:off x="2471" y="2063"/>
                  <a:ext cx="373" cy="278"/>
                  <a:chOff x="2471" y="2063"/>
                  <a:chExt cx="373" cy="278"/>
                </a:xfrm>
              </p:grpSpPr>
              <p:sp>
                <p:nvSpPr>
                  <p:cNvPr id="45263" name="Oval 20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8" y="2180"/>
                    <a:ext cx="106" cy="8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4" name="Text Box 20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71" y="2063"/>
                    <a:ext cx="28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sp>
            <p:nvSpPr>
              <p:cNvPr id="45265" name="Rectangle 209"/>
              <p:cNvSpPr>
                <a:spLocks noChangeArrowheads="1"/>
              </p:cNvSpPr>
              <p:nvPr/>
            </p:nvSpPr>
            <p:spPr bwMode="auto">
              <a:xfrm flipV="1">
                <a:off x="2360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66" name="Rectangle 210"/>
              <p:cNvSpPr>
                <a:spLocks noChangeArrowheads="1"/>
              </p:cNvSpPr>
              <p:nvPr/>
            </p:nvSpPr>
            <p:spPr bwMode="auto">
              <a:xfrm flipV="1">
                <a:off x="2618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22" name="Group 211"/>
              <p:cNvGrpSpPr>
                <a:grpSpLocks/>
              </p:cNvGrpSpPr>
              <p:nvPr/>
            </p:nvGrpSpPr>
            <p:grpSpPr bwMode="auto">
              <a:xfrm>
                <a:off x="2509" y="2858"/>
                <a:ext cx="338" cy="278"/>
                <a:chOff x="2509" y="2858"/>
                <a:chExt cx="338" cy="278"/>
              </a:xfrm>
            </p:grpSpPr>
            <p:sp>
              <p:nvSpPr>
                <p:cNvPr id="45268" name="Oval 212"/>
                <p:cNvSpPr>
                  <a:spLocks noChangeArrowheads="1"/>
                </p:cNvSpPr>
                <p:nvPr/>
              </p:nvSpPr>
              <p:spPr bwMode="auto">
                <a:xfrm flipV="1">
                  <a:off x="2740" y="2975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69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2509" y="2858"/>
                  <a:ext cx="260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23" name="Group 214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271" name="Oval 215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72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48" name="Rectangle 292"/>
            <p:cNvSpPr>
              <a:spLocks noChangeArrowheads="1"/>
            </p:cNvSpPr>
            <p:nvPr/>
          </p:nvSpPr>
          <p:spPr bwMode="auto">
            <a:xfrm>
              <a:off x="2064" y="3024"/>
              <a:ext cx="336" cy="52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4" name="Group 297"/>
          <p:cNvGrpSpPr>
            <a:grpSpLocks/>
          </p:cNvGrpSpPr>
          <p:nvPr/>
        </p:nvGrpSpPr>
        <p:grpSpPr bwMode="auto">
          <a:xfrm>
            <a:off x="3922713" y="3275013"/>
            <a:ext cx="1706562" cy="2363787"/>
            <a:chOff x="2471" y="2063"/>
            <a:chExt cx="1075" cy="1489"/>
          </a:xfrm>
        </p:grpSpPr>
        <p:grpSp>
          <p:nvGrpSpPr>
            <p:cNvPr id="25" name="Group 240"/>
            <p:cNvGrpSpPr>
              <a:grpSpLocks/>
            </p:cNvGrpSpPr>
            <p:nvPr/>
          </p:nvGrpSpPr>
          <p:grpSpPr bwMode="auto">
            <a:xfrm>
              <a:off x="2471" y="2063"/>
              <a:ext cx="1075" cy="1452"/>
              <a:chOff x="2471" y="2063"/>
              <a:chExt cx="1075" cy="1452"/>
            </a:xfrm>
          </p:grpSpPr>
          <p:grpSp>
            <p:nvGrpSpPr>
              <p:cNvPr id="26" name="Group 241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298" name="Oval 24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99" name="Text Box 243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7" name="Group 244"/>
              <p:cNvGrpSpPr>
                <a:grpSpLocks/>
              </p:cNvGrpSpPr>
              <p:nvPr/>
            </p:nvGrpSpPr>
            <p:grpSpPr bwMode="auto">
              <a:xfrm>
                <a:off x="2832" y="2079"/>
                <a:ext cx="461" cy="278"/>
                <a:chOff x="2832" y="2079"/>
                <a:chExt cx="461" cy="278"/>
              </a:xfrm>
            </p:grpSpPr>
            <p:grpSp>
              <p:nvGrpSpPr>
                <p:cNvPr id="28" name="Group 245"/>
                <p:cNvGrpSpPr>
                  <a:grpSpLocks/>
                </p:cNvGrpSpPr>
                <p:nvPr/>
              </p:nvGrpSpPr>
              <p:grpSpPr bwMode="auto">
                <a:xfrm>
                  <a:off x="2832" y="2079"/>
                  <a:ext cx="428" cy="278"/>
                  <a:chOff x="2832" y="2079"/>
                  <a:chExt cx="428" cy="278"/>
                </a:xfrm>
              </p:grpSpPr>
              <p:sp>
                <p:nvSpPr>
                  <p:cNvPr id="45302" name="Oval 2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3" name="Text Box 2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9" name="Group 248"/>
                <p:cNvGrpSpPr>
                  <a:grpSpLocks/>
                </p:cNvGrpSpPr>
                <p:nvPr/>
              </p:nvGrpSpPr>
              <p:grpSpPr bwMode="auto">
                <a:xfrm>
                  <a:off x="2832" y="2079"/>
                  <a:ext cx="428" cy="278"/>
                  <a:chOff x="2832" y="2079"/>
                  <a:chExt cx="428" cy="278"/>
                </a:xfrm>
              </p:grpSpPr>
              <p:sp>
                <p:nvSpPr>
                  <p:cNvPr id="45305" name="Oval 2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6" name="Text Box 2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30" name="Group 251"/>
                <p:cNvGrpSpPr>
                  <a:grpSpLocks/>
                </p:cNvGrpSpPr>
                <p:nvPr/>
              </p:nvGrpSpPr>
              <p:grpSpPr bwMode="auto">
                <a:xfrm>
                  <a:off x="2865" y="2079"/>
                  <a:ext cx="428" cy="278"/>
                  <a:chOff x="2865" y="2079"/>
                  <a:chExt cx="428" cy="278"/>
                </a:xfrm>
              </p:grpSpPr>
              <p:sp>
                <p:nvSpPr>
                  <p:cNvPr id="45308" name="Oval 252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65" y="2172"/>
                    <a:ext cx="107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9" name="Text Box 2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29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31" name="Group 254"/>
              <p:cNvGrpSpPr>
                <a:grpSpLocks/>
              </p:cNvGrpSpPr>
              <p:nvPr/>
            </p:nvGrpSpPr>
            <p:grpSpPr bwMode="auto">
              <a:xfrm>
                <a:off x="2875" y="3077"/>
                <a:ext cx="671" cy="438"/>
                <a:chOff x="2875" y="3077"/>
                <a:chExt cx="671" cy="438"/>
              </a:xfrm>
            </p:grpSpPr>
            <p:sp>
              <p:nvSpPr>
                <p:cNvPr id="45311" name="Rectangle 255"/>
                <p:cNvSpPr>
                  <a:spLocks noChangeArrowheads="1"/>
                </p:cNvSpPr>
                <p:nvPr/>
              </p:nvSpPr>
              <p:spPr bwMode="auto">
                <a:xfrm flipV="1">
                  <a:off x="2875" y="3077"/>
                  <a:ext cx="413" cy="438"/>
                </a:xfrm>
                <a:prstGeom prst="rect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2" name="Rectangle 256"/>
                <p:cNvSpPr>
                  <a:spLocks noChangeArrowheads="1"/>
                </p:cNvSpPr>
                <p:nvPr/>
              </p:nvSpPr>
              <p:spPr bwMode="auto">
                <a:xfrm flipV="1">
                  <a:off x="3132" y="3077"/>
                  <a:ext cx="414" cy="438"/>
                </a:xfrm>
                <a:prstGeom prst="rect">
                  <a:avLst/>
                </a:prstGeom>
                <a:solidFill>
                  <a:srgbClr val="00800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056" name="Group 257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314" name="Oval 25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5" name="Text Box 259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52" name="Rectangle 296"/>
            <p:cNvSpPr>
              <a:spLocks noChangeArrowheads="1"/>
            </p:cNvSpPr>
            <p:nvPr/>
          </p:nvSpPr>
          <p:spPr bwMode="auto">
            <a:xfrm>
              <a:off x="2592" y="3072"/>
              <a:ext cx="480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57" name="Group 299"/>
          <p:cNvGrpSpPr>
            <a:grpSpLocks/>
          </p:cNvGrpSpPr>
          <p:nvPr/>
        </p:nvGrpSpPr>
        <p:grpSpPr bwMode="auto">
          <a:xfrm>
            <a:off x="4600575" y="3300413"/>
            <a:ext cx="1844675" cy="2338387"/>
            <a:chOff x="2898" y="2079"/>
            <a:chExt cx="1162" cy="1473"/>
          </a:xfrm>
        </p:grpSpPr>
        <p:grpSp>
          <p:nvGrpSpPr>
            <p:cNvPr id="45058" name="Group 283"/>
            <p:cNvGrpSpPr>
              <a:grpSpLocks/>
            </p:cNvGrpSpPr>
            <p:nvPr/>
          </p:nvGrpSpPr>
          <p:grpSpPr bwMode="auto">
            <a:xfrm>
              <a:off x="2898" y="2079"/>
              <a:ext cx="1162" cy="1436"/>
              <a:chOff x="2898" y="2079"/>
              <a:chExt cx="1162" cy="1436"/>
            </a:xfrm>
          </p:grpSpPr>
          <p:grpSp>
            <p:nvGrpSpPr>
              <p:cNvPr id="45059" name="Group 284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45341" name="Oval 285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2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45343" name="Rectangle 287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44" name="Rectangle 288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064" name="Group 289"/>
              <p:cNvGrpSpPr>
                <a:grpSpLocks/>
              </p:cNvGrpSpPr>
              <p:nvPr/>
            </p:nvGrpSpPr>
            <p:grpSpPr bwMode="auto">
              <a:xfrm>
                <a:off x="2932" y="2079"/>
                <a:ext cx="428" cy="278"/>
                <a:chOff x="2932" y="2079"/>
                <a:chExt cx="428" cy="278"/>
              </a:xfrm>
            </p:grpSpPr>
            <p:sp>
              <p:nvSpPr>
                <p:cNvPr id="45346" name="Oval 290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7" name="Text Box 291"/>
                <p:cNvSpPr txBox="1">
                  <a:spLocks noChangeArrowheads="1"/>
                </p:cNvSpPr>
                <p:nvPr/>
              </p:nvSpPr>
              <p:spPr bwMode="auto">
                <a:xfrm>
                  <a:off x="29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45354" name="Rectangle 298"/>
            <p:cNvSpPr>
              <a:spLocks noChangeArrowheads="1"/>
            </p:cNvSpPr>
            <p:nvPr/>
          </p:nvSpPr>
          <p:spPr bwMode="auto">
            <a:xfrm>
              <a:off x="3120" y="3072"/>
              <a:ext cx="43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68" name="Group 300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71" name="Group 30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58" name="Rectangle 30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59" name="Rectangle 30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4" name="Group 304"/>
            <p:cNvGrpSpPr>
              <a:grpSpLocks/>
            </p:cNvGrpSpPr>
            <p:nvPr/>
          </p:nvGrpSpPr>
          <p:grpSpPr bwMode="auto">
            <a:xfrm>
              <a:off x="1232" y="1223"/>
              <a:ext cx="3153" cy="2693"/>
              <a:chOff x="1232" y="1223"/>
              <a:chExt cx="3153" cy="2693"/>
            </a:xfrm>
          </p:grpSpPr>
          <p:sp>
            <p:nvSpPr>
              <p:cNvPr id="45361" name="Freeform 305"/>
              <p:cNvSpPr>
                <a:spLocks/>
              </p:cNvSpPr>
              <p:nvPr/>
            </p:nvSpPr>
            <p:spPr bwMode="auto">
              <a:xfrm>
                <a:off x="1232" y="1616"/>
                <a:ext cx="3153" cy="2151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0" y="1311"/>
                  </a:cxn>
                  <a:cxn ang="0">
                    <a:pos x="17" y="1474"/>
                  </a:cxn>
                  <a:cxn ang="0">
                    <a:pos x="89" y="1612"/>
                  </a:cxn>
                  <a:cxn ang="0">
                    <a:pos x="193" y="1767"/>
                  </a:cxn>
                  <a:cxn ang="0">
                    <a:pos x="288" y="1860"/>
                  </a:cxn>
                  <a:cxn ang="0">
                    <a:pos x="404" y="1934"/>
                  </a:cxn>
                  <a:cxn ang="0">
                    <a:pos x="549" y="1990"/>
                  </a:cxn>
                  <a:cxn ang="0">
                    <a:pos x="674" y="2018"/>
                  </a:cxn>
                  <a:cxn ang="0">
                    <a:pos x="900" y="2073"/>
                  </a:cxn>
                  <a:cxn ang="0">
                    <a:pos x="1106" y="2106"/>
                  </a:cxn>
                  <a:cxn ang="0">
                    <a:pos x="1814" y="2150"/>
                  </a:cxn>
                  <a:cxn ang="0">
                    <a:pos x="2090" y="2140"/>
                  </a:cxn>
                  <a:cxn ang="0">
                    <a:pos x="2326" y="2122"/>
                  </a:cxn>
                  <a:cxn ang="0">
                    <a:pos x="2524" y="2087"/>
                  </a:cxn>
                  <a:cxn ang="0">
                    <a:pos x="2675" y="2029"/>
                  </a:cxn>
                  <a:cxn ang="0">
                    <a:pos x="2780" y="1962"/>
                  </a:cxn>
                  <a:cxn ang="0">
                    <a:pos x="2900" y="1862"/>
                  </a:cxn>
                  <a:cxn ang="0">
                    <a:pos x="2980" y="1759"/>
                  </a:cxn>
                  <a:cxn ang="0">
                    <a:pos x="3043" y="1616"/>
                  </a:cxn>
                  <a:cxn ang="0">
                    <a:pos x="3075" y="1436"/>
                  </a:cxn>
                  <a:cxn ang="0">
                    <a:pos x="3152" y="192"/>
                  </a:cxn>
                  <a:cxn ang="0">
                    <a:pos x="82" y="0"/>
                  </a:cxn>
                </a:cxnLst>
                <a:rect l="0" t="0" r="r" b="b"/>
                <a:pathLst>
                  <a:path w="3153" h="2151">
                    <a:moveTo>
                      <a:pt x="82" y="0"/>
                    </a:moveTo>
                    <a:lnTo>
                      <a:pt x="0" y="1311"/>
                    </a:lnTo>
                    <a:lnTo>
                      <a:pt x="17" y="1474"/>
                    </a:lnTo>
                    <a:lnTo>
                      <a:pt x="89" y="1612"/>
                    </a:lnTo>
                    <a:lnTo>
                      <a:pt x="193" y="1767"/>
                    </a:lnTo>
                    <a:lnTo>
                      <a:pt x="288" y="1860"/>
                    </a:lnTo>
                    <a:lnTo>
                      <a:pt x="404" y="1934"/>
                    </a:lnTo>
                    <a:lnTo>
                      <a:pt x="549" y="1990"/>
                    </a:lnTo>
                    <a:lnTo>
                      <a:pt x="674" y="2018"/>
                    </a:lnTo>
                    <a:lnTo>
                      <a:pt x="900" y="2073"/>
                    </a:lnTo>
                    <a:lnTo>
                      <a:pt x="1106" y="2106"/>
                    </a:lnTo>
                    <a:lnTo>
                      <a:pt x="1814" y="2150"/>
                    </a:lnTo>
                    <a:lnTo>
                      <a:pt x="2090" y="2140"/>
                    </a:lnTo>
                    <a:lnTo>
                      <a:pt x="2326" y="2122"/>
                    </a:lnTo>
                    <a:lnTo>
                      <a:pt x="2524" y="2087"/>
                    </a:lnTo>
                    <a:lnTo>
                      <a:pt x="2675" y="2029"/>
                    </a:lnTo>
                    <a:lnTo>
                      <a:pt x="2780" y="1962"/>
                    </a:lnTo>
                    <a:lnTo>
                      <a:pt x="2900" y="1862"/>
                    </a:lnTo>
                    <a:lnTo>
                      <a:pt x="2980" y="1759"/>
                    </a:lnTo>
                    <a:lnTo>
                      <a:pt x="3043" y="1616"/>
                    </a:lnTo>
                    <a:lnTo>
                      <a:pt x="3075" y="1436"/>
                    </a:lnTo>
                    <a:lnTo>
                      <a:pt x="3152" y="192"/>
                    </a:lnTo>
                    <a:lnTo>
                      <a:pt x="82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62" name="Line 306"/>
              <p:cNvSpPr>
                <a:spLocks noChangeShapeType="1"/>
              </p:cNvSpPr>
              <p:nvPr/>
            </p:nvSpPr>
            <p:spPr bwMode="auto">
              <a:xfrm flipV="1">
                <a:off x="2712" y="1223"/>
                <a:ext cx="168" cy="26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3" name="Oval 307"/>
              <p:cNvSpPr>
                <a:spLocks noChangeArrowheads="1"/>
              </p:cNvSpPr>
              <p:nvPr/>
            </p:nvSpPr>
            <p:spPr bwMode="auto">
              <a:xfrm flipV="1">
                <a:off x="2717" y="296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4" name="Text Box 308"/>
              <p:cNvSpPr txBox="1">
                <a:spLocks noChangeArrowheads="1"/>
              </p:cNvSpPr>
              <p:nvPr/>
            </p:nvSpPr>
            <p:spPr bwMode="auto">
              <a:xfrm>
                <a:off x="2486" y="2846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65" name="Oval 309"/>
              <p:cNvSpPr>
                <a:spLocks noChangeArrowheads="1"/>
              </p:cNvSpPr>
              <p:nvPr/>
            </p:nvSpPr>
            <p:spPr bwMode="auto">
              <a:xfrm flipV="1">
                <a:off x="2804" y="2990"/>
                <a:ext cx="107" cy="83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6" name="Text Box 310"/>
              <p:cNvSpPr txBox="1">
                <a:spLocks noChangeArrowheads="1"/>
              </p:cNvSpPr>
              <p:nvPr/>
            </p:nvSpPr>
            <p:spPr bwMode="auto">
              <a:xfrm>
                <a:off x="2880" y="2884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67" name="Oval 311"/>
              <p:cNvSpPr>
                <a:spLocks noChangeArrowheads="1"/>
              </p:cNvSpPr>
              <p:nvPr/>
            </p:nvSpPr>
            <p:spPr bwMode="auto">
              <a:xfrm flipV="1">
                <a:off x="2796" y="1478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8" name="Text Box 312"/>
              <p:cNvSpPr txBox="1">
                <a:spLocks noChangeArrowheads="1"/>
              </p:cNvSpPr>
              <p:nvPr/>
            </p:nvSpPr>
            <p:spPr bwMode="auto">
              <a:xfrm>
                <a:off x="2554" y="1373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69" name="Oval 313"/>
              <p:cNvSpPr>
                <a:spLocks noChangeArrowheads="1"/>
              </p:cNvSpPr>
              <p:nvPr/>
            </p:nvSpPr>
            <p:spPr bwMode="auto">
              <a:xfrm flipV="1">
                <a:off x="2762" y="2177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0" name="Text Box 314"/>
              <p:cNvSpPr txBox="1">
                <a:spLocks noChangeArrowheads="1"/>
              </p:cNvSpPr>
              <p:nvPr/>
            </p:nvSpPr>
            <p:spPr bwMode="auto">
              <a:xfrm>
                <a:off x="2496" y="2060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71" name="Rectangle 315"/>
              <p:cNvSpPr>
                <a:spLocks noChangeArrowheads="1"/>
              </p:cNvSpPr>
              <p:nvPr/>
            </p:nvSpPr>
            <p:spPr bwMode="auto">
              <a:xfrm rot="213750" flipV="1">
                <a:off x="3588" y="3134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2" name="Oval 316"/>
              <p:cNvSpPr>
                <a:spLocks noChangeArrowheads="1"/>
              </p:cNvSpPr>
              <p:nvPr/>
            </p:nvSpPr>
            <p:spPr bwMode="auto">
              <a:xfrm flipV="1">
                <a:off x="2948" y="218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3" name="Text Box 317"/>
              <p:cNvSpPr txBox="1">
                <a:spLocks noChangeArrowheads="1"/>
              </p:cNvSpPr>
              <p:nvPr/>
            </p:nvSpPr>
            <p:spPr bwMode="auto">
              <a:xfrm>
                <a:off x="3012" y="2087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5" name="Group 318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76" name="Group 31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76" name="Rectangle 32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7" name="Rectangle 32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7" name="Group 322"/>
            <p:cNvGrpSpPr>
              <a:grpSpLocks/>
            </p:cNvGrpSpPr>
            <p:nvPr/>
          </p:nvGrpSpPr>
          <p:grpSpPr bwMode="auto">
            <a:xfrm>
              <a:off x="1213" y="1233"/>
              <a:ext cx="3217" cy="2677"/>
              <a:chOff x="1213" y="1233"/>
              <a:chExt cx="3217" cy="2677"/>
            </a:xfrm>
          </p:grpSpPr>
          <p:sp>
            <p:nvSpPr>
              <p:cNvPr id="45379" name="Freeform 323"/>
              <p:cNvSpPr>
                <a:spLocks/>
              </p:cNvSpPr>
              <p:nvPr/>
            </p:nvSpPr>
            <p:spPr bwMode="auto">
              <a:xfrm>
                <a:off x="1213" y="1526"/>
                <a:ext cx="3217" cy="2262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0" y="1304"/>
                  </a:cxn>
                  <a:cxn ang="0">
                    <a:pos x="7" y="1467"/>
                  </a:cxn>
                  <a:cxn ang="0">
                    <a:pos x="69" y="1610"/>
                  </a:cxn>
                  <a:cxn ang="0">
                    <a:pos x="164" y="1770"/>
                  </a:cxn>
                  <a:cxn ang="0">
                    <a:pos x="253" y="1869"/>
                  </a:cxn>
                  <a:cxn ang="0">
                    <a:pos x="365" y="1951"/>
                  </a:cxn>
                  <a:cxn ang="0">
                    <a:pos x="505" y="2016"/>
                  </a:cxn>
                  <a:cxn ang="0">
                    <a:pos x="629" y="2051"/>
                  </a:cxn>
                  <a:cxn ang="0">
                    <a:pos x="850" y="2120"/>
                  </a:cxn>
                  <a:cxn ang="0">
                    <a:pos x="1054" y="2165"/>
                  </a:cxn>
                  <a:cxn ang="0">
                    <a:pos x="1759" y="2254"/>
                  </a:cxn>
                  <a:cxn ang="0">
                    <a:pos x="2034" y="2261"/>
                  </a:cxn>
                  <a:cxn ang="0">
                    <a:pos x="2271" y="2257"/>
                  </a:cxn>
                  <a:cxn ang="0">
                    <a:pos x="2470" y="2235"/>
                  </a:cxn>
                  <a:cxn ang="0">
                    <a:pos x="2625" y="2187"/>
                  </a:cxn>
                  <a:cxn ang="0">
                    <a:pos x="2733" y="2126"/>
                  </a:cxn>
                  <a:cxn ang="0">
                    <a:pos x="2860" y="2034"/>
                  </a:cxn>
                  <a:cxn ang="0">
                    <a:pos x="2947" y="1936"/>
                  </a:cxn>
                  <a:cxn ang="0">
                    <a:pos x="3018" y="1797"/>
                  </a:cxn>
                  <a:cxn ang="0">
                    <a:pos x="3061" y="1620"/>
                  </a:cxn>
                  <a:cxn ang="0">
                    <a:pos x="3216" y="383"/>
                  </a:cxn>
                  <a:cxn ang="0">
                    <a:pos x="163" y="0"/>
                  </a:cxn>
                </a:cxnLst>
                <a:rect l="0" t="0" r="r" b="b"/>
                <a:pathLst>
                  <a:path w="3217" h="2262">
                    <a:moveTo>
                      <a:pt x="163" y="0"/>
                    </a:moveTo>
                    <a:lnTo>
                      <a:pt x="0" y="1304"/>
                    </a:lnTo>
                    <a:lnTo>
                      <a:pt x="7" y="1467"/>
                    </a:lnTo>
                    <a:lnTo>
                      <a:pt x="69" y="1610"/>
                    </a:lnTo>
                    <a:lnTo>
                      <a:pt x="164" y="1770"/>
                    </a:lnTo>
                    <a:lnTo>
                      <a:pt x="253" y="1869"/>
                    </a:lnTo>
                    <a:lnTo>
                      <a:pt x="365" y="1951"/>
                    </a:lnTo>
                    <a:lnTo>
                      <a:pt x="505" y="2016"/>
                    </a:lnTo>
                    <a:lnTo>
                      <a:pt x="629" y="2051"/>
                    </a:lnTo>
                    <a:lnTo>
                      <a:pt x="850" y="2120"/>
                    </a:lnTo>
                    <a:lnTo>
                      <a:pt x="1054" y="2165"/>
                    </a:lnTo>
                    <a:lnTo>
                      <a:pt x="1759" y="2254"/>
                    </a:lnTo>
                    <a:lnTo>
                      <a:pt x="2034" y="2261"/>
                    </a:lnTo>
                    <a:lnTo>
                      <a:pt x="2271" y="2257"/>
                    </a:lnTo>
                    <a:lnTo>
                      <a:pt x="2470" y="2235"/>
                    </a:lnTo>
                    <a:lnTo>
                      <a:pt x="2625" y="2187"/>
                    </a:lnTo>
                    <a:lnTo>
                      <a:pt x="2733" y="2126"/>
                    </a:lnTo>
                    <a:lnTo>
                      <a:pt x="2860" y="2034"/>
                    </a:lnTo>
                    <a:lnTo>
                      <a:pt x="2947" y="1936"/>
                    </a:lnTo>
                    <a:lnTo>
                      <a:pt x="3018" y="1797"/>
                    </a:lnTo>
                    <a:lnTo>
                      <a:pt x="3061" y="1620"/>
                    </a:lnTo>
                    <a:lnTo>
                      <a:pt x="3216" y="383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80" name="Line 324"/>
              <p:cNvSpPr>
                <a:spLocks noChangeShapeType="1"/>
              </p:cNvSpPr>
              <p:nvPr/>
            </p:nvSpPr>
            <p:spPr bwMode="auto">
              <a:xfrm flipV="1">
                <a:off x="2628" y="1233"/>
                <a:ext cx="335" cy="26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1" name="Oval 325"/>
              <p:cNvSpPr>
                <a:spLocks noChangeArrowheads="1"/>
              </p:cNvSpPr>
              <p:nvPr/>
            </p:nvSpPr>
            <p:spPr bwMode="auto">
              <a:xfrm flipV="1">
                <a:off x="2693" y="295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2" name="Text Box 326"/>
              <p:cNvSpPr txBox="1">
                <a:spLocks noChangeArrowheads="1"/>
              </p:cNvSpPr>
              <p:nvPr/>
            </p:nvSpPr>
            <p:spPr bwMode="auto">
              <a:xfrm>
                <a:off x="2462" y="2834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83" name="Oval 327"/>
              <p:cNvSpPr>
                <a:spLocks noChangeArrowheads="1"/>
              </p:cNvSpPr>
              <p:nvPr/>
            </p:nvSpPr>
            <p:spPr bwMode="auto">
              <a:xfrm flipV="1">
                <a:off x="2868" y="300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4" name="Text Box 328"/>
              <p:cNvSpPr txBox="1">
                <a:spLocks noChangeArrowheads="1"/>
              </p:cNvSpPr>
              <p:nvPr/>
            </p:nvSpPr>
            <p:spPr bwMode="auto">
              <a:xfrm>
                <a:off x="2944" y="2895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85" name="Oval 329"/>
              <p:cNvSpPr>
                <a:spLocks noChangeArrowheads="1"/>
              </p:cNvSpPr>
              <p:nvPr/>
            </p:nvSpPr>
            <p:spPr bwMode="auto">
              <a:xfrm flipV="1">
                <a:off x="2862" y="1495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6" name="Text Box 330"/>
              <p:cNvSpPr txBox="1">
                <a:spLocks noChangeArrowheads="1"/>
              </p:cNvSpPr>
              <p:nvPr/>
            </p:nvSpPr>
            <p:spPr bwMode="auto">
              <a:xfrm>
                <a:off x="2619" y="1389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87" name="Oval 331"/>
              <p:cNvSpPr>
                <a:spLocks noChangeArrowheads="1"/>
              </p:cNvSpPr>
              <p:nvPr/>
            </p:nvSpPr>
            <p:spPr bwMode="auto">
              <a:xfrm flipV="1">
                <a:off x="2788" y="2175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8" name="Text Box 332"/>
              <p:cNvSpPr txBox="1">
                <a:spLocks noChangeArrowheads="1"/>
              </p:cNvSpPr>
              <p:nvPr/>
            </p:nvSpPr>
            <p:spPr bwMode="auto">
              <a:xfrm>
                <a:off x="2521" y="2058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89" name="Rectangle 333"/>
              <p:cNvSpPr>
                <a:spLocks noChangeArrowheads="1"/>
              </p:cNvSpPr>
              <p:nvPr/>
            </p:nvSpPr>
            <p:spPr bwMode="auto">
              <a:xfrm rot="428438" flipV="1">
                <a:off x="3530" y="3189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0" name="Oval 334"/>
              <p:cNvSpPr>
                <a:spLocks noChangeArrowheads="1"/>
              </p:cNvSpPr>
              <p:nvPr/>
            </p:nvSpPr>
            <p:spPr bwMode="auto">
              <a:xfrm flipV="1">
                <a:off x="2965" y="2188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1" name="Text Box 335"/>
              <p:cNvSpPr txBox="1">
                <a:spLocks noChangeArrowheads="1"/>
              </p:cNvSpPr>
              <p:nvPr/>
            </p:nvSpPr>
            <p:spPr bwMode="auto">
              <a:xfrm>
                <a:off x="3029" y="2095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8" name="Group 336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79" name="Group 337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94" name="Rectangle 338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5" name="Rectangle 339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0" name="Group 340"/>
            <p:cNvGrpSpPr>
              <a:grpSpLocks/>
            </p:cNvGrpSpPr>
            <p:nvPr/>
          </p:nvGrpSpPr>
          <p:grpSpPr bwMode="auto">
            <a:xfrm>
              <a:off x="1196" y="1248"/>
              <a:ext cx="3271" cy="2651"/>
              <a:chOff x="1196" y="1248"/>
              <a:chExt cx="3271" cy="2651"/>
            </a:xfrm>
          </p:grpSpPr>
          <p:sp>
            <p:nvSpPr>
              <p:cNvPr id="45397" name="Freeform 341"/>
              <p:cNvSpPr>
                <a:spLocks/>
              </p:cNvSpPr>
              <p:nvPr/>
            </p:nvSpPr>
            <p:spPr bwMode="auto">
              <a:xfrm>
                <a:off x="1196" y="1441"/>
                <a:ext cx="3271" cy="2385"/>
              </a:xfrm>
              <a:custGeom>
                <a:avLst/>
                <a:gdLst/>
                <a:ahLst/>
                <a:cxnLst>
                  <a:cxn ang="0">
                    <a:pos x="248" y="0"/>
                  </a:cxn>
                  <a:cxn ang="0">
                    <a:pos x="4" y="1291"/>
                  </a:cxn>
                  <a:cxn ang="0">
                    <a:pos x="0" y="1454"/>
                  </a:cxn>
                  <a:cxn ang="0">
                    <a:pos x="54" y="1601"/>
                  </a:cxn>
                  <a:cxn ang="0">
                    <a:pos x="139" y="1767"/>
                  </a:cxn>
                  <a:cxn ang="0">
                    <a:pos x="221" y="1871"/>
                  </a:cxn>
                  <a:cxn ang="0">
                    <a:pos x="328" y="1959"/>
                  </a:cxn>
                  <a:cxn ang="0">
                    <a:pos x="464" y="2033"/>
                  </a:cxn>
                  <a:cxn ang="0">
                    <a:pos x="585" y="2076"/>
                  </a:cxn>
                  <a:cxn ang="0">
                    <a:pos x="802" y="2158"/>
                  </a:cxn>
                  <a:cxn ang="0">
                    <a:pos x="1002" y="2217"/>
                  </a:cxn>
                  <a:cxn ang="0">
                    <a:pos x="1700" y="2349"/>
                  </a:cxn>
                  <a:cxn ang="0">
                    <a:pos x="1974" y="2373"/>
                  </a:cxn>
                  <a:cxn ang="0">
                    <a:pos x="2211" y="2384"/>
                  </a:cxn>
                  <a:cxn ang="0">
                    <a:pos x="2411" y="2374"/>
                  </a:cxn>
                  <a:cxn ang="0">
                    <a:pos x="2568" y="2335"/>
                  </a:cxn>
                  <a:cxn ang="0">
                    <a:pos x="2681" y="2282"/>
                  </a:cxn>
                  <a:cxn ang="0">
                    <a:pos x="2813" y="2198"/>
                  </a:cxn>
                  <a:cxn ang="0">
                    <a:pos x="2905" y="2106"/>
                  </a:cxn>
                  <a:cxn ang="0">
                    <a:pos x="2985" y="1971"/>
                  </a:cxn>
                  <a:cxn ang="0">
                    <a:pos x="3039" y="1797"/>
                  </a:cxn>
                  <a:cxn ang="0">
                    <a:pos x="3270" y="572"/>
                  </a:cxn>
                  <a:cxn ang="0">
                    <a:pos x="248" y="0"/>
                  </a:cxn>
                </a:cxnLst>
                <a:rect l="0" t="0" r="r" b="b"/>
                <a:pathLst>
                  <a:path w="3271" h="2385">
                    <a:moveTo>
                      <a:pt x="248" y="0"/>
                    </a:moveTo>
                    <a:lnTo>
                      <a:pt x="4" y="1291"/>
                    </a:lnTo>
                    <a:lnTo>
                      <a:pt x="0" y="1454"/>
                    </a:lnTo>
                    <a:lnTo>
                      <a:pt x="54" y="1601"/>
                    </a:lnTo>
                    <a:lnTo>
                      <a:pt x="139" y="1767"/>
                    </a:lnTo>
                    <a:lnTo>
                      <a:pt x="221" y="1871"/>
                    </a:lnTo>
                    <a:lnTo>
                      <a:pt x="328" y="1959"/>
                    </a:lnTo>
                    <a:lnTo>
                      <a:pt x="464" y="2033"/>
                    </a:lnTo>
                    <a:lnTo>
                      <a:pt x="585" y="2076"/>
                    </a:lnTo>
                    <a:lnTo>
                      <a:pt x="802" y="2158"/>
                    </a:lnTo>
                    <a:lnTo>
                      <a:pt x="1002" y="2217"/>
                    </a:lnTo>
                    <a:lnTo>
                      <a:pt x="1700" y="2349"/>
                    </a:lnTo>
                    <a:lnTo>
                      <a:pt x="1974" y="2373"/>
                    </a:lnTo>
                    <a:lnTo>
                      <a:pt x="2211" y="2384"/>
                    </a:lnTo>
                    <a:lnTo>
                      <a:pt x="2411" y="2374"/>
                    </a:lnTo>
                    <a:lnTo>
                      <a:pt x="2568" y="2335"/>
                    </a:lnTo>
                    <a:lnTo>
                      <a:pt x="2681" y="2282"/>
                    </a:lnTo>
                    <a:lnTo>
                      <a:pt x="2813" y="2198"/>
                    </a:lnTo>
                    <a:lnTo>
                      <a:pt x="2905" y="2106"/>
                    </a:lnTo>
                    <a:lnTo>
                      <a:pt x="2985" y="1971"/>
                    </a:lnTo>
                    <a:lnTo>
                      <a:pt x="3039" y="1797"/>
                    </a:lnTo>
                    <a:lnTo>
                      <a:pt x="3270" y="572"/>
                    </a:lnTo>
                    <a:lnTo>
                      <a:pt x="24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98" name="Line 342"/>
              <p:cNvSpPr>
                <a:spLocks noChangeShapeType="1"/>
              </p:cNvSpPr>
              <p:nvPr/>
            </p:nvSpPr>
            <p:spPr bwMode="auto">
              <a:xfrm flipV="1">
                <a:off x="2544" y="1248"/>
                <a:ext cx="502" cy="265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9" name="Oval 343"/>
              <p:cNvSpPr>
                <a:spLocks noChangeArrowheads="1"/>
              </p:cNvSpPr>
              <p:nvPr/>
            </p:nvSpPr>
            <p:spPr bwMode="auto">
              <a:xfrm flipV="1">
                <a:off x="2670" y="2940"/>
                <a:ext cx="106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0" name="Text Box 344"/>
              <p:cNvSpPr txBox="1">
                <a:spLocks noChangeArrowheads="1"/>
              </p:cNvSpPr>
              <p:nvPr/>
            </p:nvSpPr>
            <p:spPr bwMode="auto">
              <a:xfrm>
                <a:off x="2438" y="2823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01" name="Oval 345"/>
              <p:cNvSpPr>
                <a:spLocks noChangeArrowheads="1"/>
              </p:cNvSpPr>
              <p:nvPr/>
            </p:nvSpPr>
            <p:spPr bwMode="auto">
              <a:xfrm flipV="1">
                <a:off x="2932" y="3012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2" name="Text Box 346"/>
              <p:cNvSpPr txBox="1">
                <a:spLocks noChangeArrowheads="1"/>
              </p:cNvSpPr>
              <p:nvPr/>
            </p:nvSpPr>
            <p:spPr bwMode="auto">
              <a:xfrm>
                <a:off x="3009" y="2907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03" name="Oval 347"/>
              <p:cNvSpPr>
                <a:spLocks noChangeArrowheads="1"/>
              </p:cNvSpPr>
              <p:nvPr/>
            </p:nvSpPr>
            <p:spPr bwMode="auto">
              <a:xfrm flipV="1">
                <a:off x="2927" y="1511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4" name="Text Box 348"/>
              <p:cNvSpPr txBox="1">
                <a:spLocks noChangeArrowheads="1"/>
              </p:cNvSpPr>
              <p:nvPr/>
            </p:nvSpPr>
            <p:spPr bwMode="auto">
              <a:xfrm>
                <a:off x="2684" y="1405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05" name="Oval 349"/>
              <p:cNvSpPr>
                <a:spLocks noChangeArrowheads="1"/>
              </p:cNvSpPr>
              <p:nvPr/>
            </p:nvSpPr>
            <p:spPr bwMode="auto">
              <a:xfrm flipV="1">
                <a:off x="2812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6" name="Text Box 350"/>
              <p:cNvSpPr txBox="1">
                <a:spLocks noChangeArrowheads="1"/>
              </p:cNvSpPr>
              <p:nvPr/>
            </p:nvSpPr>
            <p:spPr bwMode="auto">
              <a:xfrm>
                <a:off x="2546" y="2055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07" name="Rectangle 351"/>
              <p:cNvSpPr>
                <a:spLocks noChangeArrowheads="1"/>
              </p:cNvSpPr>
              <p:nvPr/>
            </p:nvSpPr>
            <p:spPr bwMode="auto">
              <a:xfrm rot="642188" flipV="1">
                <a:off x="3472" y="3245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8" name="Oval 352"/>
              <p:cNvSpPr>
                <a:spLocks noChangeArrowheads="1"/>
              </p:cNvSpPr>
              <p:nvPr/>
            </p:nvSpPr>
            <p:spPr bwMode="auto">
              <a:xfrm flipV="1">
                <a:off x="2982" y="2196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9" name="Text Box 353"/>
              <p:cNvSpPr txBox="1">
                <a:spLocks noChangeArrowheads="1"/>
              </p:cNvSpPr>
              <p:nvPr/>
            </p:nvSpPr>
            <p:spPr bwMode="auto">
              <a:xfrm>
                <a:off x="3046" y="2102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1" name="Group 354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82" name="Group 355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12" name="Rectangle 356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3" name="Rectangle 357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3" name="Group 358"/>
            <p:cNvGrpSpPr>
              <a:grpSpLocks/>
            </p:cNvGrpSpPr>
            <p:nvPr/>
          </p:nvGrpSpPr>
          <p:grpSpPr bwMode="auto">
            <a:xfrm>
              <a:off x="1179" y="1268"/>
              <a:ext cx="3320" cy="2615"/>
              <a:chOff x="1179" y="1268"/>
              <a:chExt cx="3320" cy="2615"/>
            </a:xfrm>
          </p:grpSpPr>
          <p:sp>
            <p:nvSpPr>
              <p:cNvPr id="45415" name="Freeform 359"/>
              <p:cNvSpPr>
                <a:spLocks/>
              </p:cNvSpPr>
              <p:nvPr/>
            </p:nvSpPr>
            <p:spPr bwMode="auto">
              <a:xfrm>
                <a:off x="1179" y="1361"/>
                <a:ext cx="3320" cy="2505"/>
              </a:xfrm>
              <a:custGeom>
                <a:avLst/>
                <a:gdLst/>
                <a:ahLst/>
                <a:cxnLst>
                  <a:cxn ang="0">
                    <a:pos x="338" y="0"/>
                  </a:cxn>
                  <a:cxn ang="0">
                    <a:pos x="14" y="1273"/>
                  </a:cxn>
                  <a:cxn ang="0">
                    <a:pos x="0" y="1435"/>
                  </a:cxn>
                  <a:cxn ang="0">
                    <a:pos x="45" y="1585"/>
                  </a:cxn>
                  <a:cxn ang="0">
                    <a:pos x="119" y="1756"/>
                  </a:cxn>
                  <a:cxn ang="0">
                    <a:pos x="195" y="1865"/>
                  </a:cxn>
                  <a:cxn ang="0">
                    <a:pos x="295" y="1960"/>
                  </a:cxn>
                  <a:cxn ang="0">
                    <a:pos x="426" y="2042"/>
                  </a:cxn>
                  <a:cxn ang="0">
                    <a:pos x="545" y="2093"/>
                  </a:cxn>
                  <a:cxn ang="0">
                    <a:pos x="756" y="2188"/>
                  </a:cxn>
                  <a:cxn ang="0">
                    <a:pos x="952" y="2259"/>
                  </a:cxn>
                  <a:cxn ang="0">
                    <a:pos x="1641" y="2434"/>
                  </a:cxn>
                  <a:cxn ang="0">
                    <a:pos x="1913" y="2476"/>
                  </a:cxn>
                  <a:cxn ang="0">
                    <a:pos x="2149" y="2501"/>
                  </a:cxn>
                  <a:cxn ang="0">
                    <a:pos x="2349" y="2504"/>
                  </a:cxn>
                  <a:cxn ang="0">
                    <a:pos x="2508" y="2475"/>
                  </a:cxn>
                  <a:cxn ang="0">
                    <a:pos x="2624" y="2429"/>
                  </a:cxn>
                  <a:cxn ang="0">
                    <a:pos x="2761" y="2353"/>
                  </a:cxn>
                  <a:cxn ang="0">
                    <a:pos x="2859" y="2267"/>
                  </a:cxn>
                  <a:cxn ang="0">
                    <a:pos x="2947" y="2137"/>
                  </a:cxn>
                  <a:cxn ang="0">
                    <a:pos x="3011" y="1967"/>
                  </a:cxn>
                  <a:cxn ang="0">
                    <a:pos x="3319" y="759"/>
                  </a:cxn>
                  <a:cxn ang="0">
                    <a:pos x="338" y="0"/>
                  </a:cxn>
                </a:cxnLst>
                <a:rect l="0" t="0" r="r" b="b"/>
                <a:pathLst>
                  <a:path w="3320" h="2505">
                    <a:moveTo>
                      <a:pt x="338" y="0"/>
                    </a:moveTo>
                    <a:lnTo>
                      <a:pt x="14" y="1273"/>
                    </a:lnTo>
                    <a:lnTo>
                      <a:pt x="0" y="1435"/>
                    </a:lnTo>
                    <a:lnTo>
                      <a:pt x="45" y="1585"/>
                    </a:lnTo>
                    <a:lnTo>
                      <a:pt x="119" y="1756"/>
                    </a:lnTo>
                    <a:lnTo>
                      <a:pt x="195" y="1865"/>
                    </a:lnTo>
                    <a:lnTo>
                      <a:pt x="295" y="1960"/>
                    </a:lnTo>
                    <a:lnTo>
                      <a:pt x="426" y="2042"/>
                    </a:lnTo>
                    <a:lnTo>
                      <a:pt x="545" y="2093"/>
                    </a:lnTo>
                    <a:lnTo>
                      <a:pt x="756" y="2188"/>
                    </a:lnTo>
                    <a:lnTo>
                      <a:pt x="952" y="2259"/>
                    </a:lnTo>
                    <a:lnTo>
                      <a:pt x="1641" y="2434"/>
                    </a:lnTo>
                    <a:lnTo>
                      <a:pt x="1913" y="2476"/>
                    </a:lnTo>
                    <a:lnTo>
                      <a:pt x="2149" y="2501"/>
                    </a:lnTo>
                    <a:lnTo>
                      <a:pt x="2349" y="2504"/>
                    </a:lnTo>
                    <a:lnTo>
                      <a:pt x="2508" y="2475"/>
                    </a:lnTo>
                    <a:lnTo>
                      <a:pt x="2624" y="2429"/>
                    </a:lnTo>
                    <a:lnTo>
                      <a:pt x="2761" y="2353"/>
                    </a:lnTo>
                    <a:lnTo>
                      <a:pt x="2859" y="2267"/>
                    </a:lnTo>
                    <a:lnTo>
                      <a:pt x="2947" y="2137"/>
                    </a:lnTo>
                    <a:lnTo>
                      <a:pt x="3011" y="1967"/>
                    </a:lnTo>
                    <a:lnTo>
                      <a:pt x="3319" y="759"/>
                    </a:lnTo>
                    <a:lnTo>
                      <a:pt x="33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16" name="Line 360"/>
              <p:cNvSpPr>
                <a:spLocks noChangeShapeType="1"/>
              </p:cNvSpPr>
              <p:nvPr/>
            </p:nvSpPr>
            <p:spPr bwMode="auto">
              <a:xfrm flipV="1">
                <a:off x="2462" y="1268"/>
                <a:ext cx="666" cy="261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7" name="Oval 361"/>
              <p:cNvSpPr>
                <a:spLocks noChangeArrowheads="1"/>
              </p:cNvSpPr>
              <p:nvPr/>
            </p:nvSpPr>
            <p:spPr bwMode="auto">
              <a:xfrm flipV="1">
                <a:off x="2646" y="2928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8" name="Text Box 362"/>
              <p:cNvSpPr txBox="1">
                <a:spLocks noChangeArrowheads="1"/>
              </p:cNvSpPr>
              <p:nvPr/>
            </p:nvSpPr>
            <p:spPr bwMode="auto">
              <a:xfrm>
                <a:off x="2415" y="2811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19" name="Oval 363"/>
              <p:cNvSpPr>
                <a:spLocks noChangeArrowheads="1"/>
              </p:cNvSpPr>
              <p:nvPr/>
            </p:nvSpPr>
            <p:spPr bwMode="auto">
              <a:xfrm flipV="1">
                <a:off x="2997" y="302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0" name="Text Box 364"/>
              <p:cNvSpPr txBox="1">
                <a:spLocks noChangeArrowheads="1"/>
              </p:cNvSpPr>
              <p:nvPr/>
            </p:nvSpPr>
            <p:spPr bwMode="auto">
              <a:xfrm>
                <a:off x="3073" y="2918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21" name="Oval 365"/>
              <p:cNvSpPr>
                <a:spLocks noChangeArrowheads="1"/>
              </p:cNvSpPr>
              <p:nvPr/>
            </p:nvSpPr>
            <p:spPr bwMode="auto">
              <a:xfrm flipV="1">
                <a:off x="2992" y="1527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2" name="Text Box 366"/>
              <p:cNvSpPr txBox="1">
                <a:spLocks noChangeArrowheads="1"/>
              </p:cNvSpPr>
              <p:nvPr/>
            </p:nvSpPr>
            <p:spPr bwMode="auto">
              <a:xfrm>
                <a:off x="2750" y="1422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23" name="Oval 367"/>
              <p:cNvSpPr>
                <a:spLocks noChangeArrowheads="1"/>
              </p:cNvSpPr>
              <p:nvPr/>
            </p:nvSpPr>
            <p:spPr bwMode="auto">
              <a:xfrm flipV="1">
                <a:off x="2837" y="217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4" name="Text Box 368"/>
              <p:cNvSpPr txBox="1">
                <a:spLocks noChangeArrowheads="1"/>
              </p:cNvSpPr>
              <p:nvPr/>
            </p:nvSpPr>
            <p:spPr bwMode="auto">
              <a:xfrm>
                <a:off x="2570" y="205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25" name="Rectangle 369"/>
              <p:cNvSpPr>
                <a:spLocks noChangeArrowheads="1"/>
              </p:cNvSpPr>
              <p:nvPr/>
            </p:nvSpPr>
            <p:spPr bwMode="auto">
              <a:xfrm rot="856875" flipV="1">
                <a:off x="3414" y="3301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6" name="Oval 370"/>
              <p:cNvSpPr>
                <a:spLocks noChangeArrowheads="1"/>
              </p:cNvSpPr>
              <p:nvPr/>
            </p:nvSpPr>
            <p:spPr bwMode="auto">
              <a:xfrm flipV="1">
                <a:off x="2998" y="2203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7" name="Text Box 371"/>
              <p:cNvSpPr txBox="1">
                <a:spLocks noChangeArrowheads="1"/>
              </p:cNvSpPr>
              <p:nvPr/>
            </p:nvSpPr>
            <p:spPr bwMode="auto">
              <a:xfrm>
                <a:off x="3063" y="2110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4" name="Group 372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85" name="Group 373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30" name="Rectangle 374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1" name="Rectangle 375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6" name="Group 376"/>
            <p:cNvGrpSpPr>
              <a:grpSpLocks/>
            </p:cNvGrpSpPr>
            <p:nvPr/>
          </p:nvGrpSpPr>
          <p:grpSpPr bwMode="auto">
            <a:xfrm>
              <a:off x="1168" y="1286"/>
              <a:ext cx="3355" cy="2625"/>
              <a:chOff x="1168" y="1286"/>
              <a:chExt cx="3355" cy="2625"/>
            </a:xfrm>
          </p:grpSpPr>
          <p:sp>
            <p:nvSpPr>
              <p:cNvPr id="45433" name="Freeform 377"/>
              <p:cNvSpPr>
                <a:spLocks/>
              </p:cNvSpPr>
              <p:nvPr/>
            </p:nvSpPr>
            <p:spPr bwMode="auto">
              <a:xfrm>
                <a:off x="1168" y="1286"/>
                <a:ext cx="3355" cy="2625"/>
              </a:xfrm>
              <a:custGeom>
                <a:avLst/>
                <a:gdLst/>
                <a:ahLst/>
                <a:cxnLst>
                  <a:cxn ang="0">
                    <a:pos x="426" y="0"/>
                  </a:cxn>
                  <a:cxn ang="0">
                    <a:pos x="24" y="1250"/>
                  </a:cxn>
                  <a:cxn ang="0">
                    <a:pos x="0" y="1412"/>
                  </a:cxn>
                  <a:cxn ang="0">
                    <a:pos x="35" y="1564"/>
                  </a:cxn>
                  <a:cxn ang="0">
                    <a:pos x="98" y="1739"/>
                  </a:cxn>
                  <a:cxn ang="0">
                    <a:pos x="168" y="1853"/>
                  </a:cxn>
                  <a:cxn ang="0">
                    <a:pos x="262" y="1954"/>
                  </a:cxn>
                  <a:cxn ang="0">
                    <a:pos x="388" y="2044"/>
                  </a:cxn>
                  <a:cxn ang="0">
                    <a:pos x="503" y="2102"/>
                  </a:cxn>
                  <a:cxn ang="0">
                    <a:pos x="707" y="2210"/>
                  </a:cxn>
                  <a:cxn ang="0">
                    <a:pos x="899" y="2293"/>
                  </a:cxn>
                  <a:cxn ang="0">
                    <a:pos x="1575" y="2511"/>
                  </a:cxn>
                  <a:cxn ang="0">
                    <a:pos x="1844" y="2569"/>
                  </a:cxn>
                  <a:cxn ang="0">
                    <a:pos x="2078" y="2610"/>
                  </a:cxn>
                  <a:cxn ang="0">
                    <a:pos x="2278" y="2624"/>
                  </a:cxn>
                  <a:cxn ang="0">
                    <a:pos x="2438" y="2606"/>
                  </a:cxn>
                  <a:cxn ang="0">
                    <a:pos x="2557" y="2566"/>
                  </a:cxn>
                  <a:cxn ang="0">
                    <a:pos x="2698" y="2499"/>
                  </a:cxn>
                  <a:cxn ang="0">
                    <a:pos x="2801" y="2420"/>
                  </a:cxn>
                  <a:cxn ang="0">
                    <a:pos x="2898" y="2296"/>
                  </a:cxn>
                  <a:cxn ang="0">
                    <a:pos x="2972" y="2130"/>
                  </a:cxn>
                  <a:cxn ang="0">
                    <a:pos x="3354" y="943"/>
                  </a:cxn>
                  <a:cxn ang="0">
                    <a:pos x="426" y="0"/>
                  </a:cxn>
                </a:cxnLst>
                <a:rect l="0" t="0" r="r" b="b"/>
                <a:pathLst>
                  <a:path w="3355" h="2625">
                    <a:moveTo>
                      <a:pt x="426" y="0"/>
                    </a:moveTo>
                    <a:lnTo>
                      <a:pt x="24" y="1250"/>
                    </a:lnTo>
                    <a:lnTo>
                      <a:pt x="0" y="1412"/>
                    </a:lnTo>
                    <a:lnTo>
                      <a:pt x="35" y="1564"/>
                    </a:lnTo>
                    <a:lnTo>
                      <a:pt x="98" y="1739"/>
                    </a:lnTo>
                    <a:lnTo>
                      <a:pt x="168" y="1853"/>
                    </a:lnTo>
                    <a:lnTo>
                      <a:pt x="262" y="1954"/>
                    </a:lnTo>
                    <a:lnTo>
                      <a:pt x="388" y="2044"/>
                    </a:lnTo>
                    <a:lnTo>
                      <a:pt x="503" y="2102"/>
                    </a:lnTo>
                    <a:lnTo>
                      <a:pt x="707" y="2210"/>
                    </a:lnTo>
                    <a:lnTo>
                      <a:pt x="899" y="2293"/>
                    </a:lnTo>
                    <a:lnTo>
                      <a:pt x="1575" y="2511"/>
                    </a:lnTo>
                    <a:lnTo>
                      <a:pt x="1844" y="2569"/>
                    </a:lnTo>
                    <a:lnTo>
                      <a:pt x="2078" y="2610"/>
                    </a:lnTo>
                    <a:lnTo>
                      <a:pt x="2278" y="2624"/>
                    </a:lnTo>
                    <a:lnTo>
                      <a:pt x="2438" y="2606"/>
                    </a:lnTo>
                    <a:lnTo>
                      <a:pt x="2557" y="2566"/>
                    </a:lnTo>
                    <a:lnTo>
                      <a:pt x="2698" y="2499"/>
                    </a:lnTo>
                    <a:lnTo>
                      <a:pt x="2801" y="2420"/>
                    </a:lnTo>
                    <a:lnTo>
                      <a:pt x="2898" y="2296"/>
                    </a:lnTo>
                    <a:lnTo>
                      <a:pt x="2972" y="2130"/>
                    </a:lnTo>
                    <a:lnTo>
                      <a:pt x="3354" y="943"/>
                    </a:lnTo>
                    <a:lnTo>
                      <a:pt x="426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34" name="Line 378"/>
              <p:cNvSpPr>
                <a:spLocks noChangeShapeType="1"/>
              </p:cNvSpPr>
              <p:nvPr/>
            </p:nvSpPr>
            <p:spPr bwMode="auto">
              <a:xfrm flipV="1">
                <a:off x="2381" y="1293"/>
                <a:ext cx="827" cy="256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5" name="Oval 379"/>
              <p:cNvSpPr>
                <a:spLocks noChangeArrowheads="1"/>
              </p:cNvSpPr>
              <p:nvPr/>
            </p:nvSpPr>
            <p:spPr bwMode="auto">
              <a:xfrm flipV="1">
                <a:off x="2622" y="291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6" name="Text Box 380"/>
              <p:cNvSpPr txBox="1">
                <a:spLocks noChangeArrowheads="1"/>
              </p:cNvSpPr>
              <p:nvPr/>
            </p:nvSpPr>
            <p:spPr bwMode="auto">
              <a:xfrm>
                <a:off x="2391" y="2799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37" name="Oval 381"/>
              <p:cNvSpPr>
                <a:spLocks noChangeArrowheads="1"/>
              </p:cNvSpPr>
              <p:nvPr/>
            </p:nvSpPr>
            <p:spPr bwMode="auto">
              <a:xfrm flipV="1">
                <a:off x="3061" y="303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8" name="Text Box 382"/>
              <p:cNvSpPr txBox="1">
                <a:spLocks noChangeArrowheads="1"/>
              </p:cNvSpPr>
              <p:nvPr/>
            </p:nvSpPr>
            <p:spPr bwMode="auto">
              <a:xfrm>
                <a:off x="3137" y="2929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39" name="Oval 383"/>
              <p:cNvSpPr>
                <a:spLocks noChangeArrowheads="1"/>
              </p:cNvSpPr>
              <p:nvPr/>
            </p:nvSpPr>
            <p:spPr bwMode="auto">
              <a:xfrm flipV="1">
                <a:off x="3058" y="1543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0" name="Text Box 384"/>
              <p:cNvSpPr txBox="1">
                <a:spLocks noChangeArrowheads="1"/>
              </p:cNvSpPr>
              <p:nvPr/>
            </p:nvSpPr>
            <p:spPr bwMode="auto">
              <a:xfrm>
                <a:off x="2815" y="1438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41" name="Oval 385"/>
              <p:cNvSpPr>
                <a:spLocks noChangeArrowheads="1"/>
              </p:cNvSpPr>
              <p:nvPr/>
            </p:nvSpPr>
            <p:spPr bwMode="auto">
              <a:xfrm flipV="1">
                <a:off x="2862" y="2168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2" name="Text Box 386"/>
              <p:cNvSpPr txBox="1">
                <a:spLocks noChangeArrowheads="1"/>
              </p:cNvSpPr>
              <p:nvPr/>
            </p:nvSpPr>
            <p:spPr bwMode="auto">
              <a:xfrm>
                <a:off x="2595" y="2051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43" name="Rectangle 387"/>
              <p:cNvSpPr>
                <a:spLocks noChangeArrowheads="1"/>
              </p:cNvSpPr>
              <p:nvPr/>
            </p:nvSpPr>
            <p:spPr bwMode="auto">
              <a:xfrm rot="1070625" flipV="1">
                <a:off x="3355" y="3357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4" name="Oval 388"/>
              <p:cNvSpPr>
                <a:spLocks noChangeArrowheads="1"/>
              </p:cNvSpPr>
              <p:nvPr/>
            </p:nvSpPr>
            <p:spPr bwMode="auto">
              <a:xfrm flipV="1">
                <a:off x="3015" y="2211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5" name="Text Box 389"/>
              <p:cNvSpPr txBox="1">
                <a:spLocks noChangeArrowheads="1"/>
              </p:cNvSpPr>
              <p:nvPr/>
            </p:nvSpPr>
            <p:spPr bwMode="auto">
              <a:xfrm>
                <a:off x="3080" y="2118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7" name="Group 390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184" name="Group 39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48" name="Rectangle 39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9" name="Rectangle 39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5" name="Group 394"/>
            <p:cNvGrpSpPr>
              <a:grpSpLocks/>
            </p:cNvGrpSpPr>
            <p:nvPr/>
          </p:nvGrpSpPr>
          <p:grpSpPr bwMode="auto">
            <a:xfrm>
              <a:off x="1163" y="1217"/>
              <a:ext cx="3378" cy="2735"/>
              <a:chOff x="1163" y="1217"/>
              <a:chExt cx="3378" cy="2735"/>
            </a:xfrm>
          </p:grpSpPr>
          <p:sp>
            <p:nvSpPr>
              <p:cNvPr id="45451" name="Freeform 395"/>
              <p:cNvSpPr>
                <a:spLocks/>
              </p:cNvSpPr>
              <p:nvPr/>
            </p:nvSpPr>
            <p:spPr bwMode="auto">
              <a:xfrm>
                <a:off x="1163" y="1217"/>
                <a:ext cx="3378" cy="273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33" y="1222"/>
                  </a:cxn>
                  <a:cxn ang="0">
                    <a:pos x="0" y="1382"/>
                  </a:cxn>
                  <a:cxn ang="0">
                    <a:pos x="26" y="1536"/>
                  </a:cxn>
                  <a:cxn ang="0">
                    <a:pos x="78" y="1715"/>
                  </a:cxn>
                  <a:cxn ang="0">
                    <a:pos x="140" y="1833"/>
                  </a:cxn>
                  <a:cxn ang="0">
                    <a:pos x="227" y="1939"/>
                  </a:cxn>
                  <a:cxn ang="0">
                    <a:pos x="347" y="2037"/>
                  </a:cxn>
                  <a:cxn ang="0">
                    <a:pos x="459" y="2102"/>
                  </a:cxn>
                  <a:cxn ang="0">
                    <a:pos x="656" y="2223"/>
                  </a:cxn>
                  <a:cxn ang="0">
                    <a:pos x="842" y="2317"/>
                  </a:cxn>
                  <a:cxn ang="0">
                    <a:pos x="1503" y="2577"/>
                  </a:cxn>
                  <a:cxn ang="0">
                    <a:pos x="1769" y="2652"/>
                  </a:cxn>
                  <a:cxn ang="0">
                    <a:pos x="2000" y="2707"/>
                  </a:cxn>
                  <a:cxn ang="0">
                    <a:pos x="2198" y="2734"/>
                  </a:cxn>
                  <a:cxn ang="0">
                    <a:pos x="2359" y="2726"/>
                  </a:cxn>
                  <a:cxn ang="0">
                    <a:pos x="2480" y="2694"/>
                  </a:cxn>
                  <a:cxn ang="0">
                    <a:pos x="2625" y="2636"/>
                  </a:cxn>
                  <a:cxn ang="0">
                    <a:pos x="2733" y="2563"/>
                  </a:cxn>
                  <a:cxn ang="0">
                    <a:pos x="2837" y="2445"/>
                  </a:cxn>
                  <a:cxn ang="0">
                    <a:pos x="2922" y="2284"/>
                  </a:cxn>
                  <a:cxn ang="0">
                    <a:pos x="3377" y="1123"/>
                  </a:cxn>
                  <a:cxn ang="0">
                    <a:pos x="513" y="0"/>
                  </a:cxn>
                </a:cxnLst>
                <a:rect l="0" t="0" r="r" b="b"/>
                <a:pathLst>
                  <a:path w="3378" h="2735">
                    <a:moveTo>
                      <a:pt x="513" y="0"/>
                    </a:moveTo>
                    <a:lnTo>
                      <a:pt x="33" y="1222"/>
                    </a:lnTo>
                    <a:lnTo>
                      <a:pt x="0" y="1382"/>
                    </a:lnTo>
                    <a:lnTo>
                      <a:pt x="26" y="1536"/>
                    </a:lnTo>
                    <a:lnTo>
                      <a:pt x="78" y="1715"/>
                    </a:lnTo>
                    <a:lnTo>
                      <a:pt x="140" y="1833"/>
                    </a:lnTo>
                    <a:lnTo>
                      <a:pt x="227" y="1939"/>
                    </a:lnTo>
                    <a:lnTo>
                      <a:pt x="347" y="2037"/>
                    </a:lnTo>
                    <a:lnTo>
                      <a:pt x="459" y="2102"/>
                    </a:lnTo>
                    <a:lnTo>
                      <a:pt x="656" y="2223"/>
                    </a:lnTo>
                    <a:lnTo>
                      <a:pt x="842" y="2317"/>
                    </a:lnTo>
                    <a:lnTo>
                      <a:pt x="1503" y="2577"/>
                    </a:lnTo>
                    <a:lnTo>
                      <a:pt x="1769" y="2652"/>
                    </a:lnTo>
                    <a:lnTo>
                      <a:pt x="2000" y="2707"/>
                    </a:lnTo>
                    <a:lnTo>
                      <a:pt x="2198" y="2734"/>
                    </a:lnTo>
                    <a:lnTo>
                      <a:pt x="2359" y="2726"/>
                    </a:lnTo>
                    <a:lnTo>
                      <a:pt x="2480" y="2694"/>
                    </a:lnTo>
                    <a:lnTo>
                      <a:pt x="2625" y="2636"/>
                    </a:lnTo>
                    <a:lnTo>
                      <a:pt x="2733" y="2563"/>
                    </a:lnTo>
                    <a:lnTo>
                      <a:pt x="2837" y="2445"/>
                    </a:lnTo>
                    <a:lnTo>
                      <a:pt x="2922" y="2284"/>
                    </a:lnTo>
                    <a:lnTo>
                      <a:pt x="3377" y="1123"/>
                    </a:lnTo>
                    <a:lnTo>
                      <a:pt x="51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52" name="Line 396"/>
              <p:cNvSpPr>
                <a:spLocks noChangeShapeType="1"/>
              </p:cNvSpPr>
              <p:nvPr/>
            </p:nvSpPr>
            <p:spPr bwMode="auto">
              <a:xfrm flipV="1">
                <a:off x="2302" y="1323"/>
                <a:ext cx="986" cy="25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3" name="Oval 397"/>
              <p:cNvSpPr>
                <a:spLocks noChangeArrowheads="1"/>
              </p:cNvSpPr>
              <p:nvPr/>
            </p:nvSpPr>
            <p:spPr bwMode="auto">
              <a:xfrm flipV="1">
                <a:off x="2599" y="290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4" name="Text Box 398"/>
              <p:cNvSpPr txBox="1">
                <a:spLocks noChangeArrowheads="1"/>
              </p:cNvSpPr>
              <p:nvPr/>
            </p:nvSpPr>
            <p:spPr bwMode="auto">
              <a:xfrm>
                <a:off x="2368" y="2787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55" name="Oval 399"/>
              <p:cNvSpPr>
                <a:spLocks noChangeArrowheads="1"/>
              </p:cNvSpPr>
              <p:nvPr/>
            </p:nvSpPr>
            <p:spPr bwMode="auto">
              <a:xfrm flipV="1">
                <a:off x="3125" y="304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6" name="Text Box 400"/>
              <p:cNvSpPr txBox="1">
                <a:spLocks noChangeArrowheads="1"/>
              </p:cNvSpPr>
              <p:nvPr/>
            </p:nvSpPr>
            <p:spPr bwMode="auto">
              <a:xfrm>
                <a:off x="3201" y="2941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57" name="Oval 401"/>
              <p:cNvSpPr>
                <a:spLocks noChangeArrowheads="1"/>
              </p:cNvSpPr>
              <p:nvPr/>
            </p:nvSpPr>
            <p:spPr bwMode="auto">
              <a:xfrm flipV="1">
                <a:off x="3123" y="1559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8" name="Text Box 402"/>
              <p:cNvSpPr txBox="1">
                <a:spLocks noChangeArrowheads="1"/>
              </p:cNvSpPr>
              <p:nvPr/>
            </p:nvSpPr>
            <p:spPr bwMode="auto">
              <a:xfrm>
                <a:off x="2880" y="1454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59" name="Oval 403"/>
              <p:cNvSpPr>
                <a:spLocks noChangeArrowheads="1"/>
              </p:cNvSpPr>
              <p:nvPr/>
            </p:nvSpPr>
            <p:spPr bwMode="auto">
              <a:xfrm flipV="1">
                <a:off x="2887" y="2166"/>
                <a:ext cx="107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0" name="Text Box 404"/>
              <p:cNvSpPr txBox="1">
                <a:spLocks noChangeArrowheads="1"/>
              </p:cNvSpPr>
              <p:nvPr/>
            </p:nvSpPr>
            <p:spPr bwMode="auto">
              <a:xfrm>
                <a:off x="2620" y="2049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61" name="Rectangle 405"/>
              <p:cNvSpPr>
                <a:spLocks noChangeArrowheads="1"/>
              </p:cNvSpPr>
              <p:nvPr/>
            </p:nvSpPr>
            <p:spPr bwMode="auto">
              <a:xfrm rot="1285313" flipV="1">
                <a:off x="3297" y="3413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2" name="Oval 406"/>
              <p:cNvSpPr>
                <a:spLocks noChangeArrowheads="1"/>
              </p:cNvSpPr>
              <p:nvPr/>
            </p:nvSpPr>
            <p:spPr bwMode="auto">
              <a:xfrm flipV="1">
                <a:off x="3032" y="2219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3" name="Text Box 407"/>
              <p:cNvSpPr txBox="1">
                <a:spLocks noChangeArrowheads="1"/>
              </p:cNvSpPr>
              <p:nvPr/>
            </p:nvSpPr>
            <p:spPr bwMode="auto">
              <a:xfrm>
                <a:off x="3096" y="2125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186" name="Group 408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187" name="Group 40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66" name="Rectangle 41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7" name="Rectangle 41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8" name="Group 412"/>
            <p:cNvGrpSpPr>
              <a:grpSpLocks/>
            </p:cNvGrpSpPr>
            <p:nvPr/>
          </p:nvGrpSpPr>
          <p:grpSpPr bwMode="auto">
            <a:xfrm>
              <a:off x="1164" y="1153"/>
              <a:ext cx="3388" cy="2837"/>
              <a:chOff x="1164" y="1153"/>
              <a:chExt cx="3388" cy="2837"/>
            </a:xfrm>
          </p:grpSpPr>
          <p:grpSp>
            <p:nvGrpSpPr>
              <p:cNvPr id="45189" name="Group 413"/>
              <p:cNvGrpSpPr>
                <a:grpSpLocks/>
              </p:cNvGrpSpPr>
              <p:nvPr/>
            </p:nvGrpSpPr>
            <p:grpSpPr bwMode="auto">
              <a:xfrm>
                <a:off x="1164" y="1153"/>
                <a:ext cx="3388" cy="2837"/>
                <a:chOff x="1164" y="1153"/>
                <a:chExt cx="3388" cy="2837"/>
              </a:xfrm>
            </p:grpSpPr>
            <p:sp>
              <p:nvSpPr>
                <p:cNvPr id="45470" name="Freeform 414"/>
                <p:cNvSpPr>
                  <a:spLocks/>
                </p:cNvSpPr>
                <p:nvPr/>
              </p:nvSpPr>
              <p:spPr bwMode="auto">
                <a:xfrm>
                  <a:off x="1164" y="1153"/>
                  <a:ext cx="3388" cy="2837"/>
                </a:xfrm>
                <a:custGeom>
                  <a:avLst/>
                  <a:gdLst/>
                  <a:ahLst/>
                  <a:cxnLst>
                    <a:cxn ang="0">
                      <a:pos x="599" y="0"/>
                    </a:cxn>
                    <a:cxn ang="0">
                      <a:pos x="44" y="1191"/>
                    </a:cxn>
                    <a:cxn ang="0">
                      <a:pos x="0" y="1348"/>
                    </a:cxn>
                    <a:cxn ang="0">
                      <a:pos x="16" y="1503"/>
                    </a:cxn>
                    <a:cxn ang="0">
                      <a:pos x="57" y="1685"/>
                    </a:cxn>
                    <a:cxn ang="0">
                      <a:pos x="111" y="1807"/>
                    </a:cxn>
                    <a:cxn ang="0">
                      <a:pos x="192" y="1918"/>
                    </a:cxn>
                    <a:cxn ang="0">
                      <a:pos x="306" y="2023"/>
                    </a:cxn>
                    <a:cxn ang="0">
                      <a:pos x="413" y="2095"/>
                    </a:cxn>
                    <a:cxn ang="0">
                      <a:pos x="603" y="2228"/>
                    </a:cxn>
                    <a:cxn ang="0">
                      <a:pos x="782" y="2334"/>
                    </a:cxn>
                    <a:cxn ang="0">
                      <a:pos x="1426" y="2634"/>
                    </a:cxn>
                    <a:cxn ang="0">
                      <a:pos x="1687" y="2726"/>
                    </a:cxn>
                    <a:cxn ang="0">
                      <a:pos x="1913" y="2795"/>
                    </a:cxn>
                    <a:cxn ang="0">
                      <a:pos x="2109" y="2834"/>
                    </a:cxn>
                    <a:cxn ang="0">
                      <a:pos x="2271" y="2836"/>
                    </a:cxn>
                    <a:cxn ang="0">
                      <a:pos x="2393" y="2811"/>
                    </a:cxn>
                    <a:cxn ang="0">
                      <a:pos x="2542" y="2763"/>
                    </a:cxn>
                    <a:cxn ang="0">
                      <a:pos x="2654" y="2697"/>
                    </a:cxn>
                    <a:cxn ang="0">
                      <a:pos x="2765" y="2586"/>
                    </a:cxn>
                    <a:cxn ang="0">
                      <a:pos x="2860" y="2430"/>
                    </a:cxn>
                    <a:cxn ang="0">
                      <a:pos x="3387" y="1300"/>
                    </a:cxn>
                    <a:cxn ang="0">
                      <a:pos x="599" y="0"/>
                    </a:cxn>
                  </a:cxnLst>
                  <a:rect l="0" t="0" r="r" b="b"/>
                  <a:pathLst>
                    <a:path w="3388" h="2837">
                      <a:moveTo>
                        <a:pt x="599" y="0"/>
                      </a:moveTo>
                      <a:lnTo>
                        <a:pt x="44" y="1191"/>
                      </a:lnTo>
                      <a:lnTo>
                        <a:pt x="0" y="1348"/>
                      </a:lnTo>
                      <a:lnTo>
                        <a:pt x="16" y="1503"/>
                      </a:lnTo>
                      <a:lnTo>
                        <a:pt x="57" y="1685"/>
                      </a:lnTo>
                      <a:lnTo>
                        <a:pt x="111" y="1807"/>
                      </a:lnTo>
                      <a:lnTo>
                        <a:pt x="192" y="1918"/>
                      </a:lnTo>
                      <a:lnTo>
                        <a:pt x="306" y="2023"/>
                      </a:lnTo>
                      <a:lnTo>
                        <a:pt x="413" y="2095"/>
                      </a:lnTo>
                      <a:lnTo>
                        <a:pt x="603" y="2228"/>
                      </a:lnTo>
                      <a:lnTo>
                        <a:pt x="782" y="2334"/>
                      </a:lnTo>
                      <a:lnTo>
                        <a:pt x="1426" y="2634"/>
                      </a:lnTo>
                      <a:lnTo>
                        <a:pt x="1687" y="2726"/>
                      </a:lnTo>
                      <a:lnTo>
                        <a:pt x="1913" y="2795"/>
                      </a:lnTo>
                      <a:lnTo>
                        <a:pt x="2109" y="2834"/>
                      </a:lnTo>
                      <a:lnTo>
                        <a:pt x="2271" y="2836"/>
                      </a:lnTo>
                      <a:lnTo>
                        <a:pt x="2393" y="2811"/>
                      </a:lnTo>
                      <a:lnTo>
                        <a:pt x="2542" y="2763"/>
                      </a:lnTo>
                      <a:lnTo>
                        <a:pt x="2654" y="2697"/>
                      </a:lnTo>
                      <a:lnTo>
                        <a:pt x="2765" y="2586"/>
                      </a:lnTo>
                      <a:lnTo>
                        <a:pt x="2860" y="2430"/>
                      </a:lnTo>
                      <a:lnTo>
                        <a:pt x="3387" y="1300"/>
                      </a:lnTo>
                      <a:lnTo>
                        <a:pt x="599" y="0"/>
                      </a:lnTo>
                    </a:path>
                  </a:pathLst>
                </a:custGeom>
                <a:solidFill>
                  <a:srgbClr val="FFFFFF"/>
                </a:solidFill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45471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2224" y="1358"/>
                  <a:ext cx="1140" cy="24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190" name="Group 416"/>
              <p:cNvGrpSpPr>
                <a:grpSpLocks/>
              </p:cNvGrpSpPr>
              <p:nvPr/>
            </p:nvGrpSpPr>
            <p:grpSpPr bwMode="auto">
              <a:xfrm>
                <a:off x="2344" y="2776"/>
                <a:ext cx="338" cy="278"/>
                <a:chOff x="2344" y="2776"/>
                <a:chExt cx="338" cy="278"/>
              </a:xfrm>
            </p:grpSpPr>
            <p:sp>
              <p:nvSpPr>
                <p:cNvPr id="45473" name="Oval 417"/>
                <p:cNvSpPr>
                  <a:spLocks noChangeArrowheads="1"/>
                </p:cNvSpPr>
                <p:nvPr/>
              </p:nvSpPr>
              <p:spPr bwMode="auto">
                <a:xfrm flipV="1">
                  <a:off x="2575" y="2893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4" name="Text Box 418"/>
                <p:cNvSpPr txBox="1">
                  <a:spLocks noChangeArrowheads="1"/>
                </p:cNvSpPr>
                <p:nvPr/>
              </p:nvSpPr>
              <p:spPr bwMode="auto">
                <a:xfrm>
                  <a:off x="2344" y="2776"/>
                  <a:ext cx="260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45191" name="Group 419"/>
              <p:cNvGrpSpPr>
                <a:grpSpLocks/>
              </p:cNvGrpSpPr>
              <p:nvPr/>
            </p:nvGrpSpPr>
            <p:grpSpPr bwMode="auto">
              <a:xfrm>
                <a:off x="3189" y="2952"/>
                <a:ext cx="416" cy="278"/>
                <a:chOff x="3189" y="2952"/>
                <a:chExt cx="416" cy="278"/>
              </a:xfrm>
            </p:grpSpPr>
            <p:sp>
              <p:nvSpPr>
                <p:cNvPr id="45476" name="Oval 420"/>
                <p:cNvSpPr>
                  <a:spLocks noChangeArrowheads="1"/>
                </p:cNvSpPr>
                <p:nvPr/>
              </p:nvSpPr>
              <p:spPr bwMode="auto">
                <a:xfrm flipV="1">
                  <a:off x="3189" y="3057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7" name="Text Box 421"/>
                <p:cNvSpPr txBox="1">
                  <a:spLocks noChangeArrowheads="1"/>
                </p:cNvSpPr>
                <p:nvPr/>
              </p:nvSpPr>
              <p:spPr bwMode="auto">
                <a:xfrm>
                  <a:off x="3265" y="2952"/>
                  <a:ext cx="340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7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45192" name="Group 422"/>
              <p:cNvGrpSpPr>
                <a:grpSpLocks/>
              </p:cNvGrpSpPr>
              <p:nvPr/>
            </p:nvGrpSpPr>
            <p:grpSpPr bwMode="auto">
              <a:xfrm>
                <a:off x="2945" y="1470"/>
                <a:ext cx="350" cy="278"/>
                <a:chOff x="2945" y="1470"/>
                <a:chExt cx="350" cy="278"/>
              </a:xfrm>
            </p:grpSpPr>
            <p:sp>
              <p:nvSpPr>
                <p:cNvPr id="45479" name="Oval 423"/>
                <p:cNvSpPr>
                  <a:spLocks noChangeArrowheads="1"/>
                </p:cNvSpPr>
                <p:nvPr/>
              </p:nvSpPr>
              <p:spPr bwMode="auto">
                <a:xfrm flipV="1">
                  <a:off x="3188" y="1575"/>
                  <a:ext cx="107" cy="84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0" name="Text Box 424"/>
                <p:cNvSpPr txBox="1">
                  <a:spLocks noChangeArrowheads="1"/>
                </p:cNvSpPr>
                <p:nvPr/>
              </p:nvSpPr>
              <p:spPr bwMode="auto">
                <a:xfrm>
                  <a:off x="2945" y="1470"/>
                  <a:ext cx="296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45193" name="Group 425"/>
              <p:cNvGrpSpPr>
                <a:grpSpLocks/>
              </p:cNvGrpSpPr>
              <p:nvPr/>
            </p:nvGrpSpPr>
            <p:grpSpPr bwMode="auto">
              <a:xfrm>
                <a:off x="2645" y="2046"/>
                <a:ext cx="373" cy="278"/>
                <a:chOff x="2645" y="2046"/>
                <a:chExt cx="373" cy="278"/>
              </a:xfrm>
            </p:grpSpPr>
            <p:sp>
              <p:nvSpPr>
                <p:cNvPr id="45482" name="Oval 426"/>
                <p:cNvSpPr>
                  <a:spLocks noChangeArrowheads="1"/>
                </p:cNvSpPr>
                <p:nvPr/>
              </p:nvSpPr>
              <p:spPr bwMode="auto">
                <a:xfrm flipV="1">
                  <a:off x="2912" y="2163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3" name="Text Box 427"/>
                <p:cNvSpPr txBox="1">
                  <a:spLocks noChangeArrowheads="1"/>
                </p:cNvSpPr>
                <p:nvPr/>
              </p:nvSpPr>
              <p:spPr bwMode="auto">
                <a:xfrm>
                  <a:off x="2645" y="2046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45484" name="Rectangle 428"/>
              <p:cNvSpPr>
                <a:spLocks noChangeArrowheads="1"/>
              </p:cNvSpPr>
              <p:nvPr/>
            </p:nvSpPr>
            <p:spPr bwMode="auto">
              <a:xfrm rot="1499063" flipV="1">
                <a:off x="3238" y="3469"/>
                <a:ext cx="415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194" name="Group 429"/>
              <p:cNvGrpSpPr>
                <a:grpSpLocks/>
              </p:cNvGrpSpPr>
              <p:nvPr/>
            </p:nvGrpSpPr>
            <p:grpSpPr bwMode="auto">
              <a:xfrm>
                <a:off x="3048" y="2133"/>
                <a:ext cx="429" cy="278"/>
                <a:chOff x="3048" y="2133"/>
                <a:chExt cx="429" cy="278"/>
              </a:xfrm>
            </p:grpSpPr>
            <p:sp>
              <p:nvSpPr>
                <p:cNvPr id="45486" name="Oval 430"/>
                <p:cNvSpPr>
                  <a:spLocks noChangeArrowheads="1"/>
                </p:cNvSpPr>
                <p:nvPr/>
              </p:nvSpPr>
              <p:spPr bwMode="auto">
                <a:xfrm flipV="1">
                  <a:off x="3048" y="2227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7" name="Text Box 431"/>
                <p:cNvSpPr txBox="1">
                  <a:spLocks noChangeArrowheads="1"/>
                </p:cNvSpPr>
                <p:nvPr/>
              </p:nvSpPr>
              <p:spPr bwMode="auto">
                <a:xfrm>
                  <a:off x="3113" y="2133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</p:grpSp>
      <p:grpSp>
        <p:nvGrpSpPr>
          <p:cNvPr id="45195" name="Group 432"/>
          <p:cNvGrpSpPr>
            <a:grpSpLocks/>
          </p:cNvGrpSpPr>
          <p:nvPr/>
        </p:nvGrpSpPr>
        <p:grpSpPr bwMode="auto">
          <a:xfrm>
            <a:off x="5334000" y="2590800"/>
            <a:ext cx="0" cy="3529013"/>
            <a:chOff x="3241" y="1613"/>
            <a:chExt cx="0" cy="2223"/>
          </a:xfrm>
        </p:grpSpPr>
        <p:sp>
          <p:nvSpPr>
            <p:cNvPr id="45489" name="Line 433"/>
            <p:cNvSpPr>
              <a:spLocks noChangeShapeType="1"/>
            </p:cNvSpPr>
            <p:nvPr/>
          </p:nvSpPr>
          <p:spPr bwMode="auto">
            <a:xfrm flipV="1">
              <a:off x="3241" y="1613"/>
              <a:ext cx="0" cy="19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0" name="Line 434"/>
            <p:cNvSpPr>
              <a:spLocks noChangeShapeType="1"/>
            </p:cNvSpPr>
            <p:nvPr/>
          </p:nvSpPr>
          <p:spPr bwMode="auto">
            <a:xfrm flipV="1">
              <a:off x="3241" y="3168"/>
              <a:ext cx="0" cy="668"/>
            </a:xfrm>
            <a:prstGeom prst="line">
              <a:avLst/>
            </a:prstGeom>
            <a:noFill/>
            <a:ln w="27432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6" name="Group 435"/>
          <p:cNvGrpSpPr>
            <a:grpSpLocks/>
          </p:cNvGrpSpPr>
          <p:nvPr/>
        </p:nvGrpSpPr>
        <p:grpSpPr bwMode="auto">
          <a:xfrm>
            <a:off x="5105400" y="3657600"/>
            <a:ext cx="0" cy="1384300"/>
            <a:chOff x="3090" y="2264"/>
            <a:chExt cx="0" cy="872"/>
          </a:xfrm>
        </p:grpSpPr>
        <p:sp>
          <p:nvSpPr>
            <p:cNvPr id="45492" name="Line 436"/>
            <p:cNvSpPr>
              <a:spLocks noChangeShapeType="1"/>
            </p:cNvSpPr>
            <p:nvPr/>
          </p:nvSpPr>
          <p:spPr bwMode="auto">
            <a:xfrm>
              <a:off x="3090" y="2264"/>
              <a:ext cx="0" cy="7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3" name="Line 437"/>
            <p:cNvSpPr>
              <a:spLocks noChangeShapeType="1"/>
            </p:cNvSpPr>
            <p:nvPr/>
          </p:nvSpPr>
          <p:spPr bwMode="auto">
            <a:xfrm>
              <a:off x="3090" y="2407"/>
              <a:ext cx="0" cy="729"/>
            </a:xfrm>
            <a:prstGeom prst="line">
              <a:avLst/>
            </a:prstGeom>
            <a:noFill/>
            <a:ln w="27432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7" name="Group 438"/>
          <p:cNvGrpSpPr>
            <a:grpSpLocks/>
          </p:cNvGrpSpPr>
          <p:nvPr/>
        </p:nvGrpSpPr>
        <p:grpSpPr bwMode="auto">
          <a:xfrm>
            <a:off x="4876800" y="3200400"/>
            <a:ext cx="855663" cy="441325"/>
            <a:chOff x="2962" y="2035"/>
            <a:chExt cx="539" cy="278"/>
          </a:xfrm>
        </p:grpSpPr>
        <p:grpSp>
          <p:nvGrpSpPr>
            <p:cNvPr id="45198" name="Group 439"/>
            <p:cNvGrpSpPr>
              <a:grpSpLocks/>
            </p:cNvGrpSpPr>
            <p:nvPr/>
          </p:nvGrpSpPr>
          <p:grpSpPr bwMode="auto">
            <a:xfrm>
              <a:off x="2962" y="2211"/>
              <a:ext cx="280" cy="53"/>
              <a:chOff x="2962" y="2211"/>
              <a:chExt cx="280" cy="53"/>
            </a:xfrm>
          </p:grpSpPr>
          <p:sp>
            <p:nvSpPr>
              <p:cNvPr id="45496" name="Line 440"/>
              <p:cNvSpPr>
                <a:spLocks noChangeShapeType="1"/>
              </p:cNvSpPr>
              <p:nvPr/>
            </p:nvSpPr>
            <p:spPr bwMode="auto">
              <a:xfrm>
                <a:off x="3091" y="2264"/>
                <a:ext cx="150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7" name="Line 441"/>
              <p:cNvSpPr>
                <a:spLocks noChangeShapeType="1"/>
              </p:cNvSpPr>
              <p:nvPr/>
            </p:nvSpPr>
            <p:spPr bwMode="auto">
              <a:xfrm>
                <a:off x="2966" y="2211"/>
                <a:ext cx="276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8" name="Line 442"/>
              <p:cNvSpPr>
                <a:spLocks noChangeShapeType="1"/>
              </p:cNvSpPr>
              <p:nvPr/>
            </p:nvSpPr>
            <p:spPr bwMode="auto">
              <a:xfrm>
                <a:off x="2962" y="2211"/>
                <a:ext cx="127" cy="5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45499" name="Text Box 443"/>
            <p:cNvSpPr txBox="1">
              <a:spLocks noChangeArrowheads="1"/>
            </p:cNvSpPr>
            <p:nvPr/>
          </p:nvSpPr>
          <p:spPr bwMode="auto">
            <a:xfrm>
              <a:off x="3253" y="2035"/>
              <a:ext cx="248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Z</a:t>
              </a:r>
              <a:endParaRPr lang="en-US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5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817813" y="0"/>
            <a:ext cx="4765675" cy="6858000"/>
            <a:chOff x="1775" y="0"/>
            <a:chExt cx="3002" cy="4320"/>
          </a:xfrm>
        </p:grpSpPr>
        <p:sp>
          <p:nvSpPr>
            <p:cNvPr id="177155" name="Rectangle 3"/>
            <p:cNvSpPr>
              <a:spLocks noChangeArrowheads="1"/>
            </p:cNvSpPr>
            <p:nvPr/>
          </p:nvSpPr>
          <p:spPr bwMode="auto">
            <a:xfrm flipV="1">
              <a:off x="1775" y="0"/>
              <a:ext cx="3002" cy="432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867" y="113"/>
              <a:ext cx="2822" cy="4095"/>
              <a:chOff x="1867" y="113"/>
              <a:chExt cx="2822" cy="4095"/>
            </a:xfrm>
          </p:grpSpPr>
          <p:sp>
            <p:nvSpPr>
              <p:cNvPr id="177157" name="Text Box 5"/>
              <p:cNvSpPr txBox="1">
                <a:spLocks noChangeArrowheads="1"/>
              </p:cNvSpPr>
              <p:nvPr/>
            </p:nvSpPr>
            <p:spPr bwMode="auto">
              <a:xfrm>
                <a:off x="4003" y="3052"/>
                <a:ext cx="473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endParaRPr lang="en-US"/>
              </a:p>
            </p:txBody>
          </p:sp>
          <p:sp>
            <p:nvSpPr>
              <p:cNvPr id="177158" name="Text Box 6"/>
              <p:cNvSpPr txBox="1">
                <a:spLocks noChangeArrowheads="1"/>
              </p:cNvSpPr>
              <p:nvPr/>
            </p:nvSpPr>
            <p:spPr bwMode="auto">
              <a:xfrm>
                <a:off x="3998" y="3500"/>
                <a:ext cx="691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r>
                  <a:rPr lang="en-US" sz="7300" baseline="-25000">
                    <a:latin typeface="Arial" charset="0"/>
                  </a:rPr>
                  <a:t>2</a:t>
                </a:r>
                <a:endParaRPr lang="en-US"/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2586" y="416"/>
                <a:ext cx="1415" cy="3284"/>
                <a:chOff x="2586" y="416"/>
                <a:chExt cx="1415" cy="3284"/>
              </a:xfrm>
            </p:grpSpPr>
            <p:sp>
              <p:nvSpPr>
                <p:cNvPr id="177160" name="Freeform 8"/>
                <p:cNvSpPr>
                  <a:spLocks/>
                </p:cNvSpPr>
                <p:nvPr/>
              </p:nvSpPr>
              <p:spPr bwMode="auto">
                <a:xfrm>
                  <a:off x="2586" y="416"/>
                  <a:ext cx="1415" cy="3284"/>
                </a:xfrm>
                <a:custGeom>
                  <a:avLst/>
                  <a:gdLst/>
                  <a:ahLst/>
                  <a:cxnLst>
                    <a:cxn ang="0">
                      <a:pos x="1405" y="3282"/>
                    </a:cxn>
                    <a:cxn ang="0">
                      <a:pos x="1405" y="0"/>
                    </a:cxn>
                    <a:cxn ang="0">
                      <a:pos x="1414" y="28"/>
                    </a:cxn>
                    <a:cxn ang="0">
                      <a:pos x="17" y="3024"/>
                    </a:cxn>
                    <a:cxn ang="0">
                      <a:pos x="0" y="3016"/>
                    </a:cxn>
                    <a:cxn ang="0">
                      <a:pos x="638" y="3283"/>
                    </a:cxn>
                    <a:cxn ang="0">
                      <a:pos x="646" y="3283"/>
                    </a:cxn>
                    <a:cxn ang="0">
                      <a:pos x="1405" y="3283"/>
                    </a:cxn>
                    <a:cxn ang="0">
                      <a:pos x="1405" y="3282"/>
                    </a:cxn>
                  </a:cxnLst>
                  <a:rect l="0" t="0" r="r" b="b"/>
                  <a:pathLst>
                    <a:path w="1415" h="3284">
                      <a:moveTo>
                        <a:pt x="1405" y="3282"/>
                      </a:moveTo>
                      <a:lnTo>
                        <a:pt x="1405" y="0"/>
                      </a:lnTo>
                      <a:lnTo>
                        <a:pt x="1414" y="28"/>
                      </a:lnTo>
                      <a:lnTo>
                        <a:pt x="17" y="3024"/>
                      </a:lnTo>
                      <a:lnTo>
                        <a:pt x="0" y="3016"/>
                      </a:lnTo>
                      <a:lnTo>
                        <a:pt x="638" y="3283"/>
                      </a:lnTo>
                      <a:lnTo>
                        <a:pt x="646" y="3283"/>
                      </a:lnTo>
                      <a:lnTo>
                        <a:pt x="1405" y="3283"/>
                      </a:lnTo>
                      <a:lnTo>
                        <a:pt x="1405" y="3282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7161" name="Line 9"/>
                <p:cNvSpPr>
                  <a:spLocks noChangeShapeType="1"/>
                </p:cNvSpPr>
                <p:nvPr/>
              </p:nvSpPr>
              <p:spPr bwMode="auto">
                <a:xfrm>
                  <a:off x="2688" y="3448"/>
                  <a:ext cx="1309" cy="0"/>
                </a:xfrm>
                <a:prstGeom prst="line">
                  <a:avLst/>
                </a:prstGeom>
                <a:noFill/>
                <a:ln w="13334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3260" y="113"/>
                <a:ext cx="848" cy="654"/>
                <a:chOff x="3260" y="113"/>
                <a:chExt cx="848" cy="654"/>
              </a:xfrm>
            </p:grpSpPr>
            <p:sp>
              <p:nvSpPr>
                <p:cNvPr id="177163" name="Oval 11"/>
                <p:cNvSpPr>
                  <a:spLocks noChangeArrowheads="1"/>
                </p:cNvSpPr>
                <p:nvPr/>
              </p:nvSpPr>
              <p:spPr bwMode="auto">
                <a:xfrm flipV="1">
                  <a:off x="3819" y="348"/>
                  <a:ext cx="289" cy="228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260" y="113"/>
                  <a:ext cx="602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2497" y="3554"/>
                <a:ext cx="867" cy="654"/>
                <a:chOff x="2497" y="3554"/>
                <a:chExt cx="867" cy="654"/>
              </a:xfrm>
            </p:grpSpPr>
            <p:sp>
              <p:nvSpPr>
                <p:cNvPr id="177166" name="Oval 14"/>
                <p:cNvSpPr>
                  <a:spLocks noChangeArrowheads="1"/>
                </p:cNvSpPr>
                <p:nvPr/>
              </p:nvSpPr>
              <p:spPr bwMode="auto">
                <a:xfrm flipV="1">
                  <a:off x="3074" y="3581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497" y="3554"/>
                  <a:ext cx="788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7" name="Group 16"/>
              <p:cNvGrpSpPr>
                <a:grpSpLocks/>
              </p:cNvGrpSpPr>
              <p:nvPr/>
            </p:nvGrpSpPr>
            <p:grpSpPr bwMode="auto">
              <a:xfrm>
                <a:off x="1867" y="3059"/>
                <a:ext cx="913" cy="654"/>
                <a:chOff x="1867" y="3059"/>
                <a:chExt cx="913" cy="654"/>
              </a:xfrm>
            </p:grpSpPr>
            <p:sp>
              <p:nvSpPr>
                <p:cNvPr id="177169" name="Oval 17"/>
                <p:cNvSpPr>
                  <a:spLocks noChangeArrowheads="1"/>
                </p:cNvSpPr>
                <p:nvPr/>
              </p:nvSpPr>
              <p:spPr bwMode="auto">
                <a:xfrm flipV="1">
                  <a:off x="2490" y="3326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7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867" y="3059"/>
                  <a:ext cx="570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963863" y="179388"/>
            <a:ext cx="4479925" cy="6500812"/>
            <a:chOff x="1867" y="113"/>
            <a:chExt cx="2822" cy="4095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4003" y="3052"/>
              <a:ext cx="473" cy="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endParaRPr lang="en-US"/>
            </a:p>
          </p:txBody>
        </p:sp>
        <p:sp>
          <p:nvSpPr>
            <p:cNvPr id="49158" name="Text Box 6"/>
            <p:cNvSpPr txBox="1">
              <a:spLocks noChangeArrowheads="1"/>
            </p:cNvSpPr>
            <p:nvPr/>
          </p:nvSpPr>
          <p:spPr bwMode="auto">
            <a:xfrm>
              <a:off x="3998" y="3500"/>
              <a:ext cx="691" cy="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r>
                <a:rPr lang="en-US" sz="7300" baseline="-25000">
                  <a:latin typeface="Arial" charset="0"/>
                </a:rPr>
                <a:t>2</a:t>
              </a:r>
              <a:endParaRPr lang="en-US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2586" y="416"/>
              <a:ext cx="1415" cy="3284"/>
              <a:chOff x="2586" y="416"/>
              <a:chExt cx="1415" cy="3284"/>
            </a:xfrm>
          </p:grpSpPr>
          <p:sp>
            <p:nvSpPr>
              <p:cNvPr id="49159" name="Freeform 7"/>
              <p:cNvSpPr>
                <a:spLocks/>
              </p:cNvSpPr>
              <p:nvPr/>
            </p:nvSpPr>
            <p:spPr bwMode="auto">
              <a:xfrm>
                <a:off x="2586" y="416"/>
                <a:ext cx="1415" cy="3284"/>
              </a:xfrm>
              <a:custGeom>
                <a:avLst/>
                <a:gdLst/>
                <a:ahLst/>
                <a:cxnLst>
                  <a:cxn ang="0">
                    <a:pos x="1405" y="3282"/>
                  </a:cxn>
                  <a:cxn ang="0">
                    <a:pos x="1405" y="0"/>
                  </a:cxn>
                  <a:cxn ang="0">
                    <a:pos x="1414" y="28"/>
                  </a:cxn>
                  <a:cxn ang="0">
                    <a:pos x="17" y="3024"/>
                  </a:cxn>
                  <a:cxn ang="0">
                    <a:pos x="0" y="3016"/>
                  </a:cxn>
                  <a:cxn ang="0">
                    <a:pos x="638" y="3283"/>
                  </a:cxn>
                  <a:cxn ang="0">
                    <a:pos x="646" y="3283"/>
                  </a:cxn>
                  <a:cxn ang="0">
                    <a:pos x="1405" y="3283"/>
                  </a:cxn>
                  <a:cxn ang="0">
                    <a:pos x="1405" y="3282"/>
                  </a:cxn>
                </a:cxnLst>
                <a:rect l="0" t="0" r="r" b="b"/>
                <a:pathLst>
                  <a:path w="1415" h="3284">
                    <a:moveTo>
                      <a:pt x="1405" y="3282"/>
                    </a:moveTo>
                    <a:lnTo>
                      <a:pt x="1405" y="0"/>
                    </a:lnTo>
                    <a:lnTo>
                      <a:pt x="1414" y="28"/>
                    </a:lnTo>
                    <a:lnTo>
                      <a:pt x="17" y="3024"/>
                    </a:lnTo>
                    <a:lnTo>
                      <a:pt x="0" y="3016"/>
                    </a:lnTo>
                    <a:lnTo>
                      <a:pt x="638" y="3283"/>
                    </a:lnTo>
                    <a:lnTo>
                      <a:pt x="646" y="3283"/>
                    </a:lnTo>
                    <a:lnTo>
                      <a:pt x="1405" y="3283"/>
                    </a:lnTo>
                    <a:lnTo>
                      <a:pt x="1405" y="32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9160" name="Line 8"/>
              <p:cNvSpPr>
                <a:spLocks noChangeShapeType="1"/>
              </p:cNvSpPr>
              <p:nvPr/>
            </p:nvSpPr>
            <p:spPr bwMode="auto">
              <a:xfrm>
                <a:off x="2688" y="3448"/>
                <a:ext cx="1309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3260" y="113"/>
              <a:ext cx="848" cy="654"/>
              <a:chOff x="3260" y="113"/>
              <a:chExt cx="848" cy="654"/>
            </a:xfrm>
          </p:grpSpPr>
          <p:sp>
            <p:nvSpPr>
              <p:cNvPr id="49162" name="Oval 10"/>
              <p:cNvSpPr>
                <a:spLocks noChangeArrowheads="1"/>
              </p:cNvSpPr>
              <p:nvPr/>
            </p:nvSpPr>
            <p:spPr bwMode="auto">
              <a:xfrm flipV="1">
                <a:off x="3819" y="348"/>
                <a:ext cx="289" cy="228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3" name="Text Box 11"/>
              <p:cNvSpPr txBox="1">
                <a:spLocks noChangeArrowheads="1"/>
              </p:cNvSpPr>
              <p:nvPr/>
            </p:nvSpPr>
            <p:spPr bwMode="auto">
              <a:xfrm>
                <a:off x="3260" y="113"/>
                <a:ext cx="602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497" y="3554"/>
              <a:ext cx="867" cy="654"/>
              <a:chOff x="2497" y="3554"/>
              <a:chExt cx="867" cy="654"/>
            </a:xfrm>
          </p:grpSpPr>
          <p:sp>
            <p:nvSpPr>
              <p:cNvPr id="49165" name="Oval 13"/>
              <p:cNvSpPr>
                <a:spLocks noChangeArrowheads="1"/>
              </p:cNvSpPr>
              <p:nvPr/>
            </p:nvSpPr>
            <p:spPr bwMode="auto">
              <a:xfrm flipV="1">
                <a:off x="3074" y="3581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6" name="Text Box 14"/>
              <p:cNvSpPr txBox="1">
                <a:spLocks noChangeArrowheads="1"/>
              </p:cNvSpPr>
              <p:nvPr/>
            </p:nvSpPr>
            <p:spPr bwMode="auto">
              <a:xfrm>
                <a:off x="2497" y="3554"/>
                <a:ext cx="788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73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1867" y="3059"/>
              <a:ext cx="913" cy="654"/>
              <a:chOff x="1867" y="3059"/>
              <a:chExt cx="913" cy="654"/>
            </a:xfrm>
          </p:grpSpPr>
          <p:sp>
            <p:nvSpPr>
              <p:cNvPr id="49168" name="Oval 16"/>
              <p:cNvSpPr>
                <a:spLocks noChangeArrowheads="1"/>
              </p:cNvSpPr>
              <p:nvPr/>
            </p:nvSpPr>
            <p:spPr bwMode="auto">
              <a:xfrm flipV="1">
                <a:off x="2490" y="3326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9" name="Text Box 17"/>
              <p:cNvSpPr txBox="1">
                <a:spLocks noChangeArrowheads="1"/>
              </p:cNvSpPr>
              <p:nvPr/>
            </p:nvSpPr>
            <p:spPr bwMode="auto">
              <a:xfrm>
                <a:off x="1867" y="3059"/>
                <a:ext cx="570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4883150" y="4799013"/>
            <a:ext cx="598488" cy="1062037"/>
            <a:chOff x="3076" y="3023"/>
            <a:chExt cx="377" cy="669"/>
          </a:xfrm>
        </p:grpSpPr>
        <p:sp>
          <p:nvSpPr>
            <p:cNvPr id="49156" name="Line 4"/>
            <p:cNvSpPr>
              <a:spLocks noChangeShapeType="1"/>
            </p:cNvSpPr>
            <p:nvPr/>
          </p:nvSpPr>
          <p:spPr bwMode="auto">
            <a:xfrm>
              <a:off x="3240" y="3444"/>
              <a:ext cx="0" cy="248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Text Box 21"/>
            <p:cNvSpPr txBox="1">
              <a:spLocks noChangeArrowheads="1"/>
            </p:cNvSpPr>
            <p:nvPr/>
          </p:nvSpPr>
          <p:spPr bwMode="auto">
            <a:xfrm>
              <a:off x="3076" y="3023"/>
              <a:ext cx="377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latin typeface="Arial" charset="0"/>
                </a:rPr>
                <a:t>P</a:t>
              </a:r>
              <a:endParaRPr lang="en-US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41275" y="563563"/>
            <a:ext cx="8967788" cy="6294437"/>
            <a:chOff x="26" y="355"/>
            <a:chExt cx="5649" cy="3965"/>
          </a:xfrm>
        </p:grpSpPr>
        <p:sp>
          <p:nvSpPr>
            <p:cNvPr id="51227" name="Rectangle 27"/>
            <p:cNvSpPr>
              <a:spLocks noChangeArrowheads="1"/>
            </p:cNvSpPr>
            <p:nvPr/>
          </p:nvSpPr>
          <p:spPr bwMode="auto">
            <a:xfrm flipV="1">
              <a:off x="84" y="355"/>
              <a:ext cx="5591" cy="3965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26" y="388"/>
              <a:ext cx="5645" cy="3706"/>
              <a:chOff x="26" y="388"/>
              <a:chExt cx="5645" cy="3706"/>
            </a:xfrm>
          </p:grpSpPr>
          <p:sp>
            <p:nvSpPr>
              <p:cNvPr id="51229" name="Freeform 29"/>
              <p:cNvSpPr>
                <a:spLocks/>
              </p:cNvSpPr>
              <p:nvPr/>
            </p:nvSpPr>
            <p:spPr bwMode="auto">
              <a:xfrm>
                <a:off x="770" y="1088"/>
                <a:ext cx="4483" cy="24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369" y="2482"/>
                  </a:cxn>
                  <a:cxn ang="0">
                    <a:pos x="4425" y="2482"/>
                  </a:cxn>
                  <a:cxn ang="0">
                    <a:pos x="4482" y="2416"/>
                  </a:cxn>
                  <a:cxn ang="0">
                    <a:pos x="4480" y="4"/>
                  </a:cxn>
                  <a:cxn ang="0">
                    <a:pos x="27" y="0"/>
                  </a:cxn>
                </a:cxnLst>
                <a:rect l="0" t="0" r="r" b="b"/>
                <a:pathLst>
                  <a:path w="4483" h="2483">
                    <a:moveTo>
                      <a:pt x="0" y="0"/>
                    </a:moveTo>
                    <a:lnTo>
                      <a:pt x="4369" y="2482"/>
                    </a:lnTo>
                    <a:lnTo>
                      <a:pt x="4425" y="2482"/>
                    </a:lnTo>
                    <a:lnTo>
                      <a:pt x="4482" y="2416"/>
                    </a:lnTo>
                    <a:lnTo>
                      <a:pt x="4480" y="4"/>
                    </a:lnTo>
                    <a:lnTo>
                      <a:pt x="27" y="0"/>
                    </a:lnTo>
                  </a:path>
                </a:pathLst>
              </a:custGeom>
              <a:noFill/>
              <a:ln w="3429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"/>
              <p:cNvGrpSpPr>
                <a:grpSpLocks/>
              </p:cNvGrpSpPr>
              <p:nvPr/>
            </p:nvGrpSpPr>
            <p:grpSpPr bwMode="auto">
              <a:xfrm>
                <a:off x="4485" y="3440"/>
                <a:ext cx="867" cy="654"/>
                <a:chOff x="4485" y="3440"/>
                <a:chExt cx="867" cy="654"/>
              </a:xfrm>
            </p:grpSpPr>
            <p:sp>
              <p:nvSpPr>
                <p:cNvPr id="51231" name="Oval 31"/>
                <p:cNvSpPr>
                  <a:spLocks noChangeArrowheads="1"/>
                </p:cNvSpPr>
                <p:nvPr/>
              </p:nvSpPr>
              <p:spPr bwMode="auto">
                <a:xfrm flipV="1">
                  <a:off x="5063" y="346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2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4485" y="3440"/>
                  <a:ext cx="788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5" name="Group 33"/>
              <p:cNvGrpSpPr>
                <a:grpSpLocks/>
              </p:cNvGrpSpPr>
              <p:nvPr/>
            </p:nvGrpSpPr>
            <p:grpSpPr bwMode="auto">
              <a:xfrm>
                <a:off x="26" y="720"/>
                <a:ext cx="913" cy="654"/>
                <a:chOff x="26" y="720"/>
                <a:chExt cx="913" cy="654"/>
              </a:xfrm>
            </p:grpSpPr>
            <p:sp>
              <p:nvSpPr>
                <p:cNvPr id="51234" name="Oval 34"/>
                <p:cNvSpPr>
                  <a:spLocks noChangeArrowheads="1"/>
                </p:cNvSpPr>
                <p:nvPr/>
              </p:nvSpPr>
              <p:spPr bwMode="auto">
                <a:xfrm flipV="1">
                  <a:off x="650" y="98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5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26" y="720"/>
                  <a:ext cx="570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51236" name="Text Box 36"/>
              <p:cNvSpPr txBox="1">
                <a:spLocks noChangeArrowheads="1"/>
              </p:cNvSpPr>
              <p:nvPr/>
            </p:nvSpPr>
            <p:spPr bwMode="auto">
              <a:xfrm>
                <a:off x="5123" y="388"/>
                <a:ext cx="548" cy="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100">
                    <a:latin typeface="Arial" charset="0"/>
                  </a:rPr>
                  <a:t>P</a:t>
                </a:r>
                <a:endParaRPr lang="en-US"/>
              </a:p>
            </p:txBody>
          </p:sp>
        </p:grpSp>
      </p:grp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2265363" y="1766888"/>
            <a:ext cx="558800" cy="622300"/>
            <a:chOff x="1427" y="1113"/>
            <a:chExt cx="352" cy="392"/>
          </a:xfrm>
        </p:grpSpPr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427" y="1122"/>
              <a:ext cx="352" cy="368"/>
              <a:chOff x="1427" y="1122"/>
              <a:chExt cx="352" cy="368"/>
            </a:xfrm>
          </p:grpSpPr>
          <p:sp>
            <p:nvSpPr>
              <p:cNvPr id="51204" name="Text Box 4"/>
              <p:cNvSpPr txBox="1">
                <a:spLocks noChangeArrowheads="1"/>
              </p:cNvSpPr>
              <p:nvPr/>
            </p:nvSpPr>
            <p:spPr bwMode="auto">
              <a:xfrm>
                <a:off x="1427" y="1122"/>
                <a:ext cx="352" cy="3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>
                    <a:latin typeface="Arial" charset="0"/>
                  </a:rPr>
                  <a:t>O</a:t>
                </a:r>
                <a:endParaRPr lang="en-US"/>
              </a:p>
            </p:txBody>
          </p:sp>
          <p:sp>
            <p:nvSpPr>
              <p:cNvPr id="51205" name="Line 5"/>
              <p:cNvSpPr>
                <a:spLocks noChangeShapeType="1"/>
              </p:cNvSpPr>
              <p:nvPr/>
            </p:nvSpPr>
            <p:spPr bwMode="auto">
              <a:xfrm>
                <a:off x="1497" y="1317"/>
                <a:ext cx="17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1589" y="1417"/>
              <a:ext cx="19" cy="8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1"/>
                </a:cxn>
                <a:cxn ang="0">
                  <a:pos x="18" y="2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4"/>
                </a:cxn>
                <a:cxn ang="0">
                  <a:pos x="18" y="5"/>
                </a:cxn>
                <a:cxn ang="0">
                  <a:pos x="17" y="5"/>
                </a:cxn>
                <a:cxn ang="0">
                  <a:pos x="17" y="5"/>
                </a:cxn>
                <a:cxn ang="0">
                  <a:pos x="17" y="6"/>
                </a:cxn>
                <a:cxn ang="0">
                  <a:pos x="17" y="7"/>
                </a:cxn>
                <a:cxn ang="0">
                  <a:pos x="17" y="7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9"/>
                </a:cxn>
                <a:cxn ang="0">
                  <a:pos x="15" y="9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5" y="11"/>
                </a:cxn>
                <a:cxn ang="0">
                  <a:pos x="14" y="11"/>
                </a:cxn>
                <a:cxn ang="0">
                  <a:pos x="14" y="12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13"/>
                </a:cxn>
                <a:cxn ang="0">
                  <a:pos x="13" y="14"/>
                </a:cxn>
                <a:cxn ang="0">
                  <a:pos x="13" y="15"/>
                </a:cxn>
                <a:cxn ang="0">
                  <a:pos x="13" y="15"/>
                </a:cxn>
                <a:cxn ang="0">
                  <a:pos x="13" y="16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8"/>
                </a:cxn>
                <a:cxn ang="0">
                  <a:pos x="13" y="19"/>
                </a:cxn>
                <a:cxn ang="0">
                  <a:pos x="12" y="23"/>
                </a:cxn>
                <a:cxn ang="0">
                  <a:pos x="12" y="25"/>
                </a:cxn>
                <a:cxn ang="0">
                  <a:pos x="12" y="28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2" y="34"/>
                </a:cxn>
                <a:cxn ang="0">
                  <a:pos x="11" y="37"/>
                </a:cxn>
                <a:cxn ang="0">
                  <a:pos x="11" y="39"/>
                </a:cxn>
                <a:cxn ang="0">
                  <a:pos x="11" y="41"/>
                </a:cxn>
                <a:cxn ang="0">
                  <a:pos x="11" y="43"/>
                </a:cxn>
                <a:cxn ang="0">
                  <a:pos x="11" y="45"/>
                </a:cxn>
                <a:cxn ang="0">
                  <a:pos x="10" y="47"/>
                </a:cxn>
                <a:cxn ang="0">
                  <a:pos x="10" y="49"/>
                </a:cxn>
                <a:cxn ang="0">
                  <a:pos x="9" y="52"/>
                </a:cxn>
                <a:cxn ang="0">
                  <a:pos x="9" y="54"/>
                </a:cxn>
                <a:cxn ang="0">
                  <a:pos x="9" y="56"/>
                </a:cxn>
                <a:cxn ang="0">
                  <a:pos x="8" y="58"/>
                </a:cxn>
                <a:cxn ang="0">
                  <a:pos x="8" y="60"/>
                </a:cxn>
                <a:cxn ang="0">
                  <a:pos x="7" y="62"/>
                </a:cxn>
                <a:cxn ang="0">
                  <a:pos x="7" y="64"/>
                </a:cxn>
                <a:cxn ang="0">
                  <a:pos x="7" y="67"/>
                </a:cxn>
                <a:cxn ang="0">
                  <a:pos x="6" y="69"/>
                </a:cxn>
                <a:cxn ang="0">
                  <a:pos x="5" y="71"/>
                </a:cxn>
                <a:cxn ang="0">
                  <a:pos x="5" y="73"/>
                </a:cxn>
                <a:cxn ang="0">
                  <a:pos x="4" y="75"/>
                </a:cxn>
                <a:cxn ang="0">
                  <a:pos x="3" y="77"/>
                </a:cxn>
                <a:cxn ang="0">
                  <a:pos x="3" y="79"/>
                </a:cxn>
                <a:cxn ang="0">
                  <a:pos x="2" y="81"/>
                </a:cxn>
                <a:cxn ang="0">
                  <a:pos x="1" y="83"/>
                </a:cxn>
                <a:cxn ang="0">
                  <a:pos x="1" y="85"/>
                </a:cxn>
                <a:cxn ang="0">
                  <a:pos x="0" y="87"/>
                </a:cxn>
              </a:cxnLst>
              <a:rect l="0" t="0" r="r" b="b"/>
              <a:pathLst>
                <a:path w="19" h="88">
                  <a:moveTo>
                    <a:pt x="18" y="0"/>
                  </a:moveTo>
                  <a:lnTo>
                    <a:pt x="18" y="1"/>
                  </a:lnTo>
                  <a:lnTo>
                    <a:pt x="18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3" y="15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8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4"/>
                  </a:lnTo>
                  <a:lnTo>
                    <a:pt x="11" y="37"/>
                  </a:lnTo>
                  <a:lnTo>
                    <a:pt x="11" y="39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1" y="45"/>
                  </a:lnTo>
                  <a:lnTo>
                    <a:pt x="10" y="47"/>
                  </a:lnTo>
                  <a:lnTo>
                    <a:pt x="10" y="49"/>
                  </a:lnTo>
                  <a:lnTo>
                    <a:pt x="9" y="52"/>
                  </a:lnTo>
                  <a:lnTo>
                    <a:pt x="9" y="54"/>
                  </a:lnTo>
                  <a:lnTo>
                    <a:pt x="9" y="56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7" y="62"/>
                  </a:lnTo>
                  <a:lnTo>
                    <a:pt x="7" y="64"/>
                  </a:lnTo>
                  <a:lnTo>
                    <a:pt x="7" y="67"/>
                  </a:lnTo>
                  <a:lnTo>
                    <a:pt x="6" y="69"/>
                  </a:lnTo>
                  <a:lnTo>
                    <a:pt x="5" y="71"/>
                  </a:lnTo>
                  <a:lnTo>
                    <a:pt x="5" y="73"/>
                  </a:lnTo>
                  <a:lnTo>
                    <a:pt x="4" y="75"/>
                  </a:lnTo>
                  <a:lnTo>
                    <a:pt x="3" y="77"/>
                  </a:lnTo>
                  <a:lnTo>
                    <a:pt x="3" y="79"/>
                  </a:lnTo>
                  <a:lnTo>
                    <a:pt x="2" y="81"/>
                  </a:lnTo>
                  <a:lnTo>
                    <a:pt x="1" y="83"/>
                  </a:lnTo>
                  <a:lnTo>
                    <a:pt x="1" y="85"/>
                  </a:lnTo>
                  <a:lnTo>
                    <a:pt x="0" y="8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Freeform 8"/>
            <p:cNvSpPr>
              <a:spLocks/>
            </p:cNvSpPr>
            <p:nvPr/>
          </p:nvSpPr>
          <p:spPr bwMode="auto">
            <a:xfrm>
              <a:off x="1595" y="1113"/>
              <a:ext cx="13" cy="92"/>
            </a:xfrm>
            <a:custGeom>
              <a:avLst/>
              <a:gdLst/>
              <a:ahLst/>
              <a:cxnLst>
                <a:cxn ang="0">
                  <a:pos x="11" y="91"/>
                </a:cxn>
                <a:cxn ang="0">
                  <a:pos x="11" y="90"/>
                </a:cxn>
                <a:cxn ang="0">
                  <a:pos x="11" y="89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11" y="87"/>
                </a:cxn>
                <a:cxn ang="0">
                  <a:pos x="11" y="86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1" y="84"/>
                </a:cxn>
                <a:cxn ang="0">
                  <a:pos x="11" y="83"/>
                </a:cxn>
                <a:cxn ang="0">
                  <a:pos x="11" y="83"/>
                </a:cxn>
                <a:cxn ang="0">
                  <a:pos x="11" y="82"/>
                </a:cxn>
                <a:cxn ang="0">
                  <a:pos x="11" y="81"/>
                </a:cxn>
                <a:cxn ang="0">
                  <a:pos x="12" y="81"/>
                </a:cxn>
                <a:cxn ang="0">
                  <a:pos x="12" y="80"/>
                </a:cxn>
                <a:cxn ang="0">
                  <a:pos x="12" y="79"/>
                </a:cxn>
                <a:cxn ang="0">
                  <a:pos x="12" y="78"/>
                </a:cxn>
                <a:cxn ang="0">
                  <a:pos x="12" y="78"/>
                </a:cxn>
                <a:cxn ang="0">
                  <a:pos x="12" y="77"/>
                </a:cxn>
                <a:cxn ang="0">
                  <a:pos x="12" y="76"/>
                </a:cxn>
                <a:cxn ang="0">
                  <a:pos x="12" y="75"/>
                </a:cxn>
                <a:cxn ang="0">
                  <a:pos x="12" y="75"/>
                </a:cxn>
                <a:cxn ang="0">
                  <a:pos x="12" y="74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2" y="70"/>
                </a:cxn>
                <a:cxn ang="0">
                  <a:pos x="12" y="69"/>
                </a:cxn>
                <a:cxn ang="0">
                  <a:pos x="12" y="69"/>
                </a:cxn>
                <a:cxn ang="0">
                  <a:pos x="12" y="64"/>
                </a:cxn>
                <a:cxn ang="0">
                  <a:pos x="12" y="61"/>
                </a:cxn>
                <a:cxn ang="0">
                  <a:pos x="12" y="59"/>
                </a:cxn>
                <a:cxn ang="0">
                  <a:pos x="12" y="57"/>
                </a:cxn>
                <a:cxn ang="0">
                  <a:pos x="11" y="55"/>
                </a:cxn>
                <a:cxn ang="0">
                  <a:pos x="11" y="53"/>
                </a:cxn>
                <a:cxn ang="0">
                  <a:pos x="11" y="51"/>
                </a:cxn>
                <a:cxn ang="0">
                  <a:pos x="11" y="48"/>
                </a:cxn>
                <a:cxn ang="0">
                  <a:pos x="11" y="46"/>
                </a:cxn>
                <a:cxn ang="0">
                  <a:pos x="11" y="44"/>
                </a:cxn>
                <a:cxn ang="0">
                  <a:pos x="10" y="42"/>
                </a:cxn>
                <a:cxn ang="0">
                  <a:pos x="10" y="39"/>
                </a:cxn>
                <a:cxn ang="0">
                  <a:pos x="9" y="37"/>
                </a:cxn>
                <a:cxn ang="0">
                  <a:pos x="9" y="35"/>
                </a:cxn>
                <a:cxn ang="0">
                  <a:pos x="9" y="33"/>
                </a:cxn>
                <a:cxn ang="0">
                  <a:pos x="8" y="31"/>
                </a:cxn>
                <a:cxn ang="0">
                  <a:pos x="8" y="29"/>
                </a:cxn>
                <a:cxn ang="0">
                  <a:pos x="7" y="27"/>
                </a:cxn>
                <a:cxn ang="0">
                  <a:pos x="7" y="25"/>
                </a:cxn>
                <a:cxn ang="0">
                  <a:pos x="7" y="23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4" y="14"/>
                </a:cxn>
                <a:cxn ang="0">
                  <a:pos x="4" y="12"/>
                </a:cxn>
                <a:cxn ang="0">
                  <a:pos x="3" y="10"/>
                </a:cxn>
                <a:cxn ang="0">
                  <a:pos x="3" y="8"/>
                </a:cxn>
                <a:cxn ang="0">
                  <a:pos x="2" y="6"/>
                </a:cxn>
                <a:cxn ang="0">
                  <a:pos x="1" y="4"/>
                </a:cxn>
                <a:cxn ang="0">
                  <a:pos x="0" y="2"/>
                </a:cxn>
                <a:cxn ang="0">
                  <a:pos x="0" y="0"/>
                </a:cxn>
              </a:cxnLst>
              <a:rect l="0" t="0" r="r" b="b"/>
              <a:pathLst>
                <a:path w="13" h="92">
                  <a:moveTo>
                    <a:pt x="11" y="91"/>
                  </a:moveTo>
                  <a:lnTo>
                    <a:pt x="11" y="90"/>
                  </a:lnTo>
                  <a:lnTo>
                    <a:pt x="11" y="89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11" y="87"/>
                  </a:lnTo>
                  <a:lnTo>
                    <a:pt x="11" y="86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1" y="84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11" y="82"/>
                  </a:lnTo>
                  <a:lnTo>
                    <a:pt x="11" y="81"/>
                  </a:lnTo>
                  <a:lnTo>
                    <a:pt x="12" y="81"/>
                  </a:lnTo>
                  <a:lnTo>
                    <a:pt x="12" y="80"/>
                  </a:lnTo>
                  <a:lnTo>
                    <a:pt x="12" y="79"/>
                  </a:lnTo>
                  <a:lnTo>
                    <a:pt x="12" y="78"/>
                  </a:lnTo>
                  <a:lnTo>
                    <a:pt x="12" y="78"/>
                  </a:lnTo>
                  <a:lnTo>
                    <a:pt x="12" y="77"/>
                  </a:lnTo>
                  <a:lnTo>
                    <a:pt x="12" y="76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12" y="74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2" y="70"/>
                  </a:lnTo>
                  <a:lnTo>
                    <a:pt x="12" y="69"/>
                  </a:lnTo>
                  <a:lnTo>
                    <a:pt x="12" y="69"/>
                  </a:lnTo>
                  <a:lnTo>
                    <a:pt x="12" y="64"/>
                  </a:lnTo>
                  <a:lnTo>
                    <a:pt x="12" y="61"/>
                  </a:lnTo>
                  <a:lnTo>
                    <a:pt x="12" y="59"/>
                  </a:lnTo>
                  <a:lnTo>
                    <a:pt x="12" y="57"/>
                  </a:lnTo>
                  <a:lnTo>
                    <a:pt x="11" y="55"/>
                  </a:lnTo>
                  <a:lnTo>
                    <a:pt x="11" y="53"/>
                  </a:lnTo>
                  <a:lnTo>
                    <a:pt x="11" y="51"/>
                  </a:lnTo>
                  <a:lnTo>
                    <a:pt x="11" y="48"/>
                  </a:lnTo>
                  <a:lnTo>
                    <a:pt x="11" y="46"/>
                  </a:lnTo>
                  <a:lnTo>
                    <a:pt x="11" y="44"/>
                  </a:lnTo>
                  <a:lnTo>
                    <a:pt x="10" y="42"/>
                  </a:lnTo>
                  <a:lnTo>
                    <a:pt x="10" y="39"/>
                  </a:lnTo>
                  <a:lnTo>
                    <a:pt x="9" y="37"/>
                  </a:lnTo>
                  <a:lnTo>
                    <a:pt x="9" y="35"/>
                  </a:lnTo>
                  <a:lnTo>
                    <a:pt x="9" y="33"/>
                  </a:lnTo>
                  <a:lnTo>
                    <a:pt x="8" y="31"/>
                  </a:lnTo>
                  <a:lnTo>
                    <a:pt x="8" y="29"/>
                  </a:lnTo>
                  <a:lnTo>
                    <a:pt x="7" y="27"/>
                  </a:lnTo>
                  <a:lnTo>
                    <a:pt x="7" y="25"/>
                  </a:lnTo>
                  <a:lnTo>
                    <a:pt x="7" y="23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5" y="16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3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14"/>
          <p:cNvGrpSpPr>
            <a:grpSpLocks/>
          </p:cNvGrpSpPr>
          <p:nvPr/>
        </p:nvGrpSpPr>
        <p:grpSpPr bwMode="auto">
          <a:xfrm>
            <a:off x="4564058" y="2254251"/>
            <a:ext cx="4487856" cy="1281113"/>
            <a:chOff x="2875" y="1420"/>
            <a:chExt cx="2827" cy="807"/>
          </a:xfrm>
        </p:grpSpPr>
        <p:sp>
          <p:nvSpPr>
            <p:cNvPr id="51210" name="Text Box 10"/>
            <p:cNvSpPr txBox="1">
              <a:spLocks noChangeArrowheads="1"/>
            </p:cNvSpPr>
            <p:nvPr/>
          </p:nvSpPr>
          <p:spPr bwMode="auto">
            <a:xfrm>
              <a:off x="2875" y="1420"/>
              <a:ext cx="2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Cos O = </a:t>
              </a:r>
              <a:r>
                <a:rPr lang="en-US" sz="3800" u="sng" dirty="0" err="1">
                  <a:latin typeface="Arial" charset="0"/>
                </a:rPr>
                <a:t>Adyacente</a:t>
              </a:r>
              <a:endParaRPr lang="en-US" u="sng" dirty="0"/>
            </a:p>
          </p:txBody>
        </p:sp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4033" y="1800"/>
              <a:ext cx="1669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Hipotenusa</a:t>
              </a:r>
              <a:endParaRPr lang="en-US" dirty="0"/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607" y="1605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55563" y="26955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55563" y="3406775"/>
            <a:ext cx="22557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Ad.</a:t>
            </a:r>
            <a:r>
              <a:rPr lang="en-US" sz="3800" dirty="0">
                <a:latin typeface="Arial" charset="0"/>
              </a:rPr>
              <a:t> = GP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41275" y="4117975"/>
            <a:ext cx="25442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Hip. = GG</a:t>
            </a:r>
            <a:r>
              <a:rPr lang="en-US" sz="3800" baseline="-25000" dirty="0">
                <a:latin typeface="Arial" charset="0"/>
              </a:rPr>
              <a:t>2</a:t>
            </a:r>
            <a:endParaRPr lang="en-US" dirty="0"/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41275" y="4883150"/>
            <a:ext cx="3113088" cy="1136650"/>
            <a:chOff x="26" y="3076"/>
            <a:chExt cx="1961" cy="716"/>
          </a:xfrm>
        </p:grpSpPr>
        <p:sp>
          <p:nvSpPr>
            <p:cNvPr id="51218" name="Text Box 18"/>
            <p:cNvSpPr txBox="1">
              <a:spLocks noChangeArrowheads="1"/>
            </p:cNvSpPr>
            <p:nvPr/>
          </p:nvSpPr>
          <p:spPr bwMode="auto">
            <a:xfrm>
              <a:off x="26" y="3076"/>
              <a:ext cx="1762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Cos O = GP</a:t>
              </a:r>
              <a:endParaRPr lang="en-US"/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1288" y="3424"/>
              <a:ext cx="69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endParaRPr lang="en-US"/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1334" y="3430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21" name="Line 21"/>
            <p:cNvSpPr>
              <a:spLocks noChangeShapeType="1"/>
            </p:cNvSpPr>
            <p:nvPr/>
          </p:nvSpPr>
          <p:spPr bwMode="auto">
            <a:xfrm>
              <a:off x="762" y="3268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41275" y="6070600"/>
            <a:ext cx="4230688" cy="584200"/>
            <a:chOff x="26" y="3824"/>
            <a:chExt cx="2665" cy="368"/>
          </a:xfrm>
        </p:grpSpPr>
        <p:sp>
          <p:nvSpPr>
            <p:cNvPr id="51223" name="Text Box 23"/>
            <p:cNvSpPr txBox="1">
              <a:spLocks noChangeArrowheads="1"/>
            </p:cNvSpPr>
            <p:nvPr/>
          </p:nvSpPr>
          <p:spPr bwMode="auto">
            <a:xfrm>
              <a:off x="26" y="3824"/>
              <a:ext cx="266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GP = 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1224" name="Line 24"/>
            <p:cNvSpPr>
              <a:spLocks noChangeShapeType="1"/>
            </p:cNvSpPr>
            <p:nvPr/>
          </p:nvSpPr>
          <p:spPr bwMode="auto">
            <a:xfrm flipV="1">
              <a:off x="2400" y="3984"/>
              <a:ext cx="19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40"/>
          <p:cNvGrpSpPr>
            <a:grpSpLocks/>
          </p:cNvGrpSpPr>
          <p:nvPr/>
        </p:nvGrpSpPr>
        <p:grpSpPr bwMode="auto">
          <a:xfrm>
            <a:off x="1295400" y="304800"/>
            <a:ext cx="6934200" cy="1219200"/>
            <a:chOff x="816" y="192"/>
            <a:chExt cx="4368" cy="768"/>
          </a:xfrm>
        </p:grpSpPr>
        <p:sp>
          <p:nvSpPr>
            <p:cNvPr id="51238" name="AutoShape 38"/>
            <p:cNvSpPr>
              <a:spLocks/>
            </p:cNvSpPr>
            <p:nvPr/>
          </p:nvSpPr>
          <p:spPr bwMode="auto">
            <a:xfrm rot="-16229740">
              <a:off x="2736" y="-1488"/>
              <a:ext cx="528" cy="4368"/>
            </a:xfrm>
            <a:prstGeom prst="leftBrace">
              <a:avLst>
                <a:gd name="adj1" fmla="val 68939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960" y="192"/>
              <a:ext cx="408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Reducción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en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brazo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de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Adrizamiento</a:t>
              </a:r>
              <a:endParaRPr lang="en-US" dirty="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autoUpdateAnimBg="0"/>
      <p:bldP spid="51216" grpId="0" autoUpdateAnimBg="0"/>
      <p:bldP spid="5121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09538" y="17463"/>
            <a:ext cx="8986838" cy="6888163"/>
            <a:chOff x="69" y="11"/>
            <a:chExt cx="5661" cy="4339"/>
          </a:xfrm>
        </p:grpSpPr>
        <p:sp>
          <p:nvSpPr>
            <p:cNvPr id="52228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42"/>
              <a:ext cx="5458" cy="3802"/>
              <a:chOff x="272" y="242"/>
              <a:chExt cx="5458" cy="3802"/>
            </a:xfrm>
          </p:grpSpPr>
          <p:sp>
            <p:nvSpPr>
              <p:cNvPr id="52229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30" name="Text Box 6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2234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2241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2242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2243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2244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2245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2246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52248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52249" name="Text Box 25"/>
            <p:cNvSpPr txBox="1">
              <a:spLocks noChangeArrowheads="1"/>
            </p:cNvSpPr>
            <p:nvPr/>
          </p:nvSpPr>
          <p:spPr bwMode="auto">
            <a:xfrm rot="16200000">
              <a:off x="-1223" y="1859"/>
              <a:ext cx="290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52250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1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3438525" y="17463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sp>
        <p:nvSpPr>
          <p:cNvPr id="52254" name="Text Box 30"/>
          <p:cNvSpPr txBox="1">
            <a:spLocks noChangeArrowheads="1"/>
          </p:cNvSpPr>
          <p:nvPr/>
        </p:nvSpPr>
        <p:spPr bwMode="auto">
          <a:xfrm>
            <a:off x="6286512" y="17463"/>
            <a:ext cx="26725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GG</a:t>
            </a:r>
            <a:r>
              <a:rPr lang="en-US" sz="3200" baseline="-25000" dirty="0">
                <a:latin typeface="Arial" charset="0"/>
              </a:rPr>
              <a:t>2</a:t>
            </a:r>
            <a:r>
              <a:rPr lang="en-US" sz="3200" dirty="0">
                <a:latin typeface="Arial" charset="0"/>
              </a:rPr>
              <a:t> = 0.9 pie</a:t>
            </a:r>
            <a:endParaRPr lang="en-US" dirty="0"/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835025" y="601663"/>
            <a:ext cx="3594100" cy="506412"/>
            <a:chOff x="526" y="379"/>
            <a:chExt cx="2264" cy="319"/>
          </a:xfrm>
        </p:grpSpPr>
        <p:sp>
          <p:nvSpPr>
            <p:cNvPr id="52255" name="Text Box 31"/>
            <p:cNvSpPr txBox="1">
              <a:spLocks noChangeArrowheads="1"/>
            </p:cNvSpPr>
            <p:nvPr/>
          </p:nvSpPr>
          <p:spPr bwMode="auto">
            <a:xfrm>
              <a:off x="526" y="379"/>
              <a:ext cx="2264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latin typeface="Arial" charset="0"/>
                </a:rPr>
                <a:t>GP = GG</a:t>
              </a:r>
              <a:r>
                <a:rPr lang="en-US" sz="3200" baseline="-25000">
                  <a:latin typeface="Arial" charset="0"/>
                </a:rPr>
                <a:t>2</a:t>
              </a:r>
              <a:r>
                <a:rPr lang="en-US" sz="32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2544" y="528"/>
              <a:ext cx="13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8" name="Text Box 34"/>
          <p:cNvSpPr txBox="1">
            <a:spLocks noChangeArrowheads="1"/>
          </p:cNvSpPr>
          <p:nvPr/>
        </p:nvSpPr>
        <p:spPr bwMode="auto">
          <a:xfrm>
            <a:off x="6311930" y="709613"/>
            <a:ext cx="2546350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Cos 0° = 1.0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60°= 0.5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90°= 0</a:t>
            </a:r>
            <a:endParaRPr lang="en-US" dirty="0"/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835025" y="1041400"/>
            <a:ext cx="49808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0°</a:t>
            </a:r>
            <a:r>
              <a:rPr lang="en-US" sz="3200" dirty="0">
                <a:latin typeface="Arial" charset="0"/>
              </a:rPr>
              <a:t>= 0.9 pie x 1 = 0.9 pie</a:t>
            </a:r>
            <a:endParaRPr lang="en-US" dirty="0"/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668338" y="3735388"/>
            <a:ext cx="1544638" cy="830262"/>
            <a:chOff x="421" y="2353"/>
            <a:chExt cx="973" cy="523"/>
          </a:xfrm>
        </p:grpSpPr>
        <p:sp>
          <p:nvSpPr>
            <p:cNvPr id="52260" name="Text Box 36"/>
            <p:cNvSpPr txBox="1">
              <a:spLocks noChangeArrowheads="1"/>
            </p:cNvSpPr>
            <p:nvPr/>
          </p:nvSpPr>
          <p:spPr bwMode="auto">
            <a:xfrm>
              <a:off x="421" y="2557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1" name="Text Box 37"/>
            <p:cNvSpPr txBox="1">
              <a:spLocks noChangeArrowheads="1"/>
            </p:cNvSpPr>
            <p:nvPr/>
          </p:nvSpPr>
          <p:spPr bwMode="auto">
            <a:xfrm>
              <a:off x="503" y="2353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0.9 pie</a:t>
              </a:r>
              <a:endParaRPr lang="en-US" dirty="0"/>
            </a:p>
          </p:txBody>
        </p:sp>
      </p:grp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835025" y="1481138"/>
            <a:ext cx="54745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60°</a:t>
            </a:r>
            <a:r>
              <a:rPr lang="en-US" sz="3200" dirty="0">
                <a:latin typeface="Arial" charset="0"/>
              </a:rPr>
              <a:t>= 0.9 pie x .5 = 0.45 pie</a:t>
            </a:r>
            <a:endParaRPr lang="en-US" dirty="0"/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5634041" y="4111625"/>
            <a:ext cx="1641476" cy="866775"/>
            <a:chOff x="3549" y="2590"/>
            <a:chExt cx="1034" cy="546"/>
          </a:xfrm>
        </p:grpSpPr>
        <p:sp>
          <p:nvSpPr>
            <p:cNvPr id="52264" name="Text Box 40"/>
            <p:cNvSpPr txBox="1">
              <a:spLocks noChangeArrowheads="1"/>
            </p:cNvSpPr>
            <p:nvPr/>
          </p:nvSpPr>
          <p:spPr bwMode="auto">
            <a:xfrm>
              <a:off x="3754" y="2817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5" name="Text Box 41"/>
            <p:cNvSpPr txBox="1">
              <a:spLocks noChangeArrowheads="1"/>
            </p:cNvSpPr>
            <p:nvPr/>
          </p:nvSpPr>
          <p:spPr bwMode="auto">
            <a:xfrm>
              <a:off x="3549" y="2590"/>
              <a:ext cx="103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0.45 pie</a:t>
              </a:r>
              <a:endParaRPr lang="en-US" dirty="0"/>
            </a:p>
          </p:txBody>
        </p:sp>
      </p:grp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835025" y="1920875"/>
            <a:ext cx="47676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0.9 pie x 0 = 0 pie</a:t>
            </a:r>
            <a:endParaRPr lang="en-US" dirty="0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8645525" y="4824413"/>
            <a:ext cx="455613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52269" name="Freeform 45"/>
          <p:cNvSpPr>
            <a:spLocks/>
          </p:cNvSpPr>
          <p:nvPr/>
        </p:nvSpPr>
        <p:spPr bwMode="auto">
          <a:xfrm>
            <a:off x="884238" y="4330700"/>
            <a:ext cx="7975600" cy="762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35" y="255"/>
              </a:cxn>
              <a:cxn ang="0">
                <a:pos x="5023" y="479"/>
              </a:cxn>
            </a:cxnLst>
            <a:rect l="0" t="0" r="r" b="b"/>
            <a:pathLst>
              <a:path w="5024" h="480">
                <a:moveTo>
                  <a:pt x="0" y="0"/>
                </a:moveTo>
                <a:lnTo>
                  <a:pt x="3335" y="255"/>
                </a:lnTo>
                <a:lnTo>
                  <a:pt x="5023" y="479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809625" y="2889250"/>
            <a:ext cx="7192963" cy="2957513"/>
            <a:chOff x="510" y="1820"/>
            <a:chExt cx="4531" cy="1863"/>
          </a:xfrm>
        </p:grpSpPr>
        <p:sp>
          <p:nvSpPr>
            <p:cNvPr id="52270" name="Oval 46"/>
            <p:cNvSpPr>
              <a:spLocks noChangeArrowheads="1"/>
            </p:cNvSpPr>
            <p:nvPr/>
          </p:nvSpPr>
          <p:spPr bwMode="auto">
            <a:xfrm flipV="1">
              <a:off x="510" y="3637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1" name="Oval 47"/>
            <p:cNvSpPr>
              <a:spLocks noChangeArrowheads="1"/>
            </p:cNvSpPr>
            <p:nvPr/>
          </p:nvSpPr>
          <p:spPr bwMode="auto">
            <a:xfrm flipV="1">
              <a:off x="1025" y="318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2" name="Oval 48"/>
            <p:cNvSpPr>
              <a:spLocks noChangeArrowheads="1"/>
            </p:cNvSpPr>
            <p:nvPr/>
          </p:nvSpPr>
          <p:spPr bwMode="auto">
            <a:xfrm flipV="1">
              <a:off x="1577" y="266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3" name="Oval 49"/>
            <p:cNvSpPr>
              <a:spLocks noChangeArrowheads="1"/>
            </p:cNvSpPr>
            <p:nvPr/>
          </p:nvSpPr>
          <p:spPr bwMode="auto">
            <a:xfrm flipV="1">
              <a:off x="2126" y="2186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4" name="Oval 50"/>
            <p:cNvSpPr>
              <a:spLocks noChangeArrowheads="1"/>
            </p:cNvSpPr>
            <p:nvPr/>
          </p:nvSpPr>
          <p:spPr bwMode="auto">
            <a:xfrm flipV="1">
              <a:off x="2687" y="1868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5" name="Oval 51"/>
            <p:cNvSpPr>
              <a:spLocks noChangeArrowheads="1"/>
            </p:cNvSpPr>
            <p:nvPr/>
          </p:nvSpPr>
          <p:spPr bwMode="auto">
            <a:xfrm flipV="1">
              <a:off x="3261" y="1820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6" name="Oval 52"/>
            <p:cNvSpPr>
              <a:spLocks noChangeArrowheads="1"/>
            </p:cNvSpPr>
            <p:nvPr/>
          </p:nvSpPr>
          <p:spPr bwMode="auto">
            <a:xfrm flipV="1">
              <a:off x="3858" y="2009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7" name="Oval 53"/>
            <p:cNvSpPr>
              <a:spLocks noChangeArrowheads="1"/>
            </p:cNvSpPr>
            <p:nvPr/>
          </p:nvSpPr>
          <p:spPr bwMode="auto">
            <a:xfrm flipV="1">
              <a:off x="4383" y="2454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8" name="Oval 54"/>
            <p:cNvSpPr>
              <a:spLocks noChangeArrowheads="1"/>
            </p:cNvSpPr>
            <p:nvPr/>
          </p:nvSpPr>
          <p:spPr bwMode="auto">
            <a:xfrm flipV="1">
              <a:off x="4952" y="2974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3213100" y="3570285"/>
            <a:ext cx="3376613" cy="600074"/>
            <a:chOff x="2024" y="2249"/>
            <a:chExt cx="2127" cy="378"/>
          </a:xfrm>
        </p:grpSpPr>
        <p:sp>
          <p:nvSpPr>
            <p:cNvPr id="52280" name="Text Box 56"/>
            <p:cNvSpPr txBox="1">
              <a:spLocks noChangeArrowheads="1"/>
            </p:cNvSpPr>
            <p:nvPr/>
          </p:nvSpPr>
          <p:spPr bwMode="auto">
            <a:xfrm>
              <a:off x="2024" y="2259"/>
              <a:ext cx="135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52281" name="Freeform 57"/>
            <p:cNvSpPr>
              <a:spLocks/>
            </p:cNvSpPr>
            <p:nvPr/>
          </p:nvSpPr>
          <p:spPr bwMode="auto">
            <a:xfrm>
              <a:off x="3784" y="2249"/>
              <a:ext cx="367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28" y="199"/>
                </a:cxn>
                <a:cxn ang="0">
                  <a:pos x="42" y="197"/>
                </a:cxn>
                <a:cxn ang="0">
                  <a:pos x="56" y="195"/>
                </a:cxn>
                <a:cxn ang="0">
                  <a:pos x="70" y="193"/>
                </a:cxn>
                <a:cxn ang="0">
                  <a:pos x="83" y="190"/>
                </a:cxn>
                <a:cxn ang="0">
                  <a:pos x="96" y="187"/>
                </a:cxn>
                <a:cxn ang="0">
                  <a:pos x="110" y="183"/>
                </a:cxn>
                <a:cxn ang="0">
                  <a:pos x="123" y="179"/>
                </a:cxn>
                <a:cxn ang="0">
                  <a:pos x="136" y="175"/>
                </a:cxn>
                <a:cxn ang="0">
                  <a:pos x="148" y="170"/>
                </a:cxn>
                <a:cxn ang="0">
                  <a:pos x="161" y="165"/>
                </a:cxn>
                <a:cxn ang="0">
                  <a:pos x="174" y="160"/>
                </a:cxn>
                <a:cxn ang="0">
                  <a:pos x="186" y="154"/>
                </a:cxn>
                <a:cxn ang="0">
                  <a:pos x="198" y="148"/>
                </a:cxn>
                <a:cxn ang="0">
                  <a:pos x="210" y="142"/>
                </a:cxn>
                <a:cxn ang="0">
                  <a:pos x="221" y="135"/>
                </a:cxn>
                <a:cxn ang="0">
                  <a:pos x="232" y="128"/>
                </a:cxn>
                <a:cxn ang="0">
                  <a:pos x="244" y="121"/>
                </a:cxn>
                <a:cxn ang="0">
                  <a:pos x="255" y="113"/>
                </a:cxn>
                <a:cxn ang="0">
                  <a:pos x="265" y="105"/>
                </a:cxn>
                <a:cxn ang="0">
                  <a:pos x="276" y="97"/>
                </a:cxn>
                <a:cxn ang="0">
                  <a:pos x="286" y="89"/>
                </a:cxn>
                <a:cxn ang="0">
                  <a:pos x="296" y="80"/>
                </a:cxn>
                <a:cxn ang="0">
                  <a:pos x="306" y="71"/>
                </a:cxn>
                <a:cxn ang="0">
                  <a:pos x="315" y="61"/>
                </a:cxn>
                <a:cxn ang="0">
                  <a:pos x="324" y="51"/>
                </a:cxn>
                <a:cxn ang="0">
                  <a:pos x="333" y="42"/>
                </a:cxn>
                <a:cxn ang="0">
                  <a:pos x="342" y="31"/>
                </a:cxn>
                <a:cxn ang="0">
                  <a:pos x="350" y="21"/>
                </a:cxn>
                <a:cxn ang="0">
                  <a:pos x="358" y="11"/>
                </a:cxn>
                <a:cxn ang="0">
                  <a:pos x="366" y="0"/>
                </a:cxn>
              </a:cxnLst>
              <a:rect l="0" t="0" r="r" b="b"/>
              <a:pathLst>
                <a:path w="367" h="202">
                  <a:moveTo>
                    <a:pt x="0" y="201"/>
                  </a:moveTo>
                  <a:lnTo>
                    <a:pt x="28" y="199"/>
                  </a:lnTo>
                  <a:lnTo>
                    <a:pt x="42" y="197"/>
                  </a:lnTo>
                  <a:lnTo>
                    <a:pt x="56" y="195"/>
                  </a:lnTo>
                  <a:lnTo>
                    <a:pt x="70" y="193"/>
                  </a:lnTo>
                  <a:lnTo>
                    <a:pt x="83" y="190"/>
                  </a:lnTo>
                  <a:lnTo>
                    <a:pt x="96" y="187"/>
                  </a:lnTo>
                  <a:lnTo>
                    <a:pt x="110" y="183"/>
                  </a:lnTo>
                  <a:lnTo>
                    <a:pt x="123" y="179"/>
                  </a:lnTo>
                  <a:lnTo>
                    <a:pt x="136" y="175"/>
                  </a:lnTo>
                  <a:lnTo>
                    <a:pt x="148" y="170"/>
                  </a:lnTo>
                  <a:lnTo>
                    <a:pt x="161" y="165"/>
                  </a:lnTo>
                  <a:lnTo>
                    <a:pt x="174" y="160"/>
                  </a:lnTo>
                  <a:lnTo>
                    <a:pt x="186" y="154"/>
                  </a:lnTo>
                  <a:lnTo>
                    <a:pt x="198" y="148"/>
                  </a:lnTo>
                  <a:lnTo>
                    <a:pt x="210" y="142"/>
                  </a:lnTo>
                  <a:lnTo>
                    <a:pt x="221" y="135"/>
                  </a:lnTo>
                  <a:lnTo>
                    <a:pt x="232" y="128"/>
                  </a:lnTo>
                  <a:lnTo>
                    <a:pt x="244" y="121"/>
                  </a:lnTo>
                  <a:lnTo>
                    <a:pt x="255" y="113"/>
                  </a:lnTo>
                  <a:lnTo>
                    <a:pt x="265" y="105"/>
                  </a:lnTo>
                  <a:lnTo>
                    <a:pt x="276" y="97"/>
                  </a:lnTo>
                  <a:lnTo>
                    <a:pt x="286" y="89"/>
                  </a:lnTo>
                  <a:lnTo>
                    <a:pt x="296" y="80"/>
                  </a:lnTo>
                  <a:lnTo>
                    <a:pt x="306" y="71"/>
                  </a:lnTo>
                  <a:lnTo>
                    <a:pt x="315" y="61"/>
                  </a:lnTo>
                  <a:lnTo>
                    <a:pt x="324" y="51"/>
                  </a:lnTo>
                  <a:lnTo>
                    <a:pt x="333" y="42"/>
                  </a:lnTo>
                  <a:lnTo>
                    <a:pt x="342" y="31"/>
                  </a:lnTo>
                  <a:lnTo>
                    <a:pt x="350" y="21"/>
                  </a:lnTo>
                  <a:lnTo>
                    <a:pt x="358" y="11"/>
                  </a:lnTo>
                  <a:lnTo>
                    <a:pt x="366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1728786" y="5129217"/>
            <a:ext cx="3862383" cy="693738"/>
            <a:chOff x="1089" y="3231"/>
            <a:chExt cx="2433" cy="437"/>
          </a:xfrm>
        </p:grpSpPr>
        <p:sp>
          <p:nvSpPr>
            <p:cNvPr id="52283" name="Freeform 59"/>
            <p:cNvSpPr>
              <a:spLocks/>
            </p:cNvSpPr>
            <p:nvPr/>
          </p:nvSpPr>
          <p:spPr bwMode="auto">
            <a:xfrm>
              <a:off x="1089" y="3231"/>
              <a:ext cx="296" cy="226"/>
            </a:xfrm>
            <a:custGeom>
              <a:avLst/>
              <a:gdLst/>
              <a:ahLst/>
              <a:cxnLst>
                <a:cxn ang="0">
                  <a:pos x="295" y="225"/>
                </a:cxn>
                <a:cxn ang="0">
                  <a:pos x="271" y="220"/>
                </a:cxn>
                <a:cxn ang="0">
                  <a:pos x="259" y="217"/>
                </a:cxn>
                <a:cxn ang="0">
                  <a:pos x="247" y="214"/>
                </a:cxn>
                <a:cxn ang="0">
                  <a:pos x="235" y="211"/>
                </a:cxn>
                <a:cxn ang="0">
                  <a:pos x="223" y="207"/>
                </a:cxn>
                <a:cxn ang="0">
                  <a:pos x="212" y="203"/>
                </a:cxn>
                <a:cxn ang="0">
                  <a:pos x="201" y="198"/>
                </a:cxn>
                <a:cxn ang="0">
                  <a:pos x="190" y="193"/>
                </a:cxn>
                <a:cxn ang="0">
                  <a:pos x="179" y="187"/>
                </a:cxn>
                <a:cxn ang="0">
                  <a:pos x="168" y="182"/>
                </a:cxn>
                <a:cxn ang="0">
                  <a:pos x="158" y="176"/>
                </a:cxn>
                <a:cxn ang="0">
                  <a:pos x="147" y="170"/>
                </a:cxn>
                <a:cxn ang="0">
                  <a:pos x="137" y="163"/>
                </a:cxn>
                <a:cxn ang="0">
                  <a:pos x="127" y="156"/>
                </a:cxn>
                <a:cxn ang="0">
                  <a:pos x="118" y="149"/>
                </a:cxn>
                <a:cxn ang="0">
                  <a:pos x="109" y="142"/>
                </a:cxn>
                <a:cxn ang="0">
                  <a:pos x="99" y="134"/>
                </a:cxn>
                <a:cxn ang="0">
                  <a:pos x="91" y="126"/>
                </a:cxn>
                <a:cxn ang="0">
                  <a:pos x="82" y="118"/>
                </a:cxn>
                <a:cxn ang="0">
                  <a:pos x="73" y="109"/>
                </a:cxn>
                <a:cxn ang="0">
                  <a:pos x="65" y="100"/>
                </a:cxn>
                <a:cxn ang="0">
                  <a:pos x="57" y="91"/>
                </a:cxn>
                <a:cxn ang="0">
                  <a:pos x="50" y="82"/>
                </a:cxn>
                <a:cxn ang="0">
                  <a:pos x="43" y="73"/>
                </a:cxn>
                <a:cxn ang="0">
                  <a:pos x="35" y="63"/>
                </a:cxn>
                <a:cxn ang="0">
                  <a:pos x="29" y="53"/>
                </a:cxn>
                <a:cxn ang="0">
                  <a:pos x="23" y="43"/>
                </a:cxn>
                <a:cxn ang="0">
                  <a:pos x="16" y="32"/>
                </a:cxn>
                <a:cxn ang="0">
                  <a:pos x="11" y="22"/>
                </a:cxn>
                <a:cxn ang="0">
                  <a:pos x="5" y="11"/>
                </a:cxn>
                <a:cxn ang="0">
                  <a:pos x="0" y="0"/>
                </a:cxn>
              </a:cxnLst>
              <a:rect l="0" t="0" r="r" b="b"/>
              <a:pathLst>
                <a:path w="296" h="226">
                  <a:moveTo>
                    <a:pt x="295" y="225"/>
                  </a:moveTo>
                  <a:lnTo>
                    <a:pt x="271" y="220"/>
                  </a:lnTo>
                  <a:lnTo>
                    <a:pt x="259" y="217"/>
                  </a:lnTo>
                  <a:lnTo>
                    <a:pt x="247" y="214"/>
                  </a:lnTo>
                  <a:lnTo>
                    <a:pt x="235" y="211"/>
                  </a:lnTo>
                  <a:lnTo>
                    <a:pt x="223" y="207"/>
                  </a:lnTo>
                  <a:lnTo>
                    <a:pt x="212" y="203"/>
                  </a:lnTo>
                  <a:lnTo>
                    <a:pt x="201" y="198"/>
                  </a:lnTo>
                  <a:lnTo>
                    <a:pt x="190" y="193"/>
                  </a:lnTo>
                  <a:lnTo>
                    <a:pt x="179" y="187"/>
                  </a:lnTo>
                  <a:lnTo>
                    <a:pt x="168" y="182"/>
                  </a:lnTo>
                  <a:lnTo>
                    <a:pt x="158" y="176"/>
                  </a:lnTo>
                  <a:lnTo>
                    <a:pt x="147" y="170"/>
                  </a:lnTo>
                  <a:lnTo>
                    <a:pt x="137" y="163"/>
                  </a:lnTo>
                  <a:lnTo>
                    <a:pt x="127" y="156"/>
                  </a:lnTo>
                  <a:lnTo>
                    <a:pt x="118" y="149"/>
                  </a:lnTo>
                  <a:lnTo>
                    <a:pt x="109" y="142"/>
                  </a:lnTo>
                  <a:lnTo>
                    <a:pt x="99" y="134"/>
                  </a:lnTo>
                  <a:lnTo>
                    <a:pt x="91" y="126"/>
                  </a:lnTo>
                  <a:lnTo>
                    <a:pt x="82" y="118"/>
                  </a:lnTo>
                  <a:lnTo>
                    <a:pt x="73" y="109"/>
                  </a:lnTo>
                  <a:lnTo>
                    <a:pt x="65" y="100"/>
                  </a:lnTo>
                  <a:lnTo>
                    <a:pt x="57" y="91"/>
                  </a:lnTo>
                  <a:lnTo>
                    <a:pt x="50" y="82"/>
                  </a:lnTo>
                  <a:lnTo>
                    <a:pt x="43" y="73"/>
                  </a:lnTo>
                  <a:lnTo>
                    <a:pt x="35" y="63"/>
                  </a:lnTo>
                  <a:lnTo>
                    <a:pt x="29" y="53"/>
                  </a:lnTo>
                  <a:lnTo>
                    <a:pt x="23" y="43"/>
                  </a:lnTo>
                  <a:lnTo>
                    <a:pt x="16" y="32"/>
                  </a:lnTo>
                  <a:lnTo>
                    <a:pt x="11" y="22"/>
                  </a:lnTo>
                  <a:lnTo>
                    <a:pt x="5" y="11"/>
                  </a:lnTo>
                  <a:lnTo>
                    <a:pt x="0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2284" name="Text Box 60"/>
            <p:cNvSpPr txBox="1">
              <a:spLocks noChangeArrowheads="1"/>
            </p:cNvSpPr>
            <p:nvPr/>
          </p:nvSpPr>
          <p:spPr bwMode="auto">
            <a:xfrm>
              <a:off x="1397" y="3300"/>
              <a:ext cx="21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Ángulo</a:t>
              </a:r>
              <a:r>
                <a:rPr lang="en-US" sz="3200" dirty="0">
                  <a:latin typeface="Arial" charset="0"/>
                </a:rPr>
                <a:t> de </a:t>
              </a:r>
              <a:r>
                <a:rPr lang="en-US" sz="3200" dirty="0" err="1">
                  <a:latin typeface="Arial" charset="0"/>
                </a:rPr>
                <a:t>escora</a:t>
              </a:r>
              <a:endParaRPr lang="en-US" dirty="0"/>
            </a:p>
          </p:txBody>
        </p:sp>
      </p:grpSp>
      <p:sp>
        <p:nvSpPr>
          <p:cNvPr id="52288" name="Freeform 64"/>
          <p:cNvSpPr>
            <a:spLocks/>
          </p:cNvSpPr>
          <p:nvPr/>
        </p:nvSpPr>
        <p:spPr bwMode="auto">
          <a:xfrm>
            <a:off x="879475" y="2889250"/>
            <a:ext cx="7488238" cy="2922588"/>
          </a:xfrm>
          <a:custGeom>
            <a:avLst/>
            <a:gdLst/>
            <a:ahLst/>
            <a:cxnLst>
              <a:cxn ang="0">
                <a:pos x="18" y="1824"/>
              </a:cxn>
              <a:cxn ang="0">
                <a:pos x="68" y="1782"/>
              </a:cxn>
              <a:cxn ang="0">
                <a:pos x="145" y="1716"/>
              </a:cxn>
              <a:cxn ang="0">
                <a:pos x="242" y="1633"/>
              </a:cxn>
              <a:cxn ang="0">
                <a:pos x="352" y="1536"/>
              </a:cxn>
              <a:cxn ang="0">
                <a:pos x="470" y="1432"/>
              </a:cxn>
              <a:cxn ang="0">
                <a:pos x="611" y="1304"/>
              </a:cxn>
              <a:cxn ang="0">
                <a:pos x="699" y="1222"/>
              </a:cxn>
              <a:cxn ang="0">
                <a:pos x="768" y="1155"/>
              </a:cxn>
              <a:cxn ang="0">
                <a:pos x="832" y="1092"/>
              </a:cxn>
              <a:cxn ang="0">
                <a:pos x="904" y="1023"/>
              </a:cxn>
              <a:cxn ang="0">
                <a:pos x="998" y="936"/>
              </a:cxn>
              <a:cxn ang="0">
                <a:pos x="1137" y="807"/>
              </a:cxn>
              <a:cxn ang="0">
                <a:pos x="1225" y="722"/>
              </a:cxn>
              <a:cxn ang="0">
                <a:pos x="1293" y="655"/>
              </a:cxn>
              <a:cxn ang="0">
                <a:pos x="1355" y="595"/>
              </a:cxn>
              <a:cxn ang="0">
                <a:pos x="1424" y="534"/>
              </a:cxn>
              <a:cxn ang="0">
                <a:pos x="1514" y="463"/>
              </a:cxn>
              <a:cxn ang="0">
                <a:pos x="1658" y="359"/>
              </a:cxn>
              <a:cxn ang="0">
                <a:pos x="1752" y="288"/>
              </a:cxn>
              <a:cxn ang="0">
                <a:pos x="1827" y="232"/>
              </a:cxn>
              <a:cxn ang="0">
                <a:pos x="1894" y="187"/>
              </a:cxn>
              <a:cxn ang="0">
                <a:pos x="1967" y="148"/>
              </a:cxn>
              <a:cxn ang="0">
                <a:pos x="2058" y="110"/>
              </a:cxn>
              <a:cxn ang="0">
                <a:pos x="2182" y="69"/>
              </a:cxn>
              <a:cxn ang="0">
                <a:pos x="2309" y="31"/>
              </a:cxn>
              <a:cxn ang="0">
                <a:pos x="2391" y="12"/>
              </a:cxn>
              <a:cxn ang="0">
                <a:pos x="2462" y="2"/>
              </a:cxn>
              <a:cxn ang="0">
                <a:pos x="2534" y="0"/>
              </a:cxn>
              <a:cxn ang="0">
                <a:pos x="2618" y="6"/>
              </a:cxn>
              <a:cxn ang="0">
                <a:pos x="2726" y="18"/>
              </a:cxn>
              <a:cxn ang="0">
                <a:pos x="2876" y="36"/>
              </a:cxn>
              <a:cxn ang="0">
                <a:pos x="2971" y="52"/>
              </a:cxn>
              <a:cxn ang="0">
                <a:pos x="3049" y="71"/>
              </a:cxn>
              <a:cxn ang="0">
                <a:pos x="3122" y="98"/>
              </a:cxn>
              <a:cxn ang="0">
                <a:pos x="3201" y="136"/>
              </a:cxn>
              <a:cxn ang="0">
                <a:pos x="3300" y="189"/>
              </a:cxn>
              <a:cxn ang="0">
                <a:pos x="3445" y="272"/>
              </a:cxn>
              <a:cxn ang="0">
                <a:pos x="3534" y="333"/>
              </a:cxn>
              <a:cxn ang="0">
                <a:pos x="3602" y="390"/>
              </a:cxn>
              <a:cxn ang="0">
                <a:pos x="3661" y="448"/>
              </a:cxn>
              <a:cxn ang="0">
                <a:pos x="3726" y="515"/>
              </a:cxn>
              <a:cxn ang="0">
                <a:pos x="3810" y="597"/>
              </a:cxn>
              <a:cxn ang="0">
                <a:pos x="3952" y="722"/>
              </a:cxn>
              <a:cxn ang="0">
                <a:pos x="4050" y="810"/>
              </a:cxn>
              <a:cxn ang="0">
                <a:pos x="4125" y="880"/>
              </a:cxn>
              <a:cxn ang="0">
                <a:pos x="4192" y="944"/>
              </a:cxn>
              <a:cxn ang="0">
                <a:pos x="4265" y="1012"/>
              </a:cxn>
              <a:cxn ang="0">
                <a:pos x="4358" y="1095"/>
              </a:cxn>
              <a:cxn ang="0">
                <a:pos x="4480" y="1200"/>
              </a:cxn>
              <a:cxn ang="0">
                <a:pos x="4539" y="1249"/>
              </a:cxn>
              <a:cxn ang="0">
                <a:pos x="4594" y="1293"/>
              </a:cxn>
              <a:cxn ang="0">
                <a:pos x="4642" y="1331"/>
              </a:cxn>
              <a:cxn ang="0">
                <a:pos x="4681" y="1361"/>
              </a:cxn>
              <a:cxn ang="0">
                <a:pos x="4706" y="1381"/>
              </a:cxn>
              <a:cxn ang="0">
                <a:pos x="4716" y="1388"/>
              </a:cxn>
            </a:cxnLst>
            <a:rect l="0" t="0" r="r" b="b"/>
            <a:pathLst>
              <a:path w="4717" h="1841">
                <a:moveTo>
                  <a:pt x="0" y="1840"/>
                </a:moveTo>
                <a:lnTo>
                  <a:pt x="2" y="1837"/>
                </a:lnTo>
                <a:lnTo>
                  <a:pt x="6" y="1834"/>
                </a:lnTo>
                <a:lnTo>
                  <a:pt x="11" y="1830"/>
                </a:lnTo>
                <a:lnTo>
                  <a:pt x="18" y="1824"/>
                </a:lnTo>
                <a:lnTo>
                  <a:pt x="26" y="1818"/>
                </a:lnTo>
                <a:lnTo>
                  <a:pt x="34" y="1810"/>
                </a:lnTo>
                <a:lnTo>
                  <a:pt x="45" y="1802"/>
                </a:lnTo>
                <a:lnTo>
                  <a:pt x="56" y="1792"/>
                </a:lnTo>
                <a:lnTo>
                  <a:pt x="68" y="1782"/>
                </a:lnTo>
                <a:lnTo>
                  <a:pt x="82" y="1770"/>
                </a:lnTo>
                <a:lnTo>
                  <a:pt x="96" y="1758"/>
                </a:lnTo>
                <a:lnTo>
                  <a:pt x="112" y="1745"/>
                </a:lnTo>
                <a:lnTo>
                  <a:pt x="128" y="1731"/>
                </a:lnTo>
                <a:lnTo>
                  <a:pt x="145" y="1716"/>
                </a:lnTo>
                <a:lnTo>
                  <a:pt x="163" y="1701"/>
                </a:lnTo>
                <a:lnTo>
                  <a:pt x="182" y="1685"/>
                </a:lnTo>
                <a:lnTo>
                  <a:pt x="201" y="1668"/>
                </a:lnTo>
                <a:lnTo>
                  <a:pt x="221" y="1651"/>
                </a:lnTo>
                <a:lnTo>
                  <a:pt x="242" y="1633"/>
                </a:lnTo>
                <a:lnTo>
                  <a:pt x="263" y="1614"/>
                </a:lnTo>
                <a:lnTo>
                  <a:pt x="285" y="1596"/>
                </a:lnTo>
                <a:lnTo>
                  <a:pt x="307" y="1576"/>
                </a:lnTo>
                <a:lnTo>
                  <a:pt x="330" y="1557"/>
                </a:lnTo>
                <a:lnTo>
                  <a:pt x="352" y="1536"/>
                </a:lnTo>
                <a:lnTo>
                  <a:pt x="376" y="1516"/>
                </a:lnTo>
                <a:lnTo>
                  <a:pt x="399" y="1496"/>
                </a:lnTo>
                <a:lnTo>
                  <a:pt x="423" y="1474"/>
                </a:lnTo>
                <a:lnTo>
                  <a:pt x="446" y="1453"/>
                </a:lnTo>
                <a:lnTo>
                  <a:pt x="470" y="1432"/>
                </a:lnTo>
                <a:lnTo>
                  <a:pt x="494" y="1410"/>
                </a:lnTo>
                <a:lnTo>
                  <a:pt x="518" y="1389"/>
                </a:lnTo>
                <a:lnTo>
                  <a:pt x="568" y="1344"/>
                </a:lnTo>
                <a:lnTo>
                  <a:pt x="590" y="1324"/>
                </a:lnTo>
                <a:lnTo>
                  <a:pt x="611" y="1304"/>
                </a:lnTo>
                <a:lnTo>
                  <a:pt x="631" y="1286"/>
                </a:lnTo>
                <a:lnTo>
                  <a:pt x="649" y="1269"/>
                </a:lnTo>
                <a:lnTo>
                  <a:pt x="667" y="1252"/>
                </a:lnTo>
                <a:lnTo>
                  <a:pt x="684" y="1237"/>
                </a:lnTo>
                <a:lnTo>
                  <a:pt x="699" y="1222"/>
                </a:lnTo>
                <a:lnTo>
                  <a:pt x="714" y="1208"/>
                </a:lnTo>
                <a:lnTo>
                  <a:pt x="728" y="1194"/>
                </a:lnTo>
                <a:lnTo>
                  <a:pt x="742" y="1180"/>
                </a:lnTo>
                <a:lnTo>
                  <a:pt x="756" y="1168"/>
                </a:lnTo>
                <a:lnTo>
                  <a:pt x="768" y="1155"/>
                </a:lnTo>
                <a:lnTo>
                  <a:pt x="781" y="1142"/>
                </a:lnTo>
                <a:lnTo>
                  <a:pt x="794" y="1130"/>
                </a:lnTo>
                <a:lnTo>
                  <a:pt x="807" y="1118"/>
                </a:lnTo>
                <a:lnTo>
                  <a:pt x="820" y="1105"/>
                </a:lnTo>
                <a:lnTo>
                  <a:pt x="832" y="1092"/>
                </a:lnTo>
                <a:lnTo>
                  <a:pt x="846" y="1079"/>
                </a:lnTo>
                <a:lnTo>
                  <a:pt x="860" y="1066"/>
                </a:lnTo>
                <a:lnTo>
                  <a:pt x="874" y="1052"/>
                </a:lnTo>
                <a:lnTo>
                  <a:pt x="889" y="1038"/>
                </a:lnTo>
                <a:lnTo>
                  <a:pt x="904" y="1023"/>
                </a:lnTo>
                <a:lnTo>
                  <a:pt x="921" y="1007"/>
                </a:lnTo>
                <a:lnTo>
                  <a:pt x="938" y="991"/>
                </a:lnTo>
                <a:lnTo>
                  <a:pt x="957" y="974"/>
                </a:lnTo>
                <a:lnTo>
                  <a:pt x="976" y="955"/>
                </a:lnTo>
                <a:lnTo>
                  <a:pt x="998" y="936"/>
                </a:lnTo>
                <a:lnTo>
                  <a:pt x="1020" y="915"/>
                </a:lnTo>
                <a:lnTo>
                  <a:pt x="1044" y="893"/>
                </a:lnTo>
                <a:lnTo>
                  <a:pt x="1069" y="870"/>
                </a:lnTo>
                <a:lnTo>
                  <a:pt x="1116" y="827"/>
                </a:lnTo>
                <a:lnTo>
                  <a:pt x="1137" y="807"/>
                </a:lnTo>
                <a:lnTo>
                  <a:pt x="1157" y="788"/>
                </a:lnTo>
                <a:lnTo>
                  <a:pt x="1176" y="770"/>
                </a:lnTo>
                <a:lnTo>
                  <a:pt x="1193" y="754"/>
                </a:lnTo>
                <a:lnTo>
                  <a:pt x="1210" y="738"/>
                </a:lnTo>
                <a:lnTo>
                  <a:pt x="1225" y="722"/>
                </a:lnTo>
                <a:lnTo>
                  <a:pt x="1240" y="708"/>
                </a:lnTo>
                <a:lnTo>
                  <a:pt x="1254" y="694"/>
                </a:lnTo>
                <a:lnTo>
                  <a:pt x="1268" y="680"/>
                </a:lnTo>
                <a:lnTo>
                  <a:pt x="1280" y="667"/>
                </a:lnTo>
                <a:lnTo>
                  <a:pt x="1293" y="655"/>
                </a:lnTo>
                <a:lnTo>
                  <a:pt x="1306" y="642"/>
                </a:lnTo>
                <a:lnTo>
                  <a:pt x="1318" y="630"/>
                </a:lnTo>
                <a:lnTo>
                  <a:pt x="1330" y="618"/>
                </a:lnTo>
                <a:lnTo>
                  <a:pt x="1342" y="607"/>
                </a:lnTo>
                <a:lnTo>
                  <a:pt x="1355" y="595"/>
                </a:lnTo>
                <a:lnTo>
                  <a:pt x="1368" y="583"/>
                </a:lnTo>
                <a:lnTo>
                  <a:pt x="1381" y="572"/>
                </a:lnTo>
                <a:lnTo>
                  <a:pt x="1395" y="559"/>
                </a:lnTo>
                <a:lnTo>
                  <a:pt x="1409" y="547"/>
                </a:lnTo>
                <a:lnTo>
                  <a:pt x="1424" y="534"/>
                </a:lnTo>
                <a:lnTo>
                  <a:pt x="1440" y="521"/>
                </a:lnTo>
                <a:lnTo>
                  <a:pt x="1457" y="508"/>
                </a:lnTo>
                <a:lnTo>
                  <a:pt x="1475" y="494"/>
                </a:lnTo>
                <a:lnTo>
                  <a:pt x="1494" y="479"/>
                </a:lnTo>
                <a:lnTo>
                  <a:pt x="1514" y="463"/>
                </a:lnTo>
                <a:lnTo>
                  <a:pt x="1536" y="447"/>
                </a:lnTo>
                <a:lnTo>
                  <a:pt x="1559" y="430"/>
                </a:lnTo>
                <a:lnTo>
                  <a:pt x="1584" y="412"/>
                </a:lnTo>
                <a:lnTo>
                  <a:pt x="1611" y="393"/>
                </a:lnTo>
                <a:lnTo>
                  <a:pt x="1658" y="359"/>
                </a:lnTo>
                <a:lnTo>
                  <a:pt x="1679" y="344"/>
                </a:lnTo>
                <a:lnTo>
                  <a:pt x="1699" y="329"/>
                </a:lnTo>
                <a:lnTo>
                  <a:pt x="1718" y="314"/>
                </a:lnTo>
                <a:lnTo>
                  <a:pt x="1736" y="301"/>
                </a:lnTo>
                <a:lnTo>
                  <a:pt x="1752" y="288"/>
                </a:lnTo>
                <a:lnTo>
                  <a:pt x="1769" y="276"/>
                </a:lnTo>
                <a:lnTo>
                  <a:pt x="1784" y="264"/>
                </a:lnTo>
                <a:lnTo>
                  <a:pt x="1799" y="253"/>
                </a:lnTo>
                <a:lnTo>
                  <a:pt x="1813" y="242"/>
                </a:lnTo>
                <a:lnTo>
                  <a:pt x="1827" y="232"/>
                </a:lnTo>
                <a:lnTo>
                  <a:pt x="1841" y="223"/>
                </a:lnTo>
                <a:lnTo>
                  <a:pt x="1854" y="213"/>
                </a:lnTo>
                <a:lnTo>
                  <a:pt x="1867" y="204"/>
                </a:lnTo>
                <a:lnTo>
                  <a:pt x="1881" y="196"/>
                </a:lnTo>
                <a:lnTo>
                  <a:pt x="1894" y="187"/>
                </a:lnTo>
                <a:lnTo>
                  <a:pt x="1908" y="179"/>
                </a:lnTo>
                <a:lnTo>
                  <a:pt x="1922" y="171"/>
                </a:lnTo>
                <a:lnTo>
                  <a:pt x="1936" y="164"/>
                </a:lnTo>
                <a:lnTo>
                  <a:pt x="1951" y="156"/>
                </a:lnTo>
                <a:lnTo>
                  <a:pt x="1967" y="148"/>
                </a:lnTo>
                <a:lnTo>
                  <a:pt x="1983" y="141"/>
                </a:lnTo>
                <a:lnTo>
                  <a:pt x="2000" y="133"/>
                </a:lnTo>
                <a:lnTo>
                  <a:pt x="2018" y="126"/>
                </a:lnTo>
                <a:lnTo>
                  <a:pt x="2038" y="118"/>
                </a:lnTo>
                <a:lnTo>
                  <a:pt x="2058" y="110"/>
                </a:lnTo>
                <a:lnTo>
                  <a:pt x="2080" y="102"/>
                </a:lnTo>
                <a:lnTo>
                  <a:pt x="2103" y="94"/>
                </a:lnTo>
                <a:lnTo>
                  <a:pt x="2128" y="86"/>
                </a:lnTo>
                <a:lnTo>
                  <a:pt x="2154" y="78"/>
                </a:lnTo>
                <a:lnTo>
                  <a:pt x="2182" y="69"/>
                </a:lnTo>
                <a:lnTo>
                  <a:pt x="2229" y="54"/>
                </a:lnTo>
                <a:lnTo>
                  <a:pt x="2250" y="48"/>
                </a:lnTo>
                <a:lnTo>
                  <a:pt x="2271" y="42"/>
                </a:lnTo>
                <a:lnTo>
                  <a:pt x="2290" y="36"/>
                </a:lnTo>
                <a:lnTo>
                  <a:pt x="2309" y="31"/>
                </a:lnTo>
                <a:lnTo>
                  <a:pt x="2327" y="26"/>
                </a:lnTo>
                <a:lnTo>
                  <a:pt x="2344" y="22"/>
                </a:lnTo>
                <a:lnTo>
                  <a:pt x="2360" y="18"/>
                </a:lnTo>
                <a:lnTo>
                  <a:pt x="2376" y="14"/>
                </a:lnTo>
                <a:lnTo>
                  <a:pt x="2391" y="12"/>
                </a:lnTo>
                <a:lnTo>
                  <a:pt x="2406" y="9"/>
                </a:lnTo>
                <a:lnTo>
                  <a:pt x="2420" y="6"/>
                </a:lnTo>
                <a:lnTo>
                  <a:pt x="2434" y="4"/>
                </a:lnTo>
                <a:lnTo>
                  <a:pt x="2448" y="3"/>
                </a:lnTo>
                <a:lnTo>
                  <a:pt x="2462" y="2"/>
                </a:lnTo>
                <a:lnTo>
                  <a:pt x="2476" y="1"/>
                </a:lnTo>
                <a:lnTo>
                  <a:pt x="2490" y="0"/>
                </a:lnTo>
                <a:lnTo>
                  <a:pt x="2504" y="0"/>
                </a:lnTo>
                <a:lnTo>
                  <a:pt x="2519" y="0"/>
                </a:lnTo>
                <a:lnTo>
                  <a:pt x="2534" y="0"/>
                </a:lnTo>
                <a:lnTo>
                  <a:pt x="2550" y="1"/>
                </a:lnTo>
                <a:lnTo>
                  <a:pt x="2566" y="2"/>
                </a:lnTo>
                <a:lnTo>
                  <a:pt x="2582" y="3"/>
                </a:lnTo>
                <a:lnTo>
                  <a:pt x="2600" y="4"/>
                </a:lnTo>
                <a:lnTo>
                  <a:pt x="2618" y="6"/>
                </a:lnTo>
                <a:lnTo>
                  <a:pt x="2638" y="8"/>
                </a:lnTo>
                <a:lnTo>
                  <a:pt x="2658" y="10"/>
                </a:lnTo>
                <a:lnTo>
                  <a:pt x="2680" y="12"/>
                </a:lnTo>
                <a:lnTo>
                  <a:pt x="2702" y="15"/>
                </a:lnTo>
                <a:lnTo>
                  <a:pt x="2726" y="18"/>
                </a:lnTo>
                <a:lnTo>
                  <a:pt x="2752" y="21"/>
                </a:lnTo>
                <a:lnTo>
                  <a:pt x="2806" y="27"/>
                </a:lnTo>
                <a:lnTo>
                  <a:pt x="2830" y="30"/>
                </a:lnTo>
                <a:lnTo>
                  <a:pt x="2854" y="33"/>
                </a:lnTo>
                <a:lnTo>
                  <a:pt x="2876" y="36"/>
                </a:lnTo>
                <a:lnTo>
                  <a:pt x="2897" y="39"/>
                </a:lnTo>
                <a:lnTo>
                  <a:pt x="2917" y="42"/>
                </a:lnTo>
                <a:lnTo>
                  <a:pt x="2936" y="45"/>
                </a:lnTo>
                <a:lnTo>
                  <a:pt x="2954" y="48"/>
                </a:lnTo>
                <a:lnTo>
                  <a:pt x="2971" y="52"/>
                </a:lnTo>
                <a:lnTo>
                  <a:pt x="2988" y="55"/>
                </a:lnTo>
                <a:lnTo>
                  <a:pt x="3004" y="59"/>
                </a:lnTo>
                <a:lnTo>
                  <a:pt x="3019" y="62"/>
                </a:lnTo>
                <a:lnTo>
                  <a:pt x="3034" y="66"/>
                </a:lnTo>
                <a:lnTo>
                  <a:pt x="3049" y="71"/>
                </a:lnTo>
                <a:lnTo>
                  <a:pt x="3063" y="76"/>
                </a:lnTo>
                <a:lnTo>
                  <a:pt x="3078" y="80"/>
                </a:lnTo>
                <a:lnTo>
                  <a:pt x="3092" y="86"/>
                </a:lnTo>
                <a:lnTo>
                  <a:pt x="3107" y="92"/>
                </a:lnTo>
                <a:lnTo>
                  <a:pt x="3122" y="98"/>
                </a:lnTo>
                <a:lnTo>
                  <a:pt x="3136" y="104"/>
                </a:lnTo>
                <a:lnTo>
                  <a:pt x="3152" y="112"/>
                </a:lnTo>
                <a:lnTo>
                  <a:pt x="3168" y="119"/>
                </a:lnTo>
                <a:lnTo>
                  <a:pt x="3184" y="127"/>
                </a:lnTo>
                <a:lnTo>
                  <a:pt x="3201" y="136"/>
                </a:lnTo>
                <a:lnTo>
                  <a:pt x="3219" y="145"/>
                </a:lnTo>
                <a:lnTo>
                  <a:pt x="3238" y="155"/>
                </a:lnTo>
                <a:lnTo>
                  <a:pt x="3258" y="166"/>
                </a:lnTo>
                <a:lnTo>
                  <a:pt x="3278" y="177"/>
                </a:lnTo>
                <a:lnTo>
                  <a:pt x="3300" y="189"/>
                </a:lnTo>
                <a:lnTo>
                  <a:pt x="3324" y="202"/>
                </a:lnTo>
                <a:lnTo>
                  <a:pt x="3348" y="216"/>
                </a:lnTo>
                <a:lnTo>
                  <a:pt x="3400" y="245"/>
                </a:lnTo>
                <a:lnTo>
                  <a:pt x="3423" y="258"/>
                </a:lnTo>
                <a:lnTo>
                  <a:pt x="3445" y="272"/>
                </a:lnTo>
                <a:lnTo>
                  <a:pt x="3465" y="285"/>
                </a:lnTo>
                <a:lnTo>
                  <a:pt x="3484" y="297"/>
                </a:lnTo>
                <a:lnTo>
                  <a:pt x="3502" y="310"/>
                </a:lnTo>
                <a:lnTo>
                  <a:pt x="3519" y="321"/>
                </a:lnTo>
                <a:lnTo>
                  <a:pt x="3534" y="333"/>
                </a:lnTo>
                <a:lnTo>
                  <a:pt x="3549" y="344"/>
                </a:lnTo>
                <a:lnTo>
                  <a:pt x="3563" y="356"/>
                </a:lnTo>
                <a:lnTo>
                  <a:pt x="3576" y="367"/>
                </a:lnTo>
                <a:lnTo>
                  <a:pt x="3589" y="378"/>
                </a:lnTo>
                <a:lnTo>
                  <a:pt x="3602" y="390"/>
                </a:lnTo>
                <a:lnTo>
                  <a:pt x="3614" y="401"/>
                </a:lnTo>
                <a:lnTo>
                  <a:pt x="3626" y="412"/>
                </a:lnTo>
                <a:lnTo>
                  <a:pt x="3637" y="424"/>
                </a:lnTo>
                <a:lnTo>
                  <a:pt x="3649" y="436"/>
                </a:lnTo>
                <a:lnTo>
                  <a:pt x="3661" y="448"/>
                </a:lnTo>
                <a:lnTo>
                  <a:pt x="3673" y="460"/>
                </a:lnTo>
                <a:lnTo>
                  <a:pt x="3685" y="473"/>
                </a:lnTo>
                <a:lnTo>
                  <a:pt x="3698" y="486"/>
                </a:lnTo>
                <a:lnTo>
                  <a:pt x="3712" y="500"/>
                </a:lnTo>
                <a:lnTo>
                  <a:pt x="3726" y="515"/>
                </a:lnTo>
                <a:lnTo>
                  <a:pt x="3740" y="530"/>
                </a:lnTo>
                <a:lnTo>
                  <a:pt x="3756" y="545"/>
                </a:lnTo>
                <a:lnTo>
                  <a:pt x="3773" y="562"/>
                </a:lnTo>
                <a:lnTo>
                  <a:pt x="3791" y="579"/>
                </a:lnTo>
                <a:lnTo>
                  <a:pt x="3810" y="597"/>
                </a:lnTo>
                <a:lnTo>
                  <a:pt x="3831" y="616"/>
                </a:lnTo>
                <a:lnTo>
                  <a:pt x="3853" y="635"/>
                </a:lnTo>
                <a:lnTo>
                  <a:pt x="3876" y="656"/>
                </a:lnTo>
                <a:lnTo>
                  <a:pt x="3928" y="701"/>
                </a:lnTo>
                <a:lnTo>
                  <a:pt x="3952" y="722"/>
                </a:lnTo>
                <a:lnTo>
                  <a:pt x="3974" y="742"/>
                </a:lnTo>
                <a:lnTo>
                  <a:pt x="3994" y="760"/>
                </a:lnTo>
                <a:lnTo>
                  <a:pt x="4014" y="778"/>
                </a:lnTo>
                <a:lnTo>
                  <a:pt x="4032" y="794"/>
                </a:lnTo>
                <a:lnTo>
                  <a:pt x="4050" y="810"/>
                </a:lnTo>
                <a:lnTo>
                  <a:pt x="4066" y="825"/>
                </a:lnTo>
                <a:lnTo>
                  <a:pt x="4082" y="840"/>
                </a:lnTo>
                <a:lnTo>
                  <a:pt x="4096" y="854"/>
                </a:lnTo>
                <a:lnTo>
                  <a:pt x="4111" y="867"/>
                </a:lnTo>
                <a:lnTo>
                  <a:pt x="4125" y="880"/>
                </a:lnTo>
                <a:lnTo>
                  <a:pt x="4138" y="894"/>
                </a:lnTo>
                <a:lnTo>
                  <a:pt x="4152" y="906"/>
                </a:lnTo>
                <a:lnTo>
                  <a:pt x="4165" y="919"/>
                </a:lnTo>
                <a:lnTo>
                  <a:pt x="4179" y="932"/>
                </a:lnTo>
                <a:lnTo>
                  <a:pt x="4192" y="944"/>
                </a:lnTo>
                <a:lnTo>
                  <a:pt x="4206" y="957"/>
                </a:lnTo>
                <a:lnTo>
                  <a:pt x="4220" y="970"/>
                </a:lnTo>
                <a:lnTo>
                  <a:pt x="4234" y="984"/>
                </a:lnTo>
                <a:lnTo>
                  <a:pt x="4249" y="998"/>
                </a:lnTo>
                <a:lnTo>
                  <a:pt x="4265" y="1012"/>
                </a:lnTo>
                <a:lnTo>
                  <a:pt x="4282" y="1027"/>
                </a:lnTo>
                <a:lnTo>
                  <a:pt x="4299" y="1043"/>
                </a:lnTo>
                <a:lnTo>
                  <a:pt x="4318" y="1060"/>
                </a:lnTo>
                <a:lnTo>
                  <a:pt x="4337" y="1077"/>
                </a:lnTo>
                <a:lnTo>
                  <a:pt x="4358" y="1095"/>
                </a:lnTo>
                <a:lnTo>
                  <a:pt x="4380" y="1115"/>
                </a:lnTo>
                <a:lnTo>
                  <a:pt x="4404" y="1135"/>
                </a:lnTo>
                <a:lnTo>
                  <a:pt x="4430" y="1157"/>
                </a:lnTo>
                <a:lnTo>
                  <a:pt x="4457" y="1180"/>
                </a:lnTo>
                <a:lnTo>
                  <a:pt x="4480" y="1200"/>
                </a:lnTo>
                <a:lnTo>
                  <a:pt x="4492" y="1210"/>
                </a:lnTo>
                <a:lnTo>
                  <a:pt x="4504" y="1220"/>
                </a:lnTo>
                <a:lnTo>
                  <a:pt x="4516" y="1230"/>
                </a:lnTo>
                <a:lnTo>
                  <a:pt x="4528" y="1239"/>
                </a:lnTo>
                <a:lnTo>
                  <a:pt x="4539" y="1249"/>
                </a:lnTo>
                <a:lnTo>
                  <a:pt x="4550" y="1258"/>
                </a:lnTo>
                <a:lnTo>
                  <a:pt x="4562" y="1267"/>
                </a:lnTo>
                <a:lnTo>
                  <a:pt x="4573" y="1276"/>
                </a:lnTo>
                <a:lnTo>
                  <a:pt x="4584" y="1285"/>
                </a:lnTo>
                <a:lnTo>
                  <a:pt x="4594" y="1293"/>
                </a:lnTo>
                <a:lnTo>
                  <a:pt x="4604" y="1301"/>
                </a:lnTo>
                <a:lnTo>
                  <a:pt x="4614" y="1309"/>
                </a:lnTo>
                <a:lnTo>
                  <a:pt x="4624" y="1317"/>
                </a:lnTo>
                <a:lnTo>
                  <a:pt x="4634" y="1324"/>
                </a:lnTo>
                <a:lnTo>
                  <a:pt x="4642" y="1331"/>
                </a:lnTo>
                <a:lnTo>
                  <a:pt x="4651" y="1338"/>
                </a:lnTo>
                <a:lnTo>
                  <a:pt x="4659" y="1344"/>
                </a:lnTo>
                <a:lnTo>
                  <a:pt x="4667" y="1350"/>
                </a:lnTo>
                <a:lnTo>
                  <a:pt x="4674" y="1356"/>
                </a:lnTo>
                <a:lnTo>
                  <a:pt x="4681" y="1361"/>
                </a:lnTo>
                <a:lnTo>
                  <a:pt x="4687" y="1366"/>
                </a:lnTo>
                <a:lnTo>
                  <a:pt x="4693" y="1370"/>
                </a:lnTo>
                <a:lnTo>
                  <a:pt x="4698" y="1374"/>
                </a:lnTo>
                <a:lnTo>
                  <a:pt x="4703" y="1378"/>
                </a:lnTo>
                <a:lnTo>
                  <a:pt x="4706" y="1381"/>
                </a:lnTo>
                <a:lnTo>
                  <a:pt x="4710" y="1383"/>
                </a:lnTo>
                <a:lnTo>
                  <a:pt x="4712" y="1385"/>
                </a:lnTo>
                <a:lnTo>
                  <a:pt x="4714" y="1387"/>
                </a:lnTo>
                <a:lnTo>
                  <a:pt x="4715" y="1388"/>
                </a:lnTo>
                <a:lnTo>
                  <a:pt x="4716" y="1388"/>
                </a:lnTo>
              </a:path>
            </a:pathLst>
          </a:custGeom>
          <a:noFill/>
          <a:ln w="3429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2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8" grpId="0" autoUpdateAnimBg="0"/>
      <p:bldP spid="52259" grpId="0" autoUpdateAnimBg="0"/>
      <p:bldP spid="52263" grpId="0" autoUpdateAnimBg="0"/>
      <p:bldP spid="52267" grpId="0" autoUpdateAnimBg="0"/>
      <p:bldP spid="52268" grpId="0" autoUpdateAnimBg="0"/>
      <p:bldP spid="52269" grpId="0" animBg="1"/>
      <p:bldP spid="5228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09538" y="384175"/>
            <a:ext cx="8986838" cy="6521451"/>
            <a:chOff x="69" y="242"/>
            <a:chExt cx="5661" cy="4108"/>
          </a:xfrm>
        </p:grpSpPr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69" y="242"/>
              <a:ext cx="5661" cy="4108"/>
              <a:chOff x="69" y="242"/>
              <a:chExt cx="5661" cy="4108"/>
            </a:xfrm>
          </p:grpSpPr>
          <p:sp>
            <p:nvSpPr>
              <p:cNvPr id="53252" name="Freeform 4"/>
              <p:cNvSpPr>
                <a:spLocks/>
              </p:cNvSpPr>
              <p:nvPr/>
            </p:nvSpPr>
            <p:spPr bwMode="auto">
              <a:xfrm>
                <a:off x="556" y="368"/>
                <a:ext cx="5024" cy="3396"/>
              </a:xfrm>
              <a:custGeom>
                <a:avLst/>
                <a:gdLst/>
                <a:ahLst/>
                <a:cxnLst>
                  <a:cxn ang="0">
                    <a:pos x="0" y="3394"/>
                  </a:cxn>
                  <a:cxn ang="0">
                    <a:pos x="0" y="0"/>
                  </a:cxn>
                  <a:cxn ang="0">
                    <a:pos x="0" y="3395"/>
                  </a:cxn>
                  <a:cxn ang="0">
                    <a:pos x="5023" y="3395"/>
                  </a:cxn>
                  <a:cxn ang="0">
                    <a:pos x="0" y="3395"/>
                  </a:cxn>
                </a:cxnLst>
                <a:rect l="0" t="0" r="r" b="b"/>
                <a:pathLst>
                  <a:path w="5024" h="3396">
                    <a:moveTo>
                      <a:pt x="0" y="3394"/>
                    </a:moveTo>
                    <a:lnTo>
                      <a:pt x="0" y="0"/>
                    </a:lnTo>
                    <a:lnTo>
                      <a:pt x="0" y="3395"/>
                    </a:lnTo>
                    <a:lnTo>
                      <a:pt x="5023" y="3395"/>
                    </a:lnTo>
                    <a:lnTo>
                      <a:pt x="0" y="339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3" name="Text Box 5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4" name="Text Box 6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5" name="Text Box 7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256" name="Text Box 8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3257" name="Text Box 9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3258" name="Text Box 10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3259" name="Text Box 11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3260" name="Text Box 12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3261" name="Text Box 13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3262" name="Text Box 14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3263" name="Text Box 15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3264" name="Text Box 16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3265" name="Text Box 17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3267" name="Text Box 19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3268" name="Text Box 20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  <p:sp>
            <p:nvSpPr>
              <p:cNvPr id="53270" name="Text Box 22"/>
              <p:cNvSpPr txBox="1">
                <a:spLocks noChangeArrowheads="1"/>
              </p:cNvSpPr>
              <p:nvPr/>
            </p:nvSpPr>
            <p:spPr bwMode="auto">
              <a:xfrm>
                <a:off x="1511" y="4069"/>
                <a:ext cx="2642" cy="2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300" dirty="0" err="1">
                    <a:latin typeface="Arial" charset="0"/>
                  </a:rPr>
                  <a:t>Ángulo</a:t>
                </a:r>
                <a:r>
                  <a:rPr lang="en-US" sz="2300" dirty="0">
                    <a:latin typeface="Arial" charset="0"/>
                  </a:rPr>
                  <a:t> de </a:t>
                </a:r>
                <a:r>
                  <a:rPr lang="en-US" sz="2300" dirty="0" err="1">
                    <a:latin typeface="Arial" charset="0"/>
                  </a:rPr>
                  <a:t>inclinación</a:t>
                </a:r>
                <a:r>
                  <a:rPr lang="en-US" sz="2300" dirty="0">
                    <a:latin typeface="Arial" charset="0"/>
                  </a:rPr>
                  <a:t> - </a:t>
                </a:r>
                <a:r>
                  <a:rPr lang="en-US" sz="2300" dirty="0" err="1">
                    <a:latin typeface="Arial" charset="0"/>
                  </a:rPr>
                  <a:t>Grados</a:t>
                </a:r>
                <a:endParaRPr lang="en-US" dirty="0"/>
              </a:p>
            </p:txBody>
          </p:sp>
          <p:sp>
            <p:nvSpPr>
              <p:cNvPr id="53271" name="Text Box 23"/>
              <p:cNvSpPr txBox="1">
                <a:spLocks noChangeArrowheads="1"/>
              </p:cNvSpPr>
              <p:nvPr/>
            </p:nvSpPr>
            <p:spPr bwMode="auto">
              <a:xfrm rot="16200000">
                <a:off x="-1229" y="1859"/>
                <a:ext cx="2915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 dirty="0" err="1">
                    <a:latin typeface="Arial" charset="0"/>
                  </a:rPr>
                  <a:t>Brazo</a:t>
                </a:r>
                <a:r>
                  <a:rPr lang="en-US" sz="2700" dirty="0">
                    <a:latin typeface="Arial" charset="0"/>
                  </a:rPr>
                  <a:t> de </a:t>
                </a:r>
                <a:r>
                  <a:rPr lang="en-US" sz="2700" dirty="0" err="1">
                    <a:latin typeface="Arial" charset="0"/>
                  </a:rPr>
                  <a:t>adrizaminento</a:t>
                </a:r>
                <a:r>
                  <a:rPr lang="en-US" sz="2700" dirty="0">
                    <a:latin typeface="Arial" charset="0"/>
                  </a:rPr>
                  <a:t> (pie)</a:t>
                </a:r>
                <a:endParaRPr lang="en-US" dirty="0"/>
              </a:p>
            </p:txBody>
          </p:sp>
        </p:grpSp>
        <p:sp>
          <p:nvSpPr>
            <p:cNvPr id="53273" name="Line 25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884238" y="85725"/>
            <a:ext cx="7550150" cy="5002213"/>
            <a:chOff x="557" y="54"/>
            <a:chExt cx="4756" cy="3151"/>
          </a:xfrm>
        </p:grpSpPr>
        <p:sp>
          <p:nvSpPr>
            <p:cNvPr id="53275" name="Freeform 27"/>
            <p:cNvSpPr>
              <a:spLocks/>
            </p:cNvSpPr>
            <p:nvPr/>
          </p:nvSpPr>
          <p:spPr bwMode="auto">
            <a:xfrm>
              <a:off x="557" y="375"/>
              <a:ext cx="4756" cy="2830"/>
            </a:xfrm>
            <a:custGeom>
              <a:avLst/>
              <a:gdLst/>
              <a:ahLst/>
              <a:cxnLst>
                <a:cxn ang="0">
                  <a:pos x="177" y="2560"/>
                </a:cxn>
                <a:cxn ang="0">
                  <a:pos x="355" y="2297"/>
                </a:cxn>
                <a:cxn ang="0">
                  <a:pos x="532" y="2035"/>
                </a:cxn>
                <a:cxn ang="0">
                  <a:pos x="709" y="1773"/>
                </a:cxn>
                <a:cxn ang="0">
                  <a:pos x="887" y="1510"/>
                </a:cxn>
                <a:cxn ang="0">
                  <a:pos x="1064" y="1248"/>
                </a:cxn>
                <a:cxn ang="0">
                  <a:pos x="1241" y="985"/>
                </a:cxn>
                <a:cxn ang="0">
                  <a:pos x="1419" y="723"/>
                </a:cxn>
                <a:cxn ang="0">
                  <a:pos x="1477" y="652"/>
                </a:cxn>
                <a:cxn ang="0">
                  <a:pos x="1525" y="595"/>
                </a:cxn>
                <a:cxn ang="0">
                  <a:pos x="1572" y="538"/>
                </a:cxn>
                <a:cxn ang="0">
                  <a:pos x="1619" y="481"/>
                </a:cxn>
                <a:cxn ang="0">
                  <a:pos x="1667" y="425"/>
                </a:cxn>
                <a:cxn ang="0">
                  <a:pos x="1714" y="368"/>
                </a:cxn>
                <a:cxn ang="0">
                  <a:pos x="1761" y="311"/>
                </a:cxn>
                <a:cxn ang="0">
                  <a:pos x="1837" y="236"/>
                </a:cxn>
                <a:cxn ang="0">
                  <a:pos x="1918" y="179"/>
                </a:cxn>
                <a:cxn ang="0">
                  <a:pos x="2001" y="129"/>
                </a:cxn>
                <a:cxn ang="0">
                  <a:pos x="2085" y="87"/>
                </a:cxn>
                <a:cxn ang="0">
                  <a:pos x="2170" y="53"/>
                </a:cxn>
                <a:cxn ang="0">
                  <a:pos x="2257" y="27"/>
                </a:cxn>
                <a:cxn ang="0">
                  <a:pos x="2345" y="9"/>
                </a:cxn>
                <a:cxn ang="0">
                  <a:pos x="2435" y="1"/>
                </a:cxn>
                <a:cxn ang="0">
                  <a:pos x="2575" y="5"/>
                </a:cxn>
                <a:cxn ang="0">
                  <a:pos x="2699" y="26"/>
                </a:cxn>
                <a:cxn ang="0">
                  <a:pos x="2822" y="65"/>
                </a:cxn>
                <a:cxn ang="0">
                  <a:pos x="2942" y="119"/>
                </a:cxn>
                <a:cxn ang="0">
                  <a:pos x="3059" y="190"/>
                </a:cxn>
                <a:cxn ang="0">
                  <a:pos x="3173" y="276"/>
                </a:cxn>
                <a:cxn ang="0">
                  <a:pos x="3283" y="376"/>
                </a:cxn>
                <a:cxn ang="0">
                  <a:pos x="3390" y="491"/>
                </a:cxn>
                <a:cxn ang="0">
                  <a:pos x="3498" y="676"/>
                </a:cxn>
                <a:cxn ang="0">
                  <a:pos x="3583" y="831"/>
                </a:cxn>
                <a:cxn ang="0">
                  <a:pos x="3668" y="986"/>
                </a:cxn>
                <a:cxn ang="0">
                  <a:pos x="3756" y="1141"/>
                </a:cxn>
                <a:cxn ang="0">
                  <a:pos x="3844" y="1295"/>
                </a:cxn>
                <a:cxn ang="0">
                  <a:pos x="3933" y="1450"/>
                </a:cxn>
                <a:cxn ang="0">
                  <a:pos x="4023" y="1605"/>
                </a:cxn>
                <a:cxn ang="0">
                  <a:pos x="4113" y="1760"/>
                </a:cxn>
                <a:cxn ang="0">
                  <a:pos x="4111" y="1760"/>
                </a:cxn>
                <a:cxn ang="0">
                  <a:pos x="4110" y="1760"/>
                </a:cxn>
                <a:cxn ang="0">
                  <a:pos x="4108" y="1760"/>
                </a:cxn>
                <a:cxn ang="0">
                  <a:pos x="4107" y="1760"/>
                </a:cxn>
                <a:cxn ang="0">
                  <a:pos x="4105" y="1760"/>
                </a:cxn>
                <a:cxn ang="0">
                  <a:pos x="4104" y="1760"/>
                </a:cxn>
                <a:cxn ang="0">
                  <a:pos x="4103" y="1760"/>
                </a:cxn>
                <a:cxn ang="0">
                  <a:pos x="4141" y="1828"/>
                </a:cxn>
                <a:cxn ang="0">
                  <a:pos x="4220" y="1962"/>
                </a:cxn>
                <a:cxn ang="0">
                  <a:pos x="4303" y="2095"/>
                </a:cxn>
                <a:cxn ang="0">
                  <a:pos x="4386" y="2228"/>
                </a:cxn>
                <a:cxn ang="0">
                  <a:pos x="4470" y="2361"/>
                </a:cxn>
                <a:cxn ang="0">
                  <a:pos x="4554" y="2493"/>
                </a:cxn>
                <a:cxn ang="0">
                  <a:pos x="4636" y="2627"/>
                </a:cxn>
                <a:cxn ang="0">
                  <a:pos x="4716" y="2761"/>
                </a:cxn>
              </a:cxnLst>
              <a:rect l="0" t="0" r="r" b="b"/>
              <a:pathLst>
                <a:path w="4756" h="2830">
                  <a:moveTo>
                    <a:pt x="0" y="2822"/>
                  </a:moveTo>
                  <a:lnTo>
                    <a:pt x="89" y="2691"/>
                  </a:lnTo>
                  <a:lnTo>
                    <a:pt x="133" y="2625"/>
                  </a:lnTo>
                  <a:lnTo>
                    <a:pt x="177" y="2560"/>
                  </a:lnTo>
                  <a:lnTo>
                    <a:pt x="222" y="2494"/>
                  </a:lnTo>
                  <a:lnTo>
                    <a:pt x="266" y="2429"/>
                  </a:lnTo>
                  <a:lnTo>
                    <a:pt x="310" y="2363"/>
                  </a:lnTo>
                  <a:lnTo>
                    <a:pt x="355" y="2297"/>
                  </a:lnTo>
                  <a:lnTo>
                    <a:pt x="399" y="2232"/>
                  </a:lnTo>
                  <a:lnTo>
                    <a:pt x="443" y="2166"/>
                  </a:lnTo>
                  <a:lnTo>
                    <a:pt x="487" y="2101"/>
                  </a:lnTo>
                  <a:lnTo>
                    <a:pt x="532" y="2035"/>
                  </a:lnTo>
                  <a:lnTo>
                    <a:pt x="576" y="1969"/>
                  </a:lnTo>
                  <a:lnTo>
                    <a:pt x="621" y="1904"/>
                  </a:lnTo>
                  <a:lnTo>
                    <a:pt x="665" y="1838"/>
                  </a:lnTo>
                  <a:lnTo>
                    <a:pt x="709" y="1773"/>
                  </a:lnTo>
                  <a:lnTo>
                    <a:pt x="753" y="1707"/>
                  </a:lnTo>
                  <a:lnTo>
                    <a:pt x="798" y="1641"/>
                  </a:lnTo>
                  <a:lnTo>
                    <a:pt x="842" y="1576"/>
                  </a:lnTo>
                  <a:lnTo>
                    <a:pt x="887" y="1510"/>
                  </a:lnTo>
                  <a:lnTo>
                    <a:pt x="931" y="1445"/>
                  </a:lnTo>
                  <a:lnTo>
                    <a:pt x="975" y="1379"/>
                  </a:lnTo>
                  <a:lnTo>
                    <a:pt x="1019" y="1313"/>
                  </a:lnTo>
                  <a:lnTo>
                    <a:pt x="1064" y="1248"/>
                  </a:lnTo>
                  <a:lnTo>
                    <a:pt x="1108" y="1182"/>
                  </a:lnTo>
                  <a:lnTo>
                    <a:pt x="1153" y="1117"/>
                  </a:lnTo>
                  <a:lnTo>
                    <a:pt x="1197" y="1051"/>
                  </a:lnTo>
                  <a:lnTo>
                    <a:pt x="1241" y="985"/>
                  </a:lnTo>
                  <a:lnTo>
                    <a:pt x="1285" y="920"/>
                  </a:lnTo>
                  <a:lnTo>
                    <a:pt x="1330" y="854"/>
                  </a:lnTo>
                  <a:lnTo>
                    <a:pt x="1374" y="789"/>
                  </a:lnTo>
                  <a:lnTo>
                    <a:pt x="1419" y="723"/>
                  </a:lnTo>
                  <a:lnTo>
                    <a:pt x="1442" y="695"/>
                  </a:lnTo>
                  <a:lnTo>
                    <a:pt x="1454" y="681"/>
                  </a:lnTo>
                  <a:lnTo>
                    <a:pt x="1466" y="666"/>
                  </a:lnTo>
                  <a:lnTo>
                    <a:pt x="1477" y="652"/>
                  </a:lnTo>
                  <a:lnTo>
                    <a:pt x="1489" y="638"/>
                  </a:lnTo>
                  <a:lnTo>
                    <a:pt x="1501" y="624"/>
                  </a:lnTo>
                  <a:lnTo>
                    <a:pt x="1513" y="609"/>
                  </a:lnTo>
                  <a:lnTo>
                    <a:pt x="1525" y="595"/>
                  </a:lnTo>
                  <a:lnTo>
                    <a:pt x="1537" y="581"/>
                  </a:lnTo>
                  <a:lnTo>
                    <a:pt x="1548" y="567"/>
                  </a:lnTo>
                  <a:lnTo>
                    <a:pt x="1560" y="553"/>
                  </a:lnTo>
                  <a:lnTo>
                    <a:pt x="1572" y="538"/>
                  </a:lnTo>
                  <a:lnTo>
                    <a:pt x="1584" y="524"/>
                  </a:lnTo>
                  <a:lnTo>
                    <a:pt x="1595" y="510"/>
                  </a:lnTo>
                  <a:lnTo>
                    <a:pt x="1607" y="496"/>
                  </a:lnTo>
                  <a:lnTo>
                    <a:pt x="1619" y="481"/>
                  </a:lnTo>
                  <a:lnTo>
                    <a:pt x="1631" y="467"/>
                  </a:lnTo>
                  <a:lnTo>
                    <a:pt x="1643" y="453"/>
                  </a:lnTo>
                  <a:lnTo>
                    <a:pt x="1655" y="439"/>
                  </a:lnTo>
                  <a:lnTo>
                    <a:pt x="1667" y="425"/>
                  </a:lnTo>
                  <a:lnTo>
                    <a:pt x="1678" y="410"/>
                  </a:lnTo>
                  <a:lnTo>
                    <a:pt x="1690" y="396"/>
                  </a:lnTo>
                  <a:lnTo>
                    <a:pt x="1702" y="382"/>
                  </a:lnTo>
                  <a:lnTo>
                    <a:pt x="1714" y="368"/>
                  </a:lnTo>
                  <a:lnTo>
                    <a:pt x="1725" y="353"/>
                  </a:lnTo>
                  <a:lnTo>
                    <a:pt x="1737" y="339"/>
                  </a:lnTo>
                  <a:lnTo>
                    <a:pt x="1749" y="325"/>
                  </a:lnTo>
                  <a:lnTo>
                    <a:pt x="1761" y="311"/>
                  </a:lnTo>
                  <a:lnTo>
                    <a:pt x="1773" y="297"/>
                  </a:lnTo>
                  <a:lnTo>
                    <a:pt x="1785" y="282"/>
                  </a:lnTo>
                  <a:lnTo>
                    <a:pt x="1797" y="268"/>
                  </a:lnTo>
                  <a:lnTo>
                    <a:pt x="1837" y="236"/>
                  </a:lnTo>
                  <a:lnTo>
                    <a:pt x="1857" y="221"/>
                  </a:lnTo>
                  <a:lnTo>
                    <a:pt x="1877" y="207"/>
                  </a:lnTo>
                  <a:lnTo>
                    <a:pt x="1897" y="193"/>
                  </a:lnTo>
                  <a:lnTo>
                    <a:pt x="1918" y="179"/>
                  </a:lnTo>
                  <a:lnTo>
                    <a:pt x="1938" y="165"/>
                  </a:lnTo>
                  <a:lnTo>
                    <a:pt x="1959" y="153"/>
                  </a:lnTo>
                  <a:lnTo>
                    <a:pt x="1980" y="141"/>
                  </a:lnTo>
                  <a:lnTo>
                    <a:pt x="2001" y="129"/>
                  </a:lnTo>
                  <a:lnTo>
                    <a:pt x="2021" y="117"/>
                  </a:lnTo>
                  <a:lnTo>
                    <a:pt x="2043" y="107"/>
                  </a:lnTo>
                  <a:lnTo>
                    <a:pt x="2063" y="97"/>
                  </a:lnTo>
                  <a:lnTo>
                    <a:pt x="2085" y="87"/>
                  </a:lnTo>
                  <a:lnTo>
                    <a:pt x="2106" y="77"/>
                  </a:lnTo>
                  <a:lnTo>
                    <a:pt x="2127" y="69"/>
                  </a:lnTo>
                  <a:lnTo>
                    <a:pt x="2149" y="61"/>
                  </a:lnTo>
                  <a:lnTo>
                    <a:pt x="2170" y="53"/>
                  </a:lnTo>
                  <a:lnTo>
                    <a:pt x="2192" y="45"/>
                  </a:lnTo>
                  <a:lnTo>
                    <a:pt x="2214" y="39"/>
                  </a:lnTo>
                  <a:lnTo>
                    <a:pt x="2235" y="33"/>
                  </a:lnTo>
                  <a:lnTo>
                    <a:pt x="2257" y="27"/>
                  </a:lnTo>
                  <a:lnTo>
                    <a:pt x="2279" y="22"/>
                  </a:lnTo>
                  <a:lnTo>
                    <a:pt x="2301" y="17"/>
                  </a:lnTo>
                  <a:lnTo>
                    <a:pt x="2323" y="13"/>
                  </a:lnTo>
                  <a:lnTo>
                    <a:pt x="2345" y="9"/>
                  </a:lnTo>
                  <a:lnTo>
                    <a:pt x="2367" y="7"/>
                  </a:lnTo>
                  <a:lnTo>
                    <a:pt x="2390" y="4"/>
                  </a:lnTo>
                  <a:lnTo>
                    <a:pt x="2412" y="2"/>
                  </a:lnTo>
                  <a:lnTo>
                    <a:pt x="2435" y="1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2"/>
                  </a:lnTo>
                  <a:lnTo>
                    <a:pt x="2575" y="5"/>
                  </a:lnTo>
                  <a:lnTo>
                    <a:pt x="2606" y="8"/>
                  </a:lnTo>
                  <a:lnTo>
                    <a:pt x="2637" y="13"/>
                  </a:lnTo>
                  <a:lnTo>
                    <a:pt x="2669" y="19"/>
                  </a:lnTo>
                  <a:lnTo>
                    <a:pt x="2699" y="26"/>
                  </a:lnTo>
                  <a:lnTo>
                    <a:pt x="2731" y="34"/>
                  </a:lnTo>
                  <a:lnTo>
                    <a:pt x="2761" y="43"/>
                  </a:lnTo>
                  <a:lnTo>
                    <a:pt x="2792" y="54"/>
                  </a:lnTo>
                  <a:lnTo>
                    <a:pt x="2822" y="65"/>
                  </a:lnTo>
                  <a:lnTo>
                    <a:pt x="2852" y="77"/>
                  </a:lnTo>
                  <a:lnTo>
                    <a:pt x="2882" y="90"/>
                  </a:lnTo>
                  <a:lnTo>
                    <a:pt x="2912" y="104"/>
                  </a:lnTo>
                  <a:lnTo>
                    <a:pt x="2942" y="119"/>
                  </a:lnTo>
                  <a:lnTo>
                    <a:pt x="2971" y="136"/>
                  </a:lnTo>
                  <a:lnTo>
                    <a:pt x="3001" y="153"/>
                  </a:lnTo>
                  <a:lnTo>
                    <a:pt x="3030" y="171"/>
                  </a:lnTo>
                  <a:lnTo>
                    <a:pt x="3059" y="190"/>
                  </a:lnTo>
                  <a:lnTo>
                    <a:pt x="3088" y="210"/>
                  </a:lnTo>
                  <a:lnTo>
                    <a:pt x="3116" y="231"/>
                  </a:lnTo>
                  <a:lnTo>
                    <a:pt x="3145" y="253"/>
                  </a:lnTo>
                  <a:lnTo>
                    <a:pt x="3173" y="276"/>
                  </a:lnTo>
                  <a:lnTo>
                    <a:pt x="3201" y="299"/>
                  </a:lnTo>
                  <a:lnTo>
                    <a:pt x="3229" y="324"/>
                  </a:lnTo>
                  <a:lnTo>
                    <a:pt x="3256" y="350"/>
                  </a:lnTo>
                  <a:lnTo>
                    <a:pt x="3283" y="376"/>
                  </a:lnTo>
                  <a:lnTo>
                    <a:pt x="3310" y="403"/>
                  </a:lnTo>
                  <a:lnTo>
                    <a:pt x="3337" y="431"/>
                  </a:lnTo>
                  <a:lnTo>
                    <a:pt x="3363" y="461"/>
                  </a:lnTo>
                  <a:lnTo>
                    <a:pt x="3390" y="491"/>
                  </a:lnTo>
                  <a:lnTo>
                    <a:pt x="3416" y="521"/>
                  </a:lnTo>
                  <a:lnTo>
                    <a:pt x="3457" y="599"/>
                  </a:lnTo>
                  <a:lnTo>
                    <a:pt x="3477" y="637"/>
                  </a:lnTo>
                  <a:lnTo>
                    <a:pt x="3498" y="676"/>
                  </a:lnTo>
                  <a:lnTo>
                    <a:pt x="3519" y="715"/>
                  </a:lnTo>
                  <a:lnTo>
                    <a:pt x="3540" y="753"/>
                  </a:lnTo>
                  <a:lnTo>
                    <a:pt x="3561" y="792"/>
                  </a:lnTo>
                  <a:lnTo>
                    <a:pt x="3583" y="831"/>
                  </a:lnTo>
                  <a:lnTo>
                    <a:pt x="3604" y="869"/>
                  </a:lnTo>
                  <a:lnTo>
                    <a:pt x="3625" y="908"/>
                  </a:lnTo>
                  <a:lnTo>
                    <a:pt x="3647" y="947"/>
                  </a:lnTo>
                  <a:lnTo>
                    <a:pt x="3668" y="986"/>
                  </a:lnTo>
                  <a:lnTo>
                    <a:pt x="3690" y="1024"/>
                  </a:lnTo>
                  <a:lnTo>
                    <a:pt x="3712" y="1063"/>
                  </a:lnTo>
                  <a:lnTo>
                    <a:pt x="3734" y="1102"/>
                  </a:lnTo>
                  <a:lnTo>
                    <a:pt x="3756" y="1141"/>
                  </a:lnTo>
                  <a:lnTo>
                    <a:pt x="3777" y="1179"/>
                  </a:lnTo>
                  <a:lnTo>
                    <a:pt x="3800" y="1218"/>
                  </a:lnTo>
                  <a:lnTo>
                    <a:pt x="3822" y="1257"/>
                  </a:lnTo>
                  <a:lnTo>
                    <a:pt x="3844" y="1295"/>
                  </a:lnTo>
                  <a:lnTo>
                    <a:pt x="3866" y="1334"/>
                  </a:lnTo>
                  <a:lnTo>
                    <a:pt x="3889" y="1373"/>
                  </a:lnTo>
                  <a:lnTo>
                    <a:pt x="3911" y="1411"/>
                  </a:lnTo>
                  <a:lnTo>
                    <a:pt x="3933" y="1450"/>
                  </a:lnTo>
                  <a:lnTo>
                    <a:pt x="3956" y="1489"/>
                  </a:lnTo>
                  <a:lnTo>
                    <a:pt x="3978" y="1527"/>
                  </a:lnTo>
                  <a:lnTo>
                    <a:pt x="4001" y="1566"/>
                  </a:lnTo>
                  <a:lnTo>
                    <a:pt x="4023" y="1605"/>
                  </a:lnTo>
                  <a:lnTo>
                    <a:pt x="4045" y="1644"/>
                  </a:lnTo>
                  <a:lnTo>
                    <a:pt x="4068" y="1683"/>
                  </a:lnTo>
                  <a:lnTo>
                    <a:pt x="4091" y="1721"/>
                  </a:lnTo>
                  <a:lnTo>
                    <a:pt x="4113" y="1760"/>
                  </a:lnTo>
                  <a:lnTo>
                    <a:pt x="4113" y="1760"/>
                  </a:lnTo>
                  <a:lnTo>
                    <a:pt x="4112" y="1760"/>
                  </a:lnTo>
                  <a:lnTo>
                    <a:pt x="4112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0" y="1760"/>
                  </a:lnTo>
                  <a:lnTo>
                    <a:pt x="4110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8" y="1760"/>
                  </a:lnTo>
                  <a:lnTo>
                    <a:pt x="4108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6" y="1760"/>
                  </a:lnTo>
                  <a:lnTo>
                    <a:pt x="4106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41" y="1828"/>
                  </a:lnTo>
                  <a:lnTo>
                    <a:pt x="4160" y="1861"/>
                  </a:lnTo>
                  <a:lnTo>
                    <a:pt x="4180" y="1895"/>
                  </a:lnTo>
                  <a:lnTo>
                    <a:pt x="4200" y="1929"/>
                  </a:lnTo>
                  <a:lnTo>
                    <a:pt x="4220" y="1962"/>
                  </a:lnTo>
                  <a:lnTo>
                    <a:pt x="4241" y="1995"/>
                  </a:lnTo>
                  <a:lnTo>
                    <a:pt x="4261" y="2029"/>
                  </a:lnTo>
                  <a:lnTo>
                    <a:pt x="4282" y="2062"/>
                  </a:lnTo>
                  <a:lnTo>
                    <a:pt x="4303" y="2095"/>
                  </a:lnTo>
                  <a:lnTo>
                    <a:pt x="4323" y="2129"/>
                  </a:lnTo>
                  <a:lnTo>
                    <a:pt x="4344" y="2162"/>
                  </a:lnTo>
                  <a:lnTo>
                    <a:pt x="4365" y="2195"/>
                  </a:lnTo>
                  <a:lnTo>
                    <a:pt x="4386" y="2228"/>
                  </a:lnTo>
                  <a:lnTo>
                    <a:pt x="4407" y="2261"/>
                  </a:lnTo>
                  <a:lnTo>
                    <a:pt x="4428" y="2295"/>
                  </a:lnTo>
                  <a:lnTo>
                    <a:pt x="4449" y="2327"/>
                  </a:lnTo>
                  <a:lnTo>
                    <a:pt x="4470" y="2361"/>
                  </a:lnTo>
                  <a:lnTo>
                    <a:pt x="4491" y="2394"/>
                  </a:lnTo>
                  <a:lnTo>
                    <a:pt x="4512" y="2427"/>
                  </a:lnTo>
                  <a:lnTo>
                    <a:pt x="4533" y="2460"/>
                  </a:lnTo>
                  <a:lnTo>
                    <a:pt x="4554" y="2493"/>
                  </a:lnTo>
                  <a:lnTo>
                    <a:pt x="4575" y="2527"/>
                  </a:lnTo>
                  <a:lnTo>
                    <a:pt x="4595" y="2560"/>
                  </a:lnTo>
                  <a:lnTo>
                    <a:pt x="4616" y="2593"/>
                  </a:lnTo>
                  <a:lnTo>
                    <a:pt x="4636" y="2627"/>
                  </a:lnTo>
                  <a:lnTo>
                    <a:pt x="4656" y="2661"/>
                  </a:lnTo>
                  <a:lnTo>
                    <a:pt x="4676" y="2694"/>
                  </a:lnTo>
                  <a:lnTo>
                    <a:pt x="4696" y="2728"/>
                  </a:lnTo>
                  <a:lnTo>
                    <a:pt x="4716" y="2761"/>
                  </a:lnTo>
                  <a:lnTo>
                    <a:pt x="4735" y="2795"/>
                  </a:lnTo>
                  <a:lnTo>
                    <a:pt x="4755" y="2829"/>
                  </a:lnTo>
                </a:path>
              </a:pathLst>
            </a:custGeom>
            <a:noFill/>
            <a:ln w="2032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665" y="54"/>
              <a:ext cx="1536" cy="754"/>
              <a:chOff x="665" y="54"/>
              <a:chExt cx="1536" cy="754"/>
            </a:xfrm>
          </p:grpSpPr>
          <p:sp>
            <p:nvSpPr>
              <p:cNvPr id="53276" name="Text Box 28"/>
              <p:cNvSpPr txBox="1">
                <a:spLocks noChangeArrowheads="1"/>
              </p:cNvSpPr>
              <p:nvPr/>
            </p:nvSpPr>
            <p:spPr bwMode="auto">
              <a:xfrm>
                <a:off x="665" y="54"/>
                <a:ext cx="1045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dirty="0" err="1">
                    <a:solidFill>
                      <a:srgbClr val="0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0000FF"/>
                    </a:solidFill>
                    <a:latin typeface="Arial" charset="0"/>
                  </a:rPr>
                  <a:t> Original</a:t>
                </a:r>
                <a:endParaRPr lang="en-US" dirty="0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auto">
              <a:xfrm>
                <a:off x="1491" y="367"/>
                <a:ext cx="710" cy="4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46"/>
                  </a:cxn>
                  <a:cxn ang="0">
                    <a:pos x="24" y="69"/>
                  </a:cxn>
                  <a:cxn ang="0">
                    <a:pos x="33" y="91"/>
                  </a:cxn>
                  <a:cxn ang="0">
                    <a:pos x="44" y="113"/>
                  </a:cxn>
                  <a:cxn ang="0">
                    <a:pos x="56" y="135"/>
                  </a:cxn>
                  <a:cxn ang="0">
                    <a:pos x="68" y="155"/>
                  </a:cxn>
                  <a:cxn ang="0">
                    <a:pos x="81" y="175"/>
                  </a:cxn>
                  <a:cxn ang="0">
                    <a:pos x="95" y="195"/>
                  </a:cxn>
                  <a:cxn ang="0">
                    <a:pos x="110" y="214"/>
                  </a:cxn>
                  <a:cxn ang="0">
                    <a:pos x="125" y="233"/>
                  </a:cxn>
                  <a:cxn ang="0">
                    <a:pos x="141" y="251"/>
                  </a:cxn>
                  <a:cxn ang="0">
                    <a:pos x="158" y="267"/>
                  </a:cxn>
                  <a:cxn ang="0">
                    <a:pos x="176" y="284"/>
                  </a:cxn>
                  <a:cxn ang="0">
                    <a:pos x="194" y="300"/>
                  </a:cxn>
                  <a:cxn ang="0">
                    <a:pos x="213" y="315"/>
                  </a:cxn>
                  <a:cxn ang="0">
                    <a:pos x="232" y="329"/>
                  </a:cxn>
                  <a:cxn ang="0">
                    <a:pos x="252" y="343"/>
                  </a:cxn>
                  <a:cxn ang="0">
                    <a:pos x="272" y="355"/>
                  </a:cxn>
                  <a:cxn ang="0">
                    <a:pos x="293" y="367"/>
                  </a:cxn>
                  <a:cxn ang="0">
                    <a:pos x="315" y="379"/>
                  </a:cxn>
                  <a:cxn ang="0">
                    <a:pos x="337" y="389"/>
                  </a:cxn>
                  <a:cxn ang="0">
                    <a:pos x="359" y="398"/>
                  </a:cxn>
                  <a:cxn ang="0">
                    <a:pos x="383" y="407"/>
                  </a:cxn>
                  <a:cxn ang="0">
                    <a:pos x="406" y="414"/>
                  </a:cxn>
                  <a:cxn ang="0">
                    <a:pos x="430" y="421"/>
                  </a:cxn>
                  <a:cxn ang="0">
                    <a:pos x="454" y="426"/>
                  </a:cxn>
                  <a:cxn ang="0">
                    <a:pos x="479" y="431"/>
                  </a:cxn>
                  <a:cxn ang="0">
                    <a:pos x="503" y="435"/>
                  </a:cxn>
                  <a:cxn ang="0">
                    <a:pos x="529" y="437"/>
                  </a:cxn>
                  <a:cxn ang="0">
                    <a:pos x="554" y="439"/>
                  </a:cxn>
                  <a:cxn ang="0">
                    <a:pos x="580" y="440"/>
                  </a:cxn>
                  <a:cxn ang="0">
                    <a:pos x="588" y="439"/>
                  </a:cxn>
                  <a:cxn ang="0">
                    <a:pos x="592" y="439"/>
                  </a:cxn>
                  <a:cxn ang="0">
                    <a:pos x="597" y="439"/>
                  </a:cxn>
                  <a:cxn ang="0">
                    <a:pos x="601" y="439"/>
                  </a:cxn>
                  <a:cxn ang="0">
                    <a:pos x="605" y="439"/>
                  </a:cxn>
                  <a:cxn ang="0">
                    <a:pos x="609" y="439"/>
                  </a:cxn>
                  <a:cxn ang="0">
                    <a:pos x="613" y="439"/>
                  </a:cxn>
                  <a:cxn ang="0">
                    <a:pos x="617" y="439"/>
                  </a:cxn>
                  <a:cxn ang="0">
                    <a:pos x="621" y="438"/>
                  </a:cxn>
                  <a:cxn ang="0">
                    <a:pos x="625" y="438"/>
                  </a:cxn>
                  <a:cxn ang="0">
                    <a:pos x="629" y="437"/>
                  </a:cxn>
                  <a:cxn ang="0">
                    <a:pos x="633" y="437"/>
                  </a:cxn>
                  <a:cxn ang="0">
                    <a:pos x="637" y="437"/>
                  </a:cxn>
                  <a:cxn ang="0">
                    <a:pos x="641" y="437"/>
                  </a:cxn>
                  <a:cxn ang="0">
                    <a:pos x="645" y="436"/>
                  </a:cxn>
                  <a:cxn ang="0">
                    <a:pos x="649" y="435"/>
                  </a:cxn>
                  <a:cxn ang="0">
                    <a:pos x="653" y="435"/>
                  </a:cxn>
                  <a:cxn ang="0">
                    <a:pos x="657" y="435"/>
                  </a:cxn>
                  <a:cxn ang="0">
                    <a:pos x="661" y="434"/>
                  </a:cxn>
                  <a:cxn ang="0">
                    <a:pos x="665" y="433"/>
                  </a:cxn>
                  <a:cxn ang="0">
                    <a:pos x="669" y="433"/>
                  </a:cxn>
                  <a:cxn ang="0">
                    <a:pos x="673" y="432"/>
                  </a:cxn>
                  <a:cxn ang="0">
                    <a:pos x="677" y="432"/>
                  </a:cxn>
                  <a:cxn ang="0">
                    <a:pos x="681" y="431"/>
                  </a:cxn>
                  <a:cxn ang="0">
                    <a:pos x="685" y="430"/>
                  </a:cxn>
                  <a:cxn ang="0">
                    <a:pos x="689" y="429"/>
                  </a:cxn>
                  <a:cxn ang="0">
                    <a:pos x="693" y="429"/>
                  </a:cxn>
                  <a:cxn ang="0">
                    <a:pos x="697" y="428"/>
                  </a:cxn>
                  <a:cxn ang="0">
                    <a:pos x="701" y="427"/>
                  </a:cxn>
                  <a:cxn ang="0">
                    <a:pos x="705" y="427"/>
                  </a:cxn>
                  <a:cxn ang="0">
                    <a:pos x="709" y="426"/>
                  </a:cxn>
                </a:cxnLst>
                <a:rect l="0" t="0" r="r" b="b"/>
                <a:pathLst>
                  <a:path w="710" h="441">
                    <a:moveTo>
                      <a:pt x="0" y="0"/>
                    </a:moveTo>
                    <a:lnTo>
                      <a:pt x="15" y="46"/>
                    </a:lnTo>
                    <a:lnTo>
                      <a:pt x="24" y="69"/>
                    </a:lnTo>
                    <a:lnTo>
                      <a:pt x="33" y="91"/>
                    </a:lnTo>
                    <a:lnTo>
                      <a:pt x="44" y="113"/>
                    </a:lnTo>
                    <a:lnTo>
                      <a:pt x="56" y="135"/>
                    </a:lnTo>
                    <a:lnTo>
                      <a:pt x="68" y="155"/>
                    </a:lnTo>
                    <a:lnTo>
                      <a:pt x="81" y="175"/>
                    </a:lnTo>
                    <a:lnTo>
                      <a:pt x="95" y="195"/>
                    </a:lnTo>
                    <a:lnTo>
                      <a:pt x="110" y="214"/>
                    </a:lnTo>
                    <a:lnTo>
                      <a:pt x="125" y="233"/>
                    </a:lnTo>
                    <a:lnTo>
                      <a:pt x="141" y="251"/>
                    </a:lnTo>
                    <a:lnTo>
                      <a:pt x="158" y="267"/>
                    </a:lnTo>
                    <a:lnTo>
                      <a:pt x="176" y="284"/>
                    </a:lnTo>
                    <a:lnTo>
                      <a:pt x="194" y="300"/>
                    </a:lnTo>
                    <a:lnTo>
                      <a:pt x="213" y="315"/>
                    </a:lnTo>
                    <a:lnTo>
                      <a:pt x="232" y="329"/>
                    </a:lnTo>
                    <a:lnTo>
                      <a:pt x="252" y="343"/>
                    </a:lnTo>
                    <a:lnTo>
                      <a:pt x="272" y="355"/>
                    </a:lnTo>
                    <a:lnTo>
                      <a:pt x="293" y="367"/>
                    </a:lnTo>
                    <a:lnTo>
                      <a:pt x="315" y="379"/>
                    </a:lnTo>
                    <a:lnTo>
                      <a:pt x="337" y="389"/>
                    </a:lnTo>
                    <a:lnTo>
                      <a:pt x="359" y="398"/>
                    </a:lnTo>
                    <a:lnTo>
                      <a:pt x="383" y="407"/>
                    </a:lnTo>
                    <a:lnTo>
                      <a:pt x="406" y="414"/>
                    </a:lnTo>
                    <a:lnTo>
                      <a:pt x="430" y="421"/>
                    </a:lnTo>
                    <a:lnTo>
                      <a:pt x="454" y="426"/>
                    </a:lnTo>
                    <a:lnTo>
                      <a:pt x="479" y="431"/>
                    </a:lnTo>
                    <a:lnTo>
                      <a:pt x="503" y="435"/>
                    </a:lnTo>
                    <a:lnTo>
                      <a:pt x="529" y="437"/>
                    </a:lnTo>
                    <a:lnTo>
                      <a:pt x="554" y="439"/>
                    </a:lnTo>
                    <a:lnTo>
                      <a:pt x="580" y="440"/>
                    </a:lnTo>
                    <a:lnTo>
                      <a:pt x="588" y="439"/>
                    </a:lnTo>
                    <a:lnTo>
                      <a:pt x="592" y="439"/>
                    </a:lnTo>
                    <a:lnTo>
                      <a:pt x="597" y="439"/>
                    </a:lnTo>
                    <a:lnTo>
                      <a:pt x="601" y="439"/>
                    </a:lnTo>
                    <a:lnTo>
                      <a:pt x="605" y="439"/>
                    </a:lnTo>
                    <a:lnTo>
                      <a:pt x="609" y="439"/>
                    </a:lnTo>
                    <a:lnTo>
                      <a:pt x="613" y="439"/>
                    </a:lnTo>
                    <a:lnTo>
                      <a:pt x="617" y="439"/>
                    </a:lnTo>
                    <a:lnTo>
                      <a:pt x="621" y="438"/>
                    </a:lnTo>
                    <a:lnTo>
                      <a:pt x="625" y="438"/>
                    </a:lnTo>
                    <a:lnTo>
                      <a:pt x="629" y="437"/>
                    </a:lnTo>
                    <a:lnTo>
                      <a:pt x="633" y="437"/>
                    </a:lnTo>
                    <a:lnTo>
                      <a:pt x="637" y="437"/>
                    </a:lnTo>
                    <a:lnTo>
                      <a:pt x="641" y="437"/>
                    </a:lnTo>
                    <a:lnTo>
                      <a:pt x="645" y="436"/>
                    </a:lnTo>
                    <a:lnTo>
                      <a:pt x="649" y="435"/>
                    </a:lnTo>
                    <a:lnTo>
                      <a:pt x="653" y="435"/>
                    </a:lnTo>
                    <a:lnTo>
                      <a:pt x="657" y="435"/>
                    </a:lnTo>
                    <a:lnTo>
                      <a:pt x="661" y="434"/>
                    </a:lnTo>
                    <a:lnTo>
                      <a:pt x="665" y="433"/>
                    </a:lnTo>
                    <a:lnTo>
                      <a:pt x="669" y="433"/>
                    </a:lnTo>
                    <a:lnTo>
                      <a:pt x="673" y="432"/>
                    </a:lnTo>
                    <a:lnTo>
                      <a:pt x="677" y="432"/>
                    </a:lnTo>
                    <a:lnTo>
                      <a:pt x="681" y="431"/>
                    </a:lnTo>
                    <a:lnTo>
                      <a:pt x="685" y="430"/>
                    </a:lnTo>
                    <a:lnTo>
                      <a:pt x="689" y="429"/>
                    </a:lnTo>
                    <a:lnTo>
                      <a:pt x="693" y="429"/>
                    </a:lnTo>
                    <a:lnTo>
                      <a:pt x="697" y="428"/>
                    </a:lnTo>
                    <a:lnTo>
                      <a:pt x="701" y="427"/>
                    </a:lnTo>
                    <a:lnTo>
                      <a:pt x="705" y="427"/>
                    </a:lnTo>
                    <a:lnTo>
                      <a:pt x="709" y="426"/>
                    </a:lnTo>
                  </a:path>
                </a:pathLst>
              </a:custGeom>
              <a:noFill/>
              <a:ln w="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865188" y="3571875"/>
            <a:ext cx="7994650" cy="1512888"/>
            <a:chOff x="545" y="2250"/>
            <a:chExt cx="5036" cy="953"/>
          </a:xfrm>
        </p:grpSpPr>
        <p:sp>
          <p:nvSpPr>
            <p:cNvPr id="53280" name="Text Box 32"/>
            <p:cNvSpPr txBox="1">
              <a:spLocks noChangeArrowheads="1"/>
            </p:cNvSpPr>
            <p:nvPr/>
          </p:nvSpPr>
          <p:spPr bwMode="auto">
            <a:xfrm rot="21102188">
              <a:off x="2222" y="2369"/>
              <a:ext cx="142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seno</a:t>
              </a:r>
              <a:endParaRPr lang="en-US" dirty="0"/>
            </a:p>
          </p:txBody>
        </p:sp>
        <p:sp>
          <p:nvSpPr>
            <p:cNvPr id="53281" name="Freeform 33"/>
            <p:cNvSpPr>
              <a:spLocks/>
            </p:cNvSpPr>
            <p:nvPr/>
          </p:nvSpPr>
          <p:spPr bwMode="auto">
            <a:xfrm>
              <a:off x="545" y="2250"/>
              <a:ext cx="5036" cy="953"/>
            </a:xfrm>
            <a:custGeom>
              <a:avLst/>
              <a:gdLst/>
              <a:ahLst/>
              <a:cxnLst>
                <a:cxn ang="0">
                  <a:pos x="0" y="952"/>
                </a:cxn>
                <a:cxn ang="0">
                  <a:pos x="1608" y="503"/>
                </a:cxn>
                <a:cxn ang="0">
                  <a:pos x="5035" y="0"/>
                </a:cxn>
              </a:cxnLst>
              <a:rect l="0" t="0" r="r" b="b"/>
              <a:pathLst>
                <a:path w="5036" h="953">
                  <a:moveTo>
                    <a:pt x="0" y="952"/>
                  </a:moveTo>
                  <a:lnTo>
                    <a:pt x="1608" y="503"/>
                  </a:lnTo>
                  <a:lnTo>
                    <a:pt x="5035" y="0"/>
                  </a:lnTo>
                </a:path>
              </a:pathLst>
            </a:custGeom>
            <a:noFill/>
            <a:ln w="2032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1568450" y="1501775"/>
            <a:ext cx="6149975" cy="3641725"/>
            <a:chOff x="988" y="946"/>
            <a:chExt cx="3874" cy="2294"/>
          </a:xfrm>
        </p:grpSpPr>
        <p:sp>
          <p:nvSpPr>
            <p:cNvPr id="53283" name="Oval 35"/>
            <p:cNvSpPr>
              <a:spLocks noChangeArrowheads="1"/>
            </p:cNvSpPr>
            <p:nvPr/>
          </p:nvSpPr>
          <p:spPr bwMode="auto">
            <a:xfrm flipV="1">
              <a:off x="988" y="261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4" name="Oval 36"/>
            <p:cNvSpPr>
              <a:spLocks noChangeArrowheads="1"/>
            </p:cNvSpPr>
            <p:nvPr/>
          </p:nvSpPr>
          <p:spPr bwMode="auto">
            <a:xfrm flipV="1">
              <a:off x="1537" y="195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auto">
            <a:xfrm flipV="1">
              <a:off x="2094" y="134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auto">
            <a:xfrm flipV="1">
              <a:off x="2655" y="946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auto">
            <a:xfrm flipV="1">
              <a:off x="3245" y="9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8" name="Oval 40"/>
            <p:cNvSpPr>
              <a:spLocks noChangeArrowheads="1"/>
            </p:cNvSpPr>
            <p:nvPr/>
          </p:nvSpPr>
          <p:spPr bwMode="auto">
            <a:xfrm flipV="1">
              <a:off x="3841" y="148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9" name="Oval 41"/>
            <p:cNvSpPr>
              <a:spLocks noChangeArrowheads="1"/>
            </p:cNvSpPr>
            <p:nvPr/>
          </p:nvSpPr>
          <p:spPr bwMode="auto">
            <a:xfrm flipV="1">
              <a:off x="4341" y="239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90" name="Oval 42"/>
            <p:cNvSpPr>
              <a:spLocks noChangeArrowheads="1"/>
            </p:cNvSpPr>
            <p:nvPr/>
          </p:nvSpPr>
          <p:spPr bwMode="auto">
            <a:xfrm flipV="1">
              <a:off x="4773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884238" y="4208463"/>
            <a:ext cx="7975600" cy="884237"/>
            <a:chOff x="557" y="2651"/>
            <a:chExt cx="5024" cy="557"/>
          </a:xfrm>
        </p:grpSpPr>
        <p:sp>
          <p:nvSpPr>
            <p:cNvPr id="53297" name="Freeform 49"/>
            <p:cNvSpPr>
              <a:spLocks/>
            </p:cNvSpPr>
            <p:nvPr/>
          </p:nvSpPr>
          <p:spPr bwMode="auto">
            <a:xfrm>
              <a:off x="557" y="2651"/>
              <a:ext cx="5024" cy="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98" y="272"/>
                </a:cxn>
                <a:cxn ang="0">
                  <a:pos x="5023" y="556"/>
                </a:cxn>
              </a:cxnLst>
              <a:rect l="0" t="0" r="r" b="b"/>
              <a:pathLst>
                <a:path w="5024" h="557">
                  <a:moveTo>
                    <a:pt x="0" y="0"/>
                  </a:moveTo>
                  <a:lnTo>
                    <a:pt x="3298" y="272"/>
                  </a:lnTo>
                  <a:lnTo>
                    <a:pt x="5023" y="556"/>
                  </a:lnTo>
                </a:path>
              </a:pathLst>
            </a:custGeom>
            <a:noFill/>
            <a:ln w="2032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3298" name="Text Box 50"/>
            <p:cNvSpPr txBox="1">
              <a:spLocks noChangeArrowheads="1"/>
            </p:cNvSpPr>
            <p:nvPr/>
          </p:nvSpPr>
          <p:spPr bwMode="auto">
            <a:xfrm rot="361875">
              <a:off x="2486" y="2874"/>
              <a:ext cx="15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coseno</a:t>
              </a:r>
              <a:endParaRPr lang="en-US" dirty="0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815975" y="2060575"/>
            <a:ext cx="6783388" cy="3973513"/>
            <a:chOff x="514" y="1298"/>
            <a:chExt cx="4273" cy="2503"/>
          </a:xfrm>
        </p:grpSpPr>
        <p:sp>
          <p:nvSpPr>
            <p:cNvPr id="53300" name="Oval 52"/>
            <p:cNvSpPr>
              <a:spLocks noChangeArrowheads="1"/>
            </p:cNvSpPr>
            <p:nvPr/>
          </p:nvSpPr>
          <p:spPr bwMode="auto">
            <a:xfrm flipV="1">
              <a:off x="514" y="373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1" name="Oval 53"/>
            <p:cNvSpPr>
              <a:spLocks noChangeArrowheads="1"/>
            </p:cNvSpPr>
            <p:nvPr/>
          </p:nvSpPr>
          <p:spPr bwMode="auto">
            <a:xfrm flipV="1">
              <a:off x="946" y="3183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2" name="Oval 54"/>
            <p:cNvSpPr>
              <a:spLocks noChangeArrowheads="1"/>
            </p:cNvSpPr>
            <p:nvPr/>
          </p:nvSpPr>
          <p:spPr bwMode="auto">
            <a:xfrm flipV="1">
              <a:off x="1544" y="241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3" name="Oval 55"/>
            <p:cNvSpPr>
              <a:spLocks noChangeArrowheads="1"/>
            </p:cNvSpPr>
            <p:nvPr/>
          </p:nvSpPr>
          <p:spPr bwMode="auto">
            <a:xfrm flipV="1">
              <a:off x="2097" y="1779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4" name="Oval 56"/>
            <p:cNvSpPr>
              <a:spLocks noChangeArrowheads="1"/>
            </p:cNvSpPr>
            <p:nvPr/>
          </p:nvSpPr>
          <p:spPr bwMode="auto">
            <a:xfrm flipV="1">
              <a:off x="2654" y="132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5" name="Oval 57"/>
            <p:cNvSpPr>
              <a:spLocks noChangeArrowheads="1"/>
            </p:cNvSpPr>
            <p:nvPr/>
          </p:nvSpPr>
          <p:spPr bwMode="auto">
            <a:xfrm flipV="1">
              <a:off x="3264" y="129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6" name="Oval 58"/>
            <p:cNvSpPr>
              <a:spLocks noChangeArrowheads="1"/>
            </p:cNvSpPr>
            <p:nvPr/>
          </p:nvSpPr>
          <p:spPr bwMode="auto">
            <a:xfrm flipV="1">
              <a:off x="3843" y="17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7" name="Oval 59"/>
            <p:cNvSpPr>
              <a:spLocks noChangeArrowheads="1"/>
            </p:cNvSpPr>
            <p:nvPr/>
          </p:nvSpPr>
          <p:spPr bwMode="auto">
            <a:xfrm flipV="1">
              <a:off x="4403" y="271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8" name="Oval 60"/>
            <p:cNvSpPr>
              <a:spLocks noChangeArrowheads="1"/>
            </p:cNvSpPr>
            <p:nvPr/>
          </p:nvSpPr>
          <p:spPr bwMode="auto">
            <a:xfrm flipV="1">
              <a:off x="4698" y="3171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865188" y="1127125"/>
            <a:ext cx="7808912" cy="3957638"/>
            <a:chOff x="545" y="710"/>
            <a:chExt cx="4919" cy="2493"/>
          </a:xfrm>
        </p:grpSpPr>
        <p:sp>
          <p:nvSpPr>
            <p:cNvPr id="53317" name="Freeform 69"/>
            <p:cNvSpPr>
              <a:spLocks/>
            </p:cNvSpPr>
            <p:nvPr/>
          </p:nvSpPr>
          <p:spPr bwMode="auto">
            <a:xfrm>
              <a:off x="545" y="938"/>
              <a:ext cx="4268" cy="2265"/>
            </a:xfrm>
            <a:custGeom>
              <a:avLst/>
              <a:gdLst/>
              <a:ahLst/>
              <a:cxnLst>
                <a:cxn ang="0">
                  <a:pos x="4149" y="2049"/>
                </a:cxn>
                <a:cxn ang="0">
                  <a:pos x="4031" y="1834"/>
                </a:cxn>
                <a:cxn ang="0">
                  <a:pos x="3913" y="1618"/>
                </a:cxn>
                <a:cxn ang="0">
                  <a:pos x="3795" y="1403"/>
                </a:cxn>
                <a:cxn ang="0">
                  <a:pos x="3676" y="1188"/>
                </a:cxn>
                <a:cxn ang="0">
                  <a:pos x="3558" y="973"/>
                </a:cxn>
                <a:cxn ang="0">
                  <a:pos x="3440" y="758"/>
                </a:cxn>
                <a:cxn ang="0">
                  <a:pos x="3322" y="543"/>
                </a:cxn>
                <a:cxn ang="0">
                  <a:pos x="3200" y="394"/>
                </a:cxn>
                <a:cxn ang="0">
                  <a:pos x="3097" y="290"/>
                </a:cxn>
                <a:cxn ang="0">
                  <a:pos x="2988" y="201"/>
                </a:cxn>
                <a:cxn ang="0">
                  <a:pos x="2874" y="127"/>
                </a:cxn>
                <a:cxn ang="0">
                  <a:pos x="2756" y="69"/>
                </a:cxn>
                <a:cxn ang="0">
                  <a:pos x="2635" y="28"/>
                </a:cxn>
                <a:cxn ang="0">
                  <a:pos x="2509" y="5"/>
                </a:cxn>
                <a:cxn ang="0">
                  <a:pos x="2376" y="1"/>
                </a:cxn>
                <a:cxn ang="0">
                  <a:pos x="2301" y="7"/>
                </a:cxn>
                <a:cxn ang="0">
                  <a:pos x="2227" y="20"/>
                </a:cxn>
                <a:cxn ang="0">
                  <a:pos x="2155" y="39"/>
                </a:cxn>
                <a:cxn ang="0">
                  <a:pos x="2083" y="64"/>
                </a:cxn>
                <a:cxn ang="0">
                  <a:pos x="2013" y="96"/>
                </a:cxn>
                <a:cxn ang="0">
                  <a:pos x="1944" y="132"/>
                </a:cxn>
                <a:cxn ang="0">
                  <a:pos x="1877" y="175"/>
                </a:cxn>
                <a:cxn ang="0">
                  <a:pos x="1819" y="221"/>
                </a:cxn>
                <a:cxn ang="0">
                  <a:pos x="1787" y="251"/>
                </a:cxn>
                <a:cxn ang="0">
                  <a:pos x="1755" y="282"/>
                </a:cxn>
                <a:cxn ang="0">
                  <a:pos x="1722" y="312"/>
                </a:cxn>
                <a:cxn ang="0">
                  <a:pos x="1690" y="342"/>
                </a:cxn>
                <a:cxn ang="0">
                  <a:pos x="1657" y="373"/>
                </a:cxn>
                <a:cxn ang="0">
                  <a:pos x="1625" y="403"/>
                </a:cxn>
                <a:cxn ang="0">
                  <a:pos x="1592" y="434"/>
                </a:cxn>
                <a:cxn ang="0">
                  <a:pos x="1534" y="494"/>
                </a:cxn>
                <a:cxn ang="0">
                  <a:pos x="1483" y="548"/>
                </a:cxn>
                <a:cxn ang="0">
                  <a:pos x="1433" y="601"/>
                </a:cxn>
                <a:cxn ang="0">
                  <a:pos x="1383" y="654"/>
                </a:cxn>
                <a:cxn ang="0">
                  <a:pos x="1333" y="707"/>
                </a:cxn>
                <a:cxn ang="0">
                  <a:pos x="1283" y="760"/>
                </a:cxn>
                <a:cxn ang="0">
                  <a:pos x="1232" y="813"/>
                </a:cxn>
                <a:cxn ang="0">
                  <a:pos x="1182" y="867"/>
                </a:cxn>
                <a:cxn ang="0">
                  <a:pos x="1101" y="968"/>
                </a:cxn>
                <a:cxn ang="0">
                  <a:pos x="1036" y="1049"/>
                </a:cxn>
                <a:cxn ang="0">
                  <a:pos x="971" y="1130"/>
                </a:cxn>
                <a:cxn ang="0">
                  <a:pos x="906" y="1211"/>
                </a:cxn>
                <a:cxn ang="0">
                  <a:pos x="841" y="1292"/>
                </a:cxn>
                <a:cxn ang="0">
                  <a:pos x="776" y="1373"/>
                </a:cxn>
                <a:cxn ang="0">
                  <a:pos x="711" y="1454"/>
                </a:cxn>
                <a:cxn ang="0">
                  <a:pos x="621" y="1562"/>
                </a:cxn>
                <a:cxn ang="0">
                  <a:pos x="538" y="1655"/>
                </a:cxn>
                <a:cxn ang="0">
                  <a:pos x="455" y="1749"/>
                </a:cxn>
                <a:cxn ang="0">
                  <a:pos x="372" y="1842"/>
                </a:cxn>
                <a:cxn ang="0">
                  <a:pos x="290" y="1936"/>
                </a:cxn>
                <a:cxn ang="0">
                  <a:pos x="207" y="2030"/>
                </a:cxn>
                <a:cxn ang="0">
                  <a:pos x="124" y="2123"/>
                </a:cxn>
                <a:cxn ang="0">
                  <a:pos x="41" y="2217"/>
                </a:cxn>
              </a:cxnLst>
              <a:rect l="0" t="0" r="r" b="b"/>
              <a:pathLst>
                <a:path w="4268" h="2265">
                  <a:moveTo>
                    <a:pt x="4267" y="2264"/>
                  </a:moveTo>
                  <a:lnTo>
                    <a:pt x="4208" y="2156"/>
                  </a:lnTo>
                  <a:lnTo>
                    <a:pt x="4179" y="2102"/>
                  </a:lnTo>
                  <a:lnTo>
                    <a:pt x="4149" y="2049"/>
                  </a:lnTo>
                  <a:lnTo>
                    <a:pt x="4119" y="1995"/>
                  </a:lnTo>
                  <a:lnTo>
                    <a:pt x="4090" y="1941"/>
                  </a:lnTo>
                  <a:lnTo>
                    <a:pt x="4060" y="1887"/>
                  </a:lnTo>
                  <a:lnTo>
                    <a:pt x="4031" y="1834"/>
                  </a:lnTo>
                  <a:lnTo>
                    <a:pt x="4001" y="1780"/>
                  </a:lnTo>
                  <a:lnTo>
                    <a:pt x="3972" y="1726"/>
                  </a:lnTo>
                  <a:lnTo>
                    <a:pt x="3942" y="1672"/>
                  </a:lnTo>
                  <a:lnTo>
                    <a:pt x="3913" y="1618"/>
                  </a:lnTo>
                  <a:lnTo>
                    <a:pt x="3883" y="1564"/>
                  </a:lnTo>
                  <a:lnTo>
                    <a:pt x="3853" y="1511"/>
                  </a:lnTo>
                  <a:lnTo>
                    <a:pt x="3824" y="1457"/>
                  </a:lnTo>
                  <a:lnTo>
                    <a:pt x="3795" y="1403"/>
                  </a:lnTo>
                  <a:lnTo>
                    <a:pt x="3765" y="1349"/>
                  </a:lnTo>
                  <a:lnTo>
                    <a:pt x="3735" y="1296"/>
                  </a:lnTo>
                  <a:lnTo>
                    <a:pt x="3706" y="1242"/>
                  </a:lnTo>
                  <a:lnTo>
                    <a:pt x="3676" y="1188"/>
                  </a:lnTo>
                  <a:lnTo>
                    <a:pt x="3647" y="1134"/>
                  </a:lnTo>
                  <a:lnTo>
                    <a:pt x="3617" y="1080"/>
                  </a:lnTo>
                  <a:lnTo>
                    <a:pt x="3587" y="1027"/>
                  </a:lnTo>
                  <a:lnTo>
                    <a:pt x="3558" y="973"/>
                  </a:lnTo>
                  <a:lnTo>
                    <a:pt x="3529" y="919"/>
                  </a:lnTo>
                  <a:lnTo>
                    <a:pt x="3499" y="865"/>
                  </a:lnTo>
                  <a:lnTo>
                    <a:pt x="3469" y="812"/>
                  </a:lnTo>
                  <a:lnTo>
                    <a:pt x="3440" y="758"/>
                  </a:lnTo>
                  <a:lnTo>
                    <a:pt x="3410" y="704"/>
                  </a:lnTo>
                  <a:lnTo>
                    <a:pt x="3381" y="650"/>
                  </a:lnTo>
                  <a:lnTo>
                    <a:pt x="3351" y="596"/>
                  </a:lnTo>
                  <a:lnTo>
                    <a:pt x="3322" y="543"/>
                  </a:lnTo>
                  <a:lnTo>
                    <a:pt x="3274" y="480"/>
                  </a:lnTo>
                  <a:lnTo>
                    <a:pt x="3250" y="451"/>
                  </a:lnTo>
                  <a:lnTo>
                    <a:pt x="3225" y="422"/>
                  </a:lnTo>
                  <a:lnTo>
                    <a:pt x="3200" y="394"/>
                  </a:lnTo>
                  <a:lnTo>
                    <a:pt x="3175" y="366"/>
                  </a:lnTo>
                  <a:lnTo>
                    <a:pt x="3149" y="340"/>
                  </a:lnTo>
                  <a:lnTo>
                    <a:pt x="3123" y="314"/>
                  </a:lnTo>
                  <a:lnTo>
                    <a:pt x="3097" y="290"/>
                  </a:lnTo>
                  <a:lnTo>
                    <a:pt x="3070" y="266"/>
                  </a:lnTo>
                  <a:lnTo>
                    <a:pt x="3043" y="244"/>
                  </a:lnTo>
                  <a:lnTo>
                    <a:pt x="3015" y="222"/>
                  </a:lnTo>
                  <a:lnTo>
                    <a:pt x="2988" y="201"/>
                  </a:lnTo>
                  <a:lnTo>
                    <a:pt x="2960" y="181"/>
                  </a:lnTo>
                  <a:lnTo>
                    <a:pt x="2931" y="162"/>
                  </a:lnTo>
                  <a:lnTo>
                    <a:pt x="2903" y="144"/>
                  </a:lnTo>
                  <a:lnTo>
                    <a:pt x="2874" y="127"/>
                  </a:lnTo>
                  <a:lnTo>
                    <a:pt x="2845" y="111"/>
                  </a:lnTo>
                  <a:lnTo>
                    <a:pt x="2816" y="96"/>
                  </a:lnTo>
                  <a:lnTo>
                    <a:pt x="2786" y="82"/>
                  </a:lnTo>
                  <a:lnTo>
                    <a:pt x="2756" y="69"/>
                  </a:lnTo>
                  <a:lnTo>
                    <a:pt x="2726" y="57"/>
                  </a:lnTo>
                  <a:lnTo>
                    <a:pt x="2696" y="46"/>
                  </a:lnTo>
                  <a:lnTo>
                    <a:pt x="2665" y="37"/>
                  </a:lnTo>
                  <a:lnTo>
                    <a:pt x="2635" y="28"/>
                  </a:lnTo>
                  <a:lnTo>
                    <a:pt x="2604" y="21"/>
                  </a:lnTo>
                  <a:lnTo>
                    <a:pt x="2573" y="14"/>
                  </a:lnTo>
                  <a:lnTo>
                    <a:pt x="2541" y="9"/>
                  </a:lnTo>
                  <a:lnTo>
                    <a:pt x="2509" y="5"/>
                  </a:lnTo>
                  <a:lnTo>
                    <a:pt x="2478" y="2"/>
                  </a:lnTo>
                  <a:lnTo>
                    <a:pt x="2446" y="0"/>
                  </a:lnTo>
                  <a:lnTo>
                    <a:pt x="2414" y="0"/>
                  </a:lnTo>
                  <a:lnTo>
                    <a:pt x="2376" y="1"/>
                  </a:lnTo>
                  <a:lnTo>
                    <a:pt x="2357" y="2"/>
                  </a:lnTo>
                  <a:lnTo>
                    <a:pt x="2338" y="3"/>
                  </a:lnTo>
                  <a:lnTo>
                    <a:pt x="2319" y="5"/>
                  </a:lnTo>
                  <a:lnTo>
                    <a:pt x="2301" y="7"/>
                  </a:lnTo>
                  <a:lnTo>
                    <a:pt x="2283" y="10"/>
                  </a:lnTo>
                  <a:lnTo>
                    <a:pt x="2264" y="13"/>
                  </a:lnTo>
                  <a:lnTo>
                    <a:pt x="2245" y="16"/>
                  </a:lnTo>
                  <a:lnTo>
                    <a:pt x="2227" y="20"/>
                  </a:lnTo>
                  <a:lnTo>
                    <a:pt x="2209" y="24"/>
                  </a:lnTo>
                  <a:lnTo>
                    <a:pt x="2191" y="29"/>
                  </a:lnTo>
                  <a:lnTo>
                    <a:pt x="2173" y="34"/>
                  </a:lnTo>
                  <a:lnTo>
                    <a:pt x="2155" y="39"/>
                  </a:lnTo>
                  <a:lnTo>
                    <a:pt x="2137" y="45"/>
                  </a:lnTo>
                  <a:lnTo>
                    <a:pt x="2119" y="51"/>
                  </a:lnTo>
                  <a:lnTo>
                    <a:pt x="2101" y="58"/>
                  </a:lnTo>
                  <a:lnTo>
                    <a:pt x="2083" y="64"/>
                  </a:lnTo>
                  <a:lnTo>
                    <a:pt x="2065" y="72"/>
                  </a:lnTo>
                  <a:lnTo>
                    <a:pt x="2048" y="79"/>
                  </a:lnTo>
                  <a:lnTo>
                    <a:pt x="2030" y="87"/>
                  </a:lnTo>
                  <a:lnTo>
                    <a:pt x="2013" y="96"/>
                  </a:lnTo>
                  <a:lnTo>
                    <a:pt x="1995" y="104"/>
                  </a:lnTo>
                  <a:lnTo>
                    <a:pt x="1978" y="113"/>
                  </a:lnTo>
                  <a:lnTo>
                    <a:pt x="1961" y="122"/>
                  </a:lnTo>
                  <a:lnTo>
                    <a:pt x="1944" y="132"/>
                  </a:lnTo>
                  <a:lnTo>
                    <a:pt x="1927" y="142"/>
                  </a:lnTo>
                  <a:lnTo>
                    <a:pt x="1910" y="153"/>
                  </a:lnTo>
                  <a:lnTo>
                    <a:pt x="1893" y="164"/>
                  </a:lnTo>
                  <a:lnTo>
                    <a:pt x="1877" y="175"/>
                  </a:lnTo>
                  <a:lnTo>
                    <a:pt x="1861" y="186"/>
                  </a:lnTo>
                  <a:lnTo>
                    <a:pt x="1844" y="198"/>
                  </a:lnTo>
                  <a:lnTo>
                    <a:pt x="1828" y="213"/>
                  </a:lnTo>
                  <a:lnTo>
                    <a:pt x="1819" y="221"/>
                  </a:lnTo>
                  <a:lnTo>
                    <a:pt x="1811" y="229"/>
                  </a:lnTo>
                  <a:lnTo>
                    <a:pt x="1803" y="236"/>
                  </a:lnTo>
                  <a:lnTo>
                    <a:pt x="1795" y="244"/>
                  </a:lnTo>
                  <a:lnTo>
                    <a:pt x="1787" y="251"/>
                  </a:lnTo>
                  <a:lnTo>
                    <a:pt x="1779" y="259"/>
                  </a:lnTo>
                  <a:lnTo>
                    <a:pt x="1771" y="267"/>
                  </a:lnTo>
                  <a:lnTo>
                    <a:pt x="1763" y="274"/>
                  </a:lnTo>
                  <a:lnTo>
                    <a:pt x="1755" y="282"/>
                  </a:lnTo>
                  <a:lnTo>
                    <a:pt x="1747" y="289"/>
                  </a:lnTo>
                  <a:lnTo>
                    <a:pt x="1738" y="297"/>
                  </a:lnTo>
                  <a:lnTo>
                    <a:pt x="1730" y="304"/>
                  </a:lnTo>
                  <a:lnTo>
                    <a:pt x="1722" y="312"/>
                  </a:lnTo>
                  <a:lnTo>
                    <a:pt x="1714" y="320"/>
                  </a:lnTo>
                  <a:lnTo>
                    <a:pt x="1706" y="327"/>
                  </a:lnTo>
                  <a:lnTo>
                    <a:pt x="1698" y="335"/>
                  </a:lnTo>
                  <a:lnTo>
                    <a:pt x="1690" y="342"/>
                  </a:lnTo>
                  <a:lnTo>
                    <a:pt x="1681" y="350"/>
                  </a:lnTo>
                  <a:lnTo>
                    <a:pt x="1673" y="358"/>
                  </a:lnTo>
                  <a:lnTo>
                    <a:pt x="1665" y="365"/>
                  </a:lnTo>
                  <a:lnTo>
                    <a:pt x="1657" y="373"/>
                  </a:lnTo>
                  <a:lnTo>
                    <a:pt x="1649" y="380"/>
                  </a:lnTo>
                  <a:lnTo>
                    <a:pt x="1641" y="388"/>
                  </a:lnTo>
                  <a:lnTo>
                    <a:pt x="1633" y="396"/>
                  </a:lnTo>
                  <a:lnTo>
                    <a:pt x="1625" y="403"/>
                  </a:lnTo>
                  <a:lnTo>
                    <a:pt x="1617" y="411"/>
                  </a:lnTo>
                  <a:lnTo>
                    <a:pt x="1608" y="418"/>
                  </a:lnTo>
                  <a:lnTo>
                    <a:pt x="1600" y="426"/>
                  </a:lnTo>
                  <a:lnTo>
                    <a:pt x="1592" y="434"/>
                  </a:lnTo>
                  <a:lnTo>
                    <a:pt x="1584" y="441"/>
                  </a:lnTo>
                  <a:lnTo>
                    <a:pt x="1559" y="468"/>
                  </a:lnTo>
                  <a:lnTo>
                    <a:pt x="1546" y="481"/>
                  </a:lnTo>
                  <a:lnTo>
                    <a:pt x="1534" y="494"/>
                  </a:lnTo>
                  <a:lnTo>
                    <a:pt x="1521" y="508"/>
                  </a:lnTo>
                  <a:lnTo>
                    <a:pt x="1509" y="521"/>
                  </a:lnTo>
                  <a:lnTo>
                    <a:pt x="1496" y="534"/>
                  </a:lnTo>
                  <a:lnTo>
                    <a:pt x="1483" y="548"/>
                  </a:lnTo>
                  <a:lnTo>
                    <a:pt x="1471" y="561"/>
                  </a:lnTo>
                  <a:lnTo>
                    <a:pt x="1458" y="574"/>
                  </a:lnTo>
                  <a:lnTo>
                    <a:pt x="1446" y="587"/>
                  </a:lnTo>
                  <a:lnTo>
                    <a:pt x="1433" y="601"/>
                  </a:lnTo>
                  <a:lnTo>
                    <a:pt x="1421" y="614"/>
                  </a:lnTo>
                  <a:lnTo>
                    <a:pt x="1408" y="627"/>
                  </a:lnTo>
                  <a:lnTo>
                    <a:pt x="1395" y="640"/>
                  </a:lnTo>
                  <a:lnTo>
                    <a:pt x="1383" y="654"/>
                  </a:lnTo>
                  <a:lnTo>
                    <a:pt x="1371" y="667"/>
                  </a:lnTo>
                  <a:lnTo>
                    <a:pt x="1358" y="680"/>
                  </a:lnTo>
                  <a:lnTo>
                    <a:pt x="1345" y="694"/>
                  </a:lnTo>
                  <a:lnTo>
                    <a:pt x="1333" y="707"/>
                  </a:lnTo>
                  <a:lnTo>
                    <a:pt x="1320" y="720"/>
                  </a:lnTo>
                  <a:lnTo>
                    <a:pt x="1308" y="734"/>
                  </a:lnTo>
                  <a:lnTo>
                    <a:pt x="1295" y="747"/>
                  </a:lnTo>
                  <a:lnTo>
                    <a:pt x="1283" y="760"/>
                  </a:lnTo>
                  <a:lnTo>
                    <a:pt x="1270" y="774"/>
                  </a:lnTo>
                  <a:lnTo>
                    <a:pt x="1257" y="787"/>
                  </a:lnTo>
                  <a:lnTo>
                    <a:pt x="1245" y="800"/>
                  </a:lnTo>
                  <a:lnTo>
                    <a:pt x="1232" y="813"/>
                  </a:lnTo>
                  <a:lnTo>
                    <a:pt x="1220" y="827"/>
                  </a:lnTo>
                  <a:lnTo>
                    <a:pt x="1207" y="840"/>
                  </a:lnTo>
                  <a:lnTo>
                    <a:pt x="1195" y="853"/>
                  </a:lnTo>
                  <a:lnTo>
                    <a:pt x="1182" y="867"/>
                  </a:lnTo>
                  <a:lnTo>
                    <a:pt x="1149" y="907"/>
                  </a:lnTo>
                  <a:lnTo>
                    <a:pt x="1133" y="927"/>
                  </a:lnTo>
                  <a:lnTo>
                    <a:pt x="1117" y="948"/>
                  </a:lnTo>
                  <a:lnTo>
                    <a:pt x="1101" y="968"/>
                  </a:lnTo>
                  <a:lnTo>
                    <a:pt x="1085" y="988"/>
                  </a:lnTo>
                  <a:lnTo>
                    <a:pt x="1068" y="1008"/>
                  </a:lnTo>
                  <a:lnTo>
                    <a:pt x="1052" y="1029"/>
                  </a:lnTo>
                  <a:lnTo>
                    <a:pt x="1036" y="1049"/>
                  </a:lnTo>
                  <a:lnTo>
                    <a:pt x="1019" y="1069"/>
                  </a:lnTo>
                  <a:lnTo>
                    <a:pt x="1003" y="1089"/>
                  </a:lnTo>
                  <a:lnTo>
                    <a:pt x="987" y="1110"/>
                  </a:lnTo>
                  <a:lnTo>
                    <a:pt x="971" y="1130"/>
                  </a:lnTo>
                  <a:lnTo>
                    <a:pt x="955" y="1150"/>
                  </a:lnTo>
                  <a:lnTo>
                    <a:pt x="938" y="1170"/>
                  </a:lnTo>
                  <a:lnTo>
                    <a:pt x="922" y="1191"/>
                  </a:lnTo>
                  <a:lnTo>
                    <a:pt x="906" y="1211"/>
                  </a:lnTo>
                  <a:lnTo>
                    <a:pt x="889" y="1231"/>
                  </a:lnTo>
                  <a:lnTo>
                    <a:pt x="873" y="1251"/>
                  </a:lnTo>
                  <a:lnTo>
                    <a:pt x="857" y="1272"/>
                  </a:lnTo>
                  <a:lnTo>
                    <a:pt x="841" y="1292"/>
                  </a:lnTo>
                  <a:lnTo>
                    <a:pt x="825" y="1312"/>
                  </a:lnTo>
                  <a:lnTo>
                    <a:pt x="808" y="1332"/>
                  </a:lnTo>
                  <a:lnTo>
                    <a:pt x="792" y="1353"/>
                  </a:lnTo>
                  <a:lnTo>
                    <a:pt x="776" y="1373"/>
                  </a:lnTo>
                  <a:lnTo>
                    <a:pt x="759" y="1393"/>
                  </a:lnTo>
                  <a:lnTo>
                    <a:pt x="743" y="1413"/>
                  </a:lnTo>
                  <a:lnTo>
                    <a:pt x="727" y="1434"/>
                  </a:lnTo>
                  <a:lnTo>
                    <a:pt x="711" y="1454"/>
                  </a:lnTo>
                  <a:lnTo>
                    <a:pt x="695" y="1474"/>
                  </a:lnTo>
                  <a:lnTo>
                    <a:pt x="678" y="1494"/>
                  </a:lnTo>
                  <a:lnTo>
                    <a:pt x="662" y="1515"/>
                  </a:lnTo>
                  <a:lnTo>
                    <a:pt x="621" y="1562"/>
                  </a:lnTo>
                  <a:lnTo>
                    <a:pt x="600" y="1585"/>
                  </a:lnTo>
                  <a:lnTo>
                    <a:pt x="579" y="1608"/>
                  </a:lnTo>
                  <a:lnTo>
                    <a:pt x="559" y="1632"/>
                  </a:lnTo>
                  <a:lnTo>
                    <a:pt x="538" y="1655"/>
                  </a:lnTo>
                  <a:lnTo>
                    <a:pt x="517" y="1678"/>
                  </a:lnTo>
                  <a:lnTo>
                    <a:pt x="497" y="1702"/>
                  </a:lnTo>
                  <a:lnTo>
                    <a:pt x="476" y="1725"/>
                  </a:lnTo>
                  <a:lnTo>
                    <a:pt x="455" y="1749"/>
                  </a:lnTo>
                  <a:lnTo>
                    <a:pt x="434" y="1772"/>
                  </a:lnTo>
                  <a:lnTo>
                    <a:pt x="414" y="1796"/>
                  </a:lnTo>
                  <a:lnTo>
                    <a:pt x="393" y="1819"/>
                  </a:lnTo>
                  <a:lnTo>
                    <a:pt x="372" y="1842"/>
                  </a:lnTo>
                  <a:lnTo>
                    <a:pt x="352" y="1866"/>
                  </a:lnTo>
                  <a:lnTo>
                    <a:pt x="331" y="1889"/>
                  </a:lnTo>
                  <a:lnTo>
                    <a:pt x="310" y="1913"/>
                  </a:lnTo>
                  <a:lnTo>
                    <a:pt x="290" y="1936"/>
                  </a:lnTo>
                  <a:lnTo>
                    <a:pt x="269" y="1960"/>
                  </a:lnTo>
                  <a:lnTo>
                    <a:pt x="248" y="1983"/>
                  </a:lnTo>
                  <a:lnTo>
                    <a:pt x="227" y="2006"/>
                  </a:lnTo>
                  <a:lnTo>
                    <a:pt x="207" y="2030"/>
                  </a:lnTo>
                  <a:lnTo>
                    <a:pt x="186" y="2053"/>
                  </a:lnTo>
                  <a:lnTo>
                    <a:pt x="165" y="2076"/>
                  </a:lnTo>
                  <a:lnTo>
                    <a:pt x="145" y="2100"/>
                  </a:lnTo>
                  <a:lnTo>
                    <a:pt x="124" y="2123"/>
                  </a:lnTo>
                  <a:lnTo>
                    <a:pt x="103" y="2147"/>
                  </a:lnTo>
                  <a:lnTo>
                    <a:pt x="83" y="2170"/>
                  </a:lnTo>
                  <a:lnTo>
                    <a:pt x="62" y="2194"/>
                  </a:lnTo>
                  <a:lnTo>
                    <a:pt x="41" y="2217"/>
                  </a:lnTo>
                  <a:lnTo>
                    <a:pt x="21" y="2240"/>
                  </a:lnTo>
                  <a:lnTo>
                    <a:pt x="0" y="226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1" name="Group 70"/>
            <p:cNvGrpSpPr>
              <a:grpSpLocks/>
            </p:cNvGrpSpPr>
            <p:nvPr/>
          </p:nvGrpSpPr>
          <p:grpSpPr bwMode="auto">
            <a:xfrm>
              <a:off x="3940" y="710"/>
              <a:ext cx="1524" cy="971"/>
              <a:chOff x="3940" y="710"/>
              <a:chExt cx="1524" cy="971"/>
            </a:xfrm>
          </p:grpSpPr>
          <p:sp>
            <p:nvSpPr>
              <p:cNvPr id="53319" name="Text Box 71"/>
              <p:cNvSpPr txBox="1">
                <a:spLocks noChangeArrowheads="1"/>
              </p:cNvSpPr>
              <p:nvPr/>
            </p:nvSpPr>
            <p:spPr bwMode="auto">
              <a:xfrm>
                <a:off x="3940" y="710"/>
                <a:ext cx="1524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>
                    <a:latin typeface="Arial" charset="0"/>
                  </a:rPr>
                  <a:t>CORRECT FOR</a:t>
                </a:r>
                <a:br>
                  <a:rPr lang="en-US">
                    <a:latin typeface="Arial" charset="0"/>
                  </a:rPr>
                </a:br>
                <a:r>
                  <a:rPr lang="en-US">
                    <a:latin typeface="Arial" charset="0"/>
                  </a:rPr>
                  <a:t>KG</a:t>
                </a:r>
                <a:r>
                  <a:rPr lang="en-US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320" name="Freeform 72"/>
              <p:cNvSpPr>
                <a:spLocks/>
              </p:cNvSpPr>
              <p:nvPr/>
            </p:nvSpPr>
            <p:spPr bwMode="auto">
              <a:xfrm>
                <a:off x="4008" y="1184"/>
                <a:ext cx="640" cy="497"/>
              </a:xfrm>
              <a:custGeom>
                <a:avLst/>
                <a:gdLst/>
                <a:ahLst/>
                <a:cxnLst>
                  <a:cxn ang="0">
                    <a:pos x="639" y="0"/>
                  </a:cxn>
                  <a:cxn ang="0">
                    <a:pos x="615" y="46"/>
                  </a:cxn>
                  <a:cxn ang="0">
                    <a:pos x="602" y="69"/>
                  </a:cxn>
                  <a:cxn ang="0">
                    <a:pos x="588" y="91"/>
                  </a:cxn>
                  <a:cxn ang="0">
                    <a:pos x="574" y="113"/>
                  </a:cxn>
                  <a:cxn ang="0">
                    <a:pos x="560" y="135"/>
                  </a:cxn>
                  <a:cxn ang="0">
                    <a:pos x="544" y="156"/>
                  </a:cxn>
                  <a:cxn ang="0">
                    <a:pos x="528" y="176"/>
                  </a:cxn>
                  <a:cxn ang="0">
                    <a:pos x="512" y="196"/>
                  </a:cxn>
                  <a:cxn ang="0">
                    <a:pos x="494" y="216"/>
                  </a:cxn>
                  <a:cxn ang="0">
                    <a:pos x="477" y="235"/>
                  </a:cxn>
                  <a:cxn ang="0">
                    <a:pos x="459" y="254"/>
                  </a:cxn>
                  <a:cxn ang="0">
                    <a:pos x="440" y="272"/>
                  </a:cxn>
                  <a:cxn ang="0">
                    <a:pos x="421" y="289"/>
                  </a:cxn>
                  <a:cxn ang="0">
                    <a:pos x="401" y="306"/>
                  </a:cxn>
                  <a:cxn ang="0">
                    <a:pos x="381" y="322"/>
                  </a:cxn>
                  <a:cxn ang="0">
                    <a:pos x="360" y="338"/>
                  </a:cxn>
                  <a:cxn ang="0">
                    <a:pos x="339" y="353"/>
                  </a:cxn>
                  <a:cxn ang="0">
                    <a:pos x="317" y="368"/>
                  </a:cxn>
                  <a:cxn ang="0">
                    <a:pos x="295" y="382"/>
                  </a:cxn>
                  <a:cxn ang="0">
                    <a:pos x="272" y="395"/>
                  </a:cxn>
                  <a:cxn ang="0">
                    <a:pos x="250" y="408"/>
                  </a:cxn>
                  <a:cxn ang="0">
                    <a:pos x="226" y="420"/>
                  </a:cxn>
                  <a:cxn ang="0">
                    <a:pos x="203" y="431"/>
                  </a:cxn>
                  <a:cxn ang="0">
                    <a:pos x="178" y="442"/>
                  </a:cxn>
                  <a:cxn ang="0">
                    <a:pos x="154" y="452"/>
                  </a:cxn>
                  <a:cxn ang="0">
                    <a:pos x="129" y="461"/>
                  </a:cxn>
                  <a:cxn ang="0">
                    <a:pos x="104" y="470"/>
                  </a:cxn>
                  <a:cxn ang="0">
                    <a:pos x="78" y="477"/>
                  </a:cxn>
                  <a:cxn ang="0">
                    <a:pos x="53" y="484"/>
                  </a:cxn>
                  <a:cxn ang="0">
                    <a:pos x="27" y="491"/>
                  </a:cxn>
                  <a:cxn ang="0">
                    <a:pos x="0" y="496"/>
                  </a:cxn>
                </a:cxnLst>
                <a:rect l="0" t="0" r="r" b="b"/>
                <a:pathLst>
                  <a:path w="640" h="497">
                    <a:moveTo>
                      <a:pt x="639" y="0"/>
                    </a:moveTo>
                    <a:lnTo>
                      <a:pt x="615" y="46"/>
                    </a:lnTo>
                    <a:lnTo>
                      <a:pt x="602" y="69"/>
                    </a:lnTo>
                    <a:lnTo>
                      <a:pt x="588" y="91"/>
                    </a:lnTo>
                    <a:lnTo>
                      <a:pt x="574" y="113"/>
                    </a:lnTo>
                    <a:lnTo>
                      <a:pt x="560" y="135"/>
                    </a:lnTo>
                    <a:lnTo>
                      <a:pt x="544" y="156"/>
                    </a:lnTo>
                    <a:lnTo>
                      <a:pt x="528" y="176"/>
                    </a:lnTo>
                    <a:lnTo>
                      <a:pt x="512" y="196"/>
                    </a:lnTo>
                    <a:lnTo>
                      <a:pt x="494" y="216"/>
                    </a:lnTo>
                    <a:lnTo>
                      <a:pt x="477" y="235"/>
                    </a:lnTo>
                    <a:lnTo>
                      <a:pt x="459" y="254"/>
                    </a:lnTo>
                    <a:lnTo>
                      <a:pt x="440" y="272"/>
                    </a:lnTo>
                    <a:lnTo>
                      <a:pt x="421" y="289"/>
                    </a:lnTo>
                    <a:lnTo>
                      <a:pt x="401" y="306"/>
                    </a:lnTo>
                    <a:lnTo>
                      <a:pt x="381" y="322"/>
                    </a:lnTo>
                    <a:lnTo>
                      <a:pt x="360" y="338"/>
                    </a:lnTo>
                    <a:lnTo>
                      <a:pt x="339" y="353"/>
                    </a:lnTo>
                    <a:lnTo>
                      <a:pt x="317" y="368"/>
                    </a:lnTo>
                    <a:lnTo>
                      <a:pt x="295" y="382"/>
                    </a:lnTo>
                    <a:lnTo>
                      <a:pt x="272" y="395"/>
                    </a:lnTo>
                    <a:lnTo>
                      <a:pt x="250" y="408"/>
                    </a:lnTo>
                    <a:lnTo>
                      <a:pt x="226" y="420"/>
                    </a:lnTo>
                    <a:lnTo>
                      <a:pt x="203" y="431"/>
                    </a:lnTo>
                    <a:lnTo>
                      <a:pt x="178" y="442"/>
                    </a:lnTo>
                    <a:lnTo>
                      <a:pt x="154" y="452"/>
                    </a:lnTo>
                    <a:lnTo>
                      <a:pt x="129" y="461"/>
                    </a:lnTo>
                    <a:lnTo>
                      <a:pt x="104" y="470"/>
                    </a:lnTo>
                    <a:lnTo>
                      <a:pt x="78" y="477"/>
                    </a:lnTo>
                    <a:lnTo>
                      <a:pt x="53" y="484"/>
                    </a:lnTo>
                    <a:lnTo>
                      <a:pt x="27" y="491"/>
                    </a:lnTo>
                    <a:lnTo>
                      <a:pt x="0" y="496"/>
                    </a:lnTo>
                  </a:path>
                </a:pathLst>
              </a:custGeom>
              <a:noFill/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2" name="Group 73"/>
          <p:cNvGrpSpPr>
            <a:grpSpLocks/>
          </p:cNvGrpSpPr>
          <p:nvPr/>
        </p:nvGrpSpPr>
        <p:grpSpPr bwMode="auto">
          <a:xfrm>
            <a:off x="865188" y="2009775"/>
            <a:ext cx="6662737" cy="3967163"/>
            <a:chOff x="545" y="1266"/>
            <a:chExt cx="4197" cy="2499"/>
          </a:xfrm>
        </p:grpSpPr>
        <p:grpSp>
          <p:nvGrpSpPr>
            <p:cNvPr id="13" name="Group 74"/>
            <p:cNvGrpSpPr>
              <a:grpSpLocks/>
            </p:cNvGrpSpPr>
            <p:nvPr/>
          </p:nvGrpSpPr>
          <p:grpSpPr bwMode="auto">
            <a:xfrm>
              <a:off x="2267" y="1672"/>
              <a:ext cx="1719" cy="425"/>
              <a:chOff x="2267" y="1672"/>
              <a:chExt cx="1719" cy="425"/>
            </a:xfrm>
          </p:grpSpPr>
          <p:sp>
            <p:nvSpPr>
              <p:cNvPr id="53323" name="Text Box 75"/>
              <p:cNvSpPr txBox="1">
                <a:spLocks noChangeArrowheads="1"/>
              </p:cNvSpPr>
              <p:nvPr/>
            </p:nvSpPr>
            <p:spPr bwMode="auto">
              <a:xfrm>
                <a:off x="2267" y="1672"/>
                <a:ext cx="811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dirty="0" err="1">
                    <a:solidFill>
                      <a:srgbClr val="8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8000FF"/>
                    </a:solidFill>
                    <a:latin typeface="Arial" charset="0"/>
                  </a:rPr>
                  <a:t> final</a:t>
                </a:r>
                <a:endParaRPr lang="en-US" dirty="0"/>
              </a:p>
            </p:txBody>
          </p:sp>
          <p:sp>
            <p:nvSpPr>
              <p:cNvPr id="53324" name="Freeform 76"/>
              <p:cNvSpPr>
                <a:spLocks/>
              </p:cNvSpPr>
              <p:nvPr/>
            </p:nvSpPr>
            <p:spPr bwMode="auto">
              <a:xfrm>
                <a:off x="3039" y="1941"/>
                <a:ext cx="947" cy="15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17"/>
                  </a:cxn>
                  <a:cxn ang="0">
                    <a:pos x="41" y="26"/>
                  </a:cxn>
                  <a:cxn ang="0">
                    <a:pos x="55" y="34"/>
                  </a:cxn>
                  <a:cxn ang="0">
                    <a:pos x="69" y="42"/>
                  </a:cxn>
                  <a:cxn ang="0">
                    <a:pos x="83" y="50"/>
                  </a:cxn>
                  <a:cxn ang="0">
                    <a:pos x="98" y="58"/>
                  </a:cxn>
                  <a:cxn ang="0">
                    <a:pos x="113" y="65"/>
                  </a:cxn>
                  <a:cxn ang="0">
                    <a:pos x="127" y="72"/>
                  </a:cxn>
                  <a:cxn ang="0">
                    <a:pos x="142" y="79"/>
                  </a:cxn>
                  <a:cxn ang="0">
                    <a:pos x="157" y="85"/>
                  </a:cxn>
                  <a:cxn ang="0">
                    <a:pos x="172" y="91"/>
                  </a:cxn>
                  <a:cxn ang="0">
                    <a:pos x="187" y="97"/>
                  </a:cxn>
                  <a:cxn ang="0">
                    <a:pos x="203" y="103"/>
                  </a:cxn>
                  <a:cxn ang="0">
                    <a:pos x="219" y="109"/>
                  </a:cxn>
                  <a:cxn ang="0">
                    <a:pos x="235" y="114"/>
                  </a:cxn>
                  <a:cxn ang="0">
                    <a:pos x="250" y="119"/>
                  </a:cxn>
                  <a:cxn ang="0">
                    <a:pos x="266" y="123"/>
                  </a:cxn>
                  <a:cxn ang="0">
                    <a:pos x="282" y="127"/>
                  </a:cxn>
                  <a:cxn ang="0">
                    <a:pos x="299" y="131"/>
                  </a:cxn>
                  <a:cxn ang="0">
                    <a:pos x="315" y="135"/>
                  </a:cxn>
                  <a:cxn ang="0">
                    <a:pos x="331" y="138"/>
                  </a:cxn>
                  <a:cxn ang="0">
                    <a:pos x="348" y="141"/>
                  </a:cxn>
                  <a:cxn ang="0">
                    <a:pos x="365" y="144"/>
                  </a:cxn>
                  <a:cxn ang="0">
                    <a:pos x="381" y="146"/>
                  </a:cxn>
                  <a:cxn ang="0">
                    <a:pos x="398" y="149"/>
                  </a:cxn>
                  <a:cxn ang="0">
                    <a:pos x="415" y="150"/>
                  </a:cxn>
                  <a:cxn ang="0">
                    <a:pos x="432" y="152"/>
                  </a:cxn>
                  <a:cxn ang="0">
                    <a:pos x="449" y="153"/>
                  </a:cxn>
                  <a:cxn ang="0">
                    <a:pos x="467" y="154"/>
                  </a:cxn>
                  <a:cxn ang="0">
                    <a:pos x="484" y="154"/>
                  </a:cxn>
                  <a:cxn ang="0">
                    <a:pos x="501" y="155"/>
                  </a:cxn>
                  <a:cxn ang="0">
                    <a:pos x="531" y="154"/>
                  </a:cxn>
                  <a:cxn ang="0">
                    <a:pos x="547" y="153"/>
                  </a:cxn>
                  <a:cxn ang="0">
                    <a:pos x="561" y="152"/>
                  </a:cxn>
                  <a:cxn ang="0">
                    <a:pos x="576" y="151"/>
                  </a:cxn>
                  <a:cxn ang="0">
                    <a:pos x="591" y="150"/>
                  </a:cxn>
                  <a:cxn ang="0">
                    <a:pos x="606" y="148"/>
                  </a:cxn>
                  <a:cxn ang="0">
                    <a:pos x="621" y="147"/>
                  </a:cxn>
                  <a:cxn ang="0">
                    <a:pos x="635" y="144"/>
                  </a:cxn>
                  <a:cxn ang="0">
                    <a:pos x="650" y="142"/>
                  </a:cxn>
                  <a:cxn ang="0">
                    <a:pos x="664" y="139"/>
                  </a:cxn>
                  <a:cxn ang="0">
                    <a:pos x="679" y="137"/>
                  </a:cxn>
                  <a:cxn ang="0">
                    <a:pos x="693" y="134"/>
                  </a:cxn>
                  <a:cxn ang="0">
                    <a:pos x="707" y="131"/>
                  </a:cxn>
                  <a:cxn ang="0">
                    <a:pos x="721" y="127"/>
                  </a:cxn>
                  <a:cxn ang="0">
                    <a:pos x="735" y="123"/>
                  </a:cxn>
                  <a:cxn ang="0">
                    <a:pos x="749" y="119"/>
                  </a:cxn>
                  <a:cxn ang="0">
                    <a:pos x="763" y="115"/>
                  </a:cxn>
                  <a:cxn ang="0">
                    <a:pos x="777" y="111"/>
                  </a:cxn>
                  <a:cxn ang="0">
                    <a:pos x="790" y="106"/>
                  </a:cxn>
                  <a:cxn ang="0">
                    <a:pos x="804" y="101"/>
                  </a:cxn>
                  <a:cxn ang="0">
                    <a:pos x="817" y="97"/>
                  </a:cxn>
                  <a:cxn ang="0">
                    <a:pos x="831" y="91"/>
                  </a:cxn>
                  <a:cxn ang="0">
                    <a:pos x="844" y="86"/>
                  </a:cxn>
                  <a:cxn ang="0">
                    <a:pos x="857" y="80"/>
                  </a:cxn>
                  <a:cxn ang="0">
                    <a:pos x="870" y="74"/>
                  </a:cxn>
                  <a:cxn ang="0">
                    <a:pos x="883" y="68"/>
                  </a:cxn>
                  <a:cxn ang="0">
                    <a:pos x="896" y="62"/>
                  </a:cxn>
                  <a:cxn ang="0">
                    <a:pos x="908" y="56"/>
                  </a:cxn>
                  <a:cxn ang="0">
                    <a:pos x="921" y="49"/>
                  </a:cxn>
                  <a:cxn ang="0">
                    <a:pos x="933" y="42"/>
                  </a:cxn>
                  <a:cxn ang="0">
                    <a:pos x="946" y="35"/>
                  </a:cxn>
                </a:cxnLst>
                <a:rect l="0" t="0" r="r" b="b"/>
                <a:pathLst>
                  <a:path w="947" h="156">
                    <a:moveTo>
                      <a:pt x="0" y="0"/>
                    </a:moveTo>
                    <a:lnTo>
                      <a:pt x="27" y="17"/>
                    </a:lnTo>
                    <a:lnTo>
                      <a:pt x="41" y="26"/>
                    </a:lnTo>
                    <a:lnTo>
                      <a:pt x="55" y="34"/>
                    </a:lnTo>
                    <a:lnTo>
                      <a:pt x="69" y="42"/>
                    </a:lnTo>
                    <a:lnTo>
                      <a:pt x="83" y="50"/>
                    </a:lnTo>
                    <a:lnTo>
                      <a:pt x="98" y="58"/>
                    </a:lnTo>
                    <a:lnTo>
                      <a:pt x="113" y="65"/>
                    </a:lnTo>
                    <a:lnTo>
                      <a:pt x="127" y="72"/>
                    </a:lnTo>
                    <a:lnTo>
                      <a:pt x="142" y="79"/>
                    </a:lnTo>
                    <a:lnTo>
                      <a:pt x="157" y="85"/>
                    </a:lnTo>
                    <a:lnTo>
                      <a:pt x="172" y="91"/>
                    </a:lnTo>
                    <a:lnTo>
                      <a:pt x="187" y="97"/>
                    </a:lnTo>
                    <a:lnTo>
                      <a:pt x="203" y="103"/>
                    </a:lnTo>
                    <a:lnTo>
                      <a:pt x="219" y="109"/>
                    </a:lnTo>
                    <a:lnTo>
                      <a:pt x="235" y="114"/>
                    </a:lnTo>
                    <a:lnTo>
                      <a:pt x="250" y="119"/>
                    </a:lnTo>
                    <a:lnTo>
                      <a:pt x="266" y="123"/>
                    </a:lnTo>
                    <a:lnTo>
                      <a:pt x="282" y="127"/>
                    </a:lnTo>
                    <a:lnTo>
                      <a:pt x="299" y="131"/>
                    </a:lnTo>
                    <a:lnTo>
                      <a:pt x="315" y="135"/>
                    </a:lnTo>
                    <a:lnTo>
                      <a:pt x="331" y="138"/>
                    </a:lnTo>
                    <a:lnTo>
                      <a:pt x="348" y="141"/>
                    </a:lnTo>
                    <a:lnTo>
                      <a:pt x="365" y="144"/>
                    </a:lnTo>
                    <a:lnTo>
                      <a:pt x="381" y="146"/>
                    </a:lnTo>
                    <a:lnTo>
                      <a:pt x="398" y="149"/>
                    </a:lnTo>
                    <a:lnTo>
                      <a:pt x="415" y="150"/>
                    </a:lnTo>
                    <a:lnTo>
                      <a:pt x="432" y="152"/>
                    </a:lnTo>
                    <a:lnTo>
                      <a:pt x="449" y="153"/>
                    </a:lnTo>
                    <a:lnTo>
                      <a:pt x="467" y="154"/>
                    </a:lnTo>
                    <a:lnTo>
                      <a:pt x="484" y="154"/>
                    </a:lnTo>
                    <a:lnTo>
                      <a:pt x="501" y="155"/>
                    </a:lnTo>
                    <a:lnTo>
                      <a:pt x="531" y="154"/>
                    </a:lnTo>
                    <a:lnTo>
                      <a:pt x="547" y="153"/>
                    </a:lnTo>
                    <a:lnTo>
                      <a:pt x="561" y="152"/>
                    </a:lnTo>
                    <a:lnTo>
                      <a:pt x="576" y="151"/>
                    </a:lnTo>
                    <a:lnTo>
                      <a:pt x="591" y="150"/>
                    </a:lnTo>
                    <a:lnTo>
                      <a:pt x="606" y="148"/>
                    </a:lnTo>
                    <a:lnTo>
                      <a:pt x="621" y="147"/>
                    </a:lnTo>
                    <a:lnTo>
                      <a:pt x="635" y="144"/>
                    </a:lnTo>
                    <a:lnTo>
                      <a:pt x="650" y="142"/>
                    </a:lnTo>
                    <a:lnTo>
                      <a:pt x="664" y="139"/>
                    </a:lnTo>
                    <a:lnTo>
                      <a:pt x="679" y="137"/>
                    </a:lnTo>
                    <a:lnTo>
                      <a:pt x="693" y="134"/>
                    </a:lnTo>
                    <a:lnTo>
                      <a:pt x="707" y="131"/>
                    </a:lnTo>
                    <a:lnTo>
                      <a:pt x="721" y="127"/>
                    </a:lnTo>
                    <a:lnTo>
                      <a:pt x="735" y="123"/>
                    </a:lnTo>
                    <a:lnTo>
                      <a:pt x="749" y="119"/>
                    </a:lnTo>
                    <a:lnTo>
                      <a:pt x="763" y="115"/>
                    </a:lnTo>
                    <a:lnTo>
                      <a:pt x="777" y="111"/>
                    </a:lnTo>
                    <a:lnTo>
                      <a:pt x="790" y="106"/>
                    </a:lnTo>
                    <a:lnTo>
                      <a:pt x="804" y="101"/>
                    </a:lnTo>
                    <a:lnTo>
                      <a:pt x="817" y="97"/>
                    </a:lnTo>
                    <a:lnTo>
                      <a:pt x="831" y="91"/>
                    </a:lnTo>
                    <a:lnTo>
                      <a:pt x="844" y="86"/>
                    </a:lnTo>
                    <a:lnTo>
                      <a:pt x="857" y="80"/>
                    </a:lnTo>
                    <a:lnTo>
                      <a:pt x="870" y="74"/>
                    </a:lnTo>
                    <a:lnTo>
                      <a:pt x="883" y="68"/>
                    </a:lnTo>
                    <a:lnTo>
                      <a:pt x="896" y="62"/>
                    </a:lnTo>
                    <a:lnTo>
                      <a:pt x="908" y="56"/>
                    </a:lnTo>
                    <a:lnTo>
                      <a:pt x="921" y="49"/>
                    </a:lnTo>
                    <a:lnTo>
                      <a:pt x="933" y="42"/>
                    </a:lnTo>
                    <a:lnTo>
                      <a:pt x="946" y="35"/>
                    </a:lnTo>
                  </a:path>
                </a:pathLst>
              </a:custGeom>
              <a:noFill/>
              <a:ln w="0" cap="flat" cmpd="sng">
                <a:solidFill>
                  <a:srgbClr val="8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325" name="Freeform 77"/>
            <p:cNvSpPr>
              <a:spLocks/>
            </p:cNvSpPr>
            <p:nvPr/>
          </p:nvSpPr>
          <p:spPr bwMode="auto">
            <a:xfrm>
              <a:off x="545" y="1266"/>
              <a:ext cx="4197" cy="2499"/>
            </a:xfrm>
            <a:custGeom>
              <a:avLst/>
              <a:gdLst/>
              <a:ahLst/>
              <a:cxnLst>
                <a:cxn ang="0">
                  <a:pos x="10" y="2485"/>
                </a:cxn>
                <a:cxn ang="0">
                  <a:pos x="38" y="2451"/>
                </a:cxn>
                <a:cxn ang="0">
                  <a:pos x="81" y="2398"/>
                </a:cxn>
                <a:cxn ang="0">
                  <a:pos x="138" y="2328"/>
                </a:cxn>
                <a:cxn ang="0">
                  <a:pos x="204" y="2246"/>
                </a:cxn>
                <a:cxn ang="0">
                  <a:pos x="278" y="2154"/>
                </a:cxn>
                <a:cxn ang="0">
                  <a:pos x="357" y="2055"/>
                </a:cxn>
                <a:cxn ang="0">
                  <a:pos x="439" y="1954"/>
                </a:cxn>
                <a:cxn ang="0">
                  <a:pos x="560" y="1798"/>
                </a:cxn>
                <a:cxn ang="0">
                  <a:pos x="634" y="1702"/>
                </a:cxn>
                <a:cxn ang="0">
                  <a:pos x="695" y="1622"/>
                </a:cxn>
                <a:cxn ang="0">
                  <a:pos x="751" y="1548"/>
                </a:cxn>
                <a:cxn ang="0">
                  <a:pos x="809" y="1472"/>
                </a:cxn>
                <a:cxn ang="0">
                  <a:pos x="876" y="1386"/>
                </a:cxn>
                <a:cxn ang="0">
                  <a:pos x="961" y="1281"/>
                </a:cxn>
                <a:cxn ang="0">
                  <a:pos x="1089" y="1125"/>
                </a:cxn>
                <a:cxn ang="0">
                  <a:pos x="1173" y="1023"/>
                </a:cxn>
                <a:cxn ang="0">
                  <a:pos x="1244" y="937"/>
                </a:cxn>
                <a:cxn ang="0">
                  <a:pos x="1307" y="862"/>
                </a:cxn>
                <a:cxn ang="0">
                  <a:pos x="1365" y="794"/>
                </a:cxn>
                <a:cxn ang="0">
                  <a:pos x="1423" y="728"/>
                </a:cxn>
                <a:cxn ang="0">
                  <a:pos x="1485" y="660"/>
                </a:cxn>
                <a:cxn ang="0">
                  <a:pos x="1556" y="586"/>
                </a:cxn>
                <a:cxn ang="0">
                  <a:pos x="1661" y="476"/>
                </a:cxn>
                <a:cxn ang="0">
                  <a:pos x="1738" y="397"/>
                </a:cxn>
                <a:cxn ang="0">
                  <a:pos x="1807" y="329"/>
                </a:cxn>
                <a:cxn ang="0">
                  <a:pos x="1869" y="271"/>
                </a:cxn>
                <a:cxn ang="0">
                  <a:pos x="1930" y="221"/>
                </a:cxn>
                <a:cxn ang="0">
                  <a:pos x="1991" y="178"/>
                </a:cxn>
                <a:cxn ang="0">
                  <a:pos x="2057" y="139"/>
                </a:cxn>
                <a:cxn ang="0">
                  <a:pos x="2131" y="103"/>
                </a:cxn>
                <a:cxn ang="0">
                  <a:pos x="2244" y="57"/>
                </a:cxn>
                <a:cxn ang="0">
                  <a:pos x="2323" y="28"/>
                </a:cxn>
                <a:cxn ang="0">
                  <a:pos x="2392" y="10"/>
                </a:cxn>
                <a:cxn ang="0">
                  <a:pos x="2457" y="2"/>
                </a:cxn>
                <a:cxn ang="0">
                  <a:pos x="2522" y="2"/>
                </a:cxn>
                <a:cxn ang="0">
                  <a:pos x="2592" y="12"/>
                </a:cxn>
                <a:cxn ang="0">
                  <a:pos x="2672" y="31"/>
                </a:cxn>
                <a:cxn ang="0">
                  <a:pos x="2766" y="60"/>
                </a:cxn>
                <a:cxn ang="0">
                  <a:pos x="2901" y="106"/>
                </a:cxn>
                <a:cxn ang="0">
                  <a:pos x="2985" y="143"/>
                </a:cxn>
                <a:cxn ang="0">
                  <a:pos x="3055" y="184"/>
                </a:cxn>
                <a:cxn ang="0">
                  <a:pos x="3114" y="231"/>
                </a:cxn>
                <a:cxn ang="0">
                  <a:pos x="3169" y="288"/>
                </a:cxn>
                <a:cxn ang="0">
                  <a:pos x="3226" y="357"/>
                </a:cxn>
                <a:cxn ang="0">
                  <a:pos x="3290" y="444"/>
                </a:cxn>
                <a:cxn ang="0">
                  <a:pos x="3379" y="570"/>
                </a:cxn>
                <a:cxn ang="0">
                  <a:pos x="3447" y="671"/>
                </a:cxn>
                <a:cxn ang="0">
                  <a:pos x="3512" y="776"/>
                </a:cxn>
                <a:cxn ang="0">
                  <a:pos x="3578" y="888"/>
                </a:cxn>
                <a:cxn ang="0">
                  <a:pos x="3645" y="1005"/>
                </a:cxn>
                <a:cxn ang="0">
                  <a:pos x="3715" y="1130"/>
                </a:cxn>
                <a:cxn ang="0">
                  <a:pos x="3790" y="1262"/>
                </a:cxn>
                <a:cxn ang="0">
                  <a:pos x="3870" y="1404"/>
                </a:cxn>
                <a:cxn ang="0">
                  <a:pos x="3951" y="1545"/>
                </a:cxn>
                <a:cxn ang="0">
                  <a:pos x="4001" y="1630"/>
                </a:cxn>
                <a:cxn ang="0">
                  <a:pos x="4049" y="1710"/>
                </a:cxn>
                <a:cxn ang="0">
                  <a:pos x="4094" y="1782"/>
                </a:cxn>
                <a:cxn ang="0">
                  <a:pos x="4133" y="1844"/>
                </a:cxn>
                <a:cxn ang="0">
                  <a:pos x="4164" y="1892"/>
                </a:cxn>
                <a:cxn ang="0">
                  <a:pos x="4186" y="1925"/>
                </a:cxn>
                <a:cxn ang="0">
                  <a:pos x="4195" y="1940"/>
                </a:cxn>
              </a:cxnLst>
              <a:rect l="0" t="0" r="r" b="b"/>
              <a:pathLst>
                <a:path w="4197" h="2499">
                  <a:moveTo>
                    <a:pt x="0" y="2498"/>
                  </a:moveTo>
                  <a:lnTo>
                    <a:pt x="3" y="2494"/>
                  </a:lnTo>
                  <a:lnTo>
                    <a:pt x="6" y="2490"/>
                  </a:lnTo>
                  <a:lnTo>
                    <a:pt x="10" y="2485"/>
                  </a:lnTo>
                  <a:lnTo>
                    <a:pt x="15" y="2478"/>
                  </a:lnTo>
                  <a:lnTo>
                    <a:pt x="22" y="2471"/>
                  </a:lnTo>
                  <a:lnTo>
                    <a:pt x="29" y="2461"/>
                  </a:lnTo>
                  <a:lnTo>
                    <a:pt x="38" y="2451"/>
                  </a:lnTo>
                  <a:lnTo>
                    <a:pt x="47" y="2439"/>
                  </a:lnTo>
                  <a:lnTo>
                    <a:pt x="58" y="2426"/>
                  </a:lnTo>
                  <a:lnTo>
                    <a:pt x="69" y="2412"/>
                  </a:lnTo>
                  <a:lnTo>
                    <a:pt x="81" y="2398"/>
                  </a:lnTo>
                  <a:lnTo>
                    <a:pt x="94" y="2382"/>
                  </a:lnTo>
                  <a:lnTo>
                    <a:pt x="108" y="2364"/>
                  </a:lnTo>
                  <a:lnTo>
                    <a:pt x="123" y="2347"/>
                  </a:lnTo>
                  <a:lnTo>
                    <a:pt x="138" y="2328"/>
                  </a:lnTo>
                  <a:lnTo>
                    <a:pt x="153" y="2308"/>
                  </a:lnTo>
                  <a:lnTo>
                    <a:pt x="170" y="2288"/>
                  </a:lnTo>
                  <a:lnTo>
                    <a:pt x="187" y="2267"/>
                  </a:lnTo>
                  <a:lnTo>
                    <a:pt x="204" y="2246"/>
                  </a:lnTo>
                  <a:lnTo>
                    <a:pt x="222" y="2224"/>
                  </a:lnTo>
                  <a:lnTo>
                    <a:pt x="241" y="2201"/>
                  </a:lnTo>
                  <a:lnTo>
                    <a:pt x="259" y="2178"/>
                  </a:lnTo>
                  <a:lnTo>
                    <a:pt x="278" y="2154"/>
                  </a:lnTo>
                  <a:lnTo>
                    <a:pt x="298" y="2130"/>
                  </a:lnTo>
                  <a:lnTo>
                    <a:pt x="317" y="2105"/>
                  </a:lnTo>
                  <a:lnTo>
                    <a:pt x="337" y="2080"/>
                  </a:lnTo>
                  <a:lnTo>
                    <a:pt x="357" y="2055"/>
                  </a:lnTo>
                  <a:lnTo>
                    <a:pt x="377" y="2030"/>
                  </a:lnTo>
                  <a:lnTo>
                    <a:pt x="398" y="2004"/>
                  </a:lnTo>
                  <a:lnTo>
                    <a:pt x="418" y="1979"/>
                  </a:lnTo>
                  <a:lnTo>
                    <a:pt x="439" y="1954"/>
                  </a:lnTo>
                  <a:lnTo>
                    <a:pt x="492" y="1886"/>
                  </a:lnTo>
                  <a:lnTo>
                    <a:pt x="516" y="1855"/>
                  </a:lnTo>
                  <a:lnTo>
                    <a:pt x="539" y="1826"/>
                  </a:lnTo>
                  <a:lnTo>
                    <a:pt x="560" y="1798"/>
                  </a:lnTo>
                  <a:lnTo>
                    <a:pt x="580" y="1773"/>
                  </a:lnTo>
                  <a:lnTo>
                    <a:pt x="599" y="1748"/>
                  </a:lnTo>
                  <a:lnTo>
                    <a:pt x="617" y="1725"/>
                  </a:lnTo>
                  <a:lnTo>
                    <a:pt x="634" y="1702"/>
                  </a:lnTo>
                  <a:lnTo>
                    <a:pt x="650" y="1681"/>
                  </a:lnTo>
                  <a:lnTo>
                    <a:pt x="665" y="1661"/>
                  </a:lnTo>
                  <a:lnTo>
                    <a:pt x="681" y="1641"/>
                  </a:lnTo>
                  <a:lnTo>
                    <a:pt x="695" y="1622"/>
                  </a:lnTo>
                  <a:lnTo>
                    <a:pt x="709" y="1603"/>
                  </a:lnTo>
                  <a:lnTo>
                    <a:pt x="723" y="1585"/>
                  </a:lnTo>
                  <a:lnTo>
                    <a:pt x="737" y="1566"/>
                  </a:lnTo>
                  <a:lnTo>
                    <a:pt x="751" y="1548"/>
                  </a:lnTo>
                  <a:lnTo>
                    <a:pt x="765" y="1530"/>
                  </a:lnTo>
                  <a:lnTo>
                    <a:pt x="779" y="1511"/>
                  </a:lnTo>
                  <a:lnTo>
                    <a:pt x="793" y="1492"/>
                  </a:lnTo>
                  <a:lnTo>
                    <a:pt x="809" y="1472"/>
                  </a:lnTo>
                  <a:lnTo>
                    <a:pt x="824" y="1452"/>
                  </a:lnTo>
                  <a:lnTo>
                    <a:pt x="841" y="1431"/>
                  </a:lnTo>
                  <a:lnTo>
                    <a:pt x="858" y="1409"/>
                  </a:lnTo>
                  <a:lnTo>
                    <a:pt x="876" y="1386"/>
                  </a:lnTo>
                  <a:lnTo>
                    <a:pt x="895" y="1362"/>
                  </a:lnTo>
                  <a:lnTo>
                    <a:pt x="916" y="1336"/>
                  </a:lnTo>
                  <a:lnTo>
                    <a:pt x="938" y="1309"/>
                  </a:lnTo>
                  <a:lnTo>
                    <a:pt x="961" y="1281"/>
                  </a:lnTo>
                  <a:lnTo>
                    <a:pt x="986" y="1250"/>
                  </a:lnTo>
                  <a:lnTo>
                    <a:pt x="1012" y="1218"/>
                  </a:lnTo>
                  <a:lnTo>
                    <a:pt x="1041" y="1184"/>
                  </a:lnTo>
                  <a:lnTo>
                    <a:pt x="1089" y="1125"/>
                  </a:lnTo>
                  <a:lnTo>
                    <a:pt x="1111" y="1098"/>
                  </a:lnTo>
                  <a:lnTo>
                    <a:pt x="1133" y="1072"/>
                  </a:lnTo>
                  <a:lnTo>
                    <a:pt x="1153" y="1047"/>
                  </a:lnTo>
                  <a:lnTo>
                    <a:pt x="1173" y="1023"/>
                  </a:lnTo>
                  <a:lnTo>
                    <a:pt x="1191" y="1000"/>
                  </a:lnTo>
                  <a:lnTo>
                    <a:pt x="1210" y="978"/>
                  </a:lnTo>
                  <a:lnTo>
                    <a:pt x="1227" y="957"/>
                  </a:lnTo>
                  <a:lnTo>
                    <a:pt x="1244" y="937"/>
                  </a:lnTo>
                  <a:lnTo>
                    <a:pt x="1260" y="917"/>
                  </a:lnTo>
                  <a:lnTo>
                    <a:pt x="1276" y="898"/>
                  </a:lnTo>
                  <a:lnTo>
                    <a:pt x="1292" y="880"/>
                  </a:lnTo>
                  <a:lnTo>
                    <a:pt x="1307" y="862"/>
                  </a:lnTo>
                  <a:lnTo>
                    <a:pt x="1322" y="844"/>
                  </a:lnTo>
                  <a:lnTo>
                    <a:pt x="1336" y="828"/>
                  </a:lnTo>
                  <a:lnTo>
                    <a:pt x="1351" y="811"/>
                  </a:lnTo>
                  <a:lnTo>
                    <a:pt x="1365" y="794"/>
                  </a:lnTo>
                  <a:lnTo>
                    <a:pt x="1379" y="778"/>
                  </a:lnTo>
                  <a:lnTo>
                    <a:pt x="1394" y="761"/>
                  </a:lnTo>
                  <a:lnTo>
                    <a:pt x="1409" y="745"/>
                  </a:lnTo>
                  <a:lnTo>
                    <a:pt x="1423" y="728"/>
                  </a:lnTo>
                  <a:lnTo>
                    <a:pt x="1438" y="712"/>
                  </a:lnTo>
                  <a:lnTo>
                    <a:pt x="1454" y="695"/>
                  </a:lnTo>
                  <a:lnTo>
                    <a:pt x="1469" y="678"/>
                  </a:lnTo>
                  <a:lnTo>
                    <a:pt x="1485" y="660"/>
                  </a:lnTo>
                  <a:lnTo>
                    <a:pt x="1502" y="643"/>
                  </a:lnTo>
                  <a:lnTo>
                    <a:pt x="1519" y="624"/>
                  </a:lnTo>
                  <a:lnTo>
                    <a:pt x="1537" y="606"/>
                  </a:lnTo>
                  <a:lnTo>
                    <a:pt x="1556" y="586"/>
                  </a:lnTo>
                  <a:lnTo>
                    <a:pt x="1575" y="566"/>
                  </a:lnTo>
                  <a:lnTo>
                    <a:pt x="1596" y="545"/>
                  </a:lnTo>
                  <a:lnTo>
                    <a:pt x="1640" y="498"/>
                  </a:lnTo>
                  <a:lnTo>
                    <a:pt x="1661" y="476"/>
                  </a:lnTo>
                  <a:lnTo>
                    <a:pt x="1681" y="456"/>
                  </a:lnTo>
                  <a:lnTo>
                    <a:pt x="1701" y="435"/>
                  </a:lnTo>
                  <a:lnTo>
                    <a:pt x="1720" y="416"/>
                  </a:lnTo>
                  <a:lnTo>
                    <a:pt x="1738" y="397"/>
                  </a:lnTo>
                  <a:lnTo>
                    <a:pt x="1756" y="379"/>
                  </a:lnTo>
                  <a:lnTo>
                    <a:pt x="1773" y="362"/>
                  </a:lnTo>
                  <a:lnTo>
                    <a:pt x="1790" y="345"/>
                  </a:lnTo>
                  <a:lnTo>
                    <a:pt x="1807" y="329"/>
                  </a:lnTo>
                  <a:lnTo>
                    <a:pt x="1823" y="314"/>
                  </a:lnTo>
                  <a:lnTo>
                    <a:pt x="1838" y="299"/>
                  </a:lnTo>
                  <a:lnTo>
                    <a:pt x="1854" y="285"/>
                  </a:lnTo>
                  <a:lnTo>
                    <a:pt x="1869" y="271"/>
                  </a:lnTo>
                  <a:lnTo>
                    <a:pt x="1885" y="258"/>
                  </a:lnTo>
                  <a:lnTo>
                    <a:pt x="1900" y="246"/>
                  </a:lnTo>
                  <a:lnTo>
                    <a:pt x="1915" y="233"/>
                  </a:lnTo>
                  <a:lnTo>
                    <a:pt x="1930" y="221"/>
                  </a:lnTo>
                  <a:lnTo>
                    <a:pt x="1945" y="210"/>
                  </a:lnTo>
                  <a:lnTo>
                    <a:pt x="1960" y="199"/>
                  </a:lnTo>
                  <a:lnTo>
                    <a:pt x="1976" y="188"/>
                  </a:lnTo>
                  <a:lnTo>
                    <a:pt x="1991" y="178"/>
                  </a:lnTo>
                  <a:lnTo>
                    <a:pt x="2007" y="168"/>
                  </a:lnTo>
                  <a:lnTo>
                    <a:pt x="2024" y="158"/>
                  </a:lnTo>
                  <a:lnTo>
                    <a:pt x="2040" y="148"/>
                  </a:lnTo>
                  <a:lnTo>
                    <a:pt x="2057" y="139"/>
                  </a:lnTo>
                  <a:lnTo>
                    <a:pt x="2075" y="130"/>
                  </a:lnTo>
                  <a:lnTo>
                    <a:pt x="2093" y="121"/>
                  </a:lnTo>
                  <a:lnTo>
                    <a:pt x="2112" y="112"/>
                  </a:lnTo>
                  <a:lnTo>
                    <a:pt x="2131" y="103"/>
                  </a:lnTo>
                  <a:lnTo>
                    <a:pt x="2151" y="95"/>
                  </a:lnTo>
                  <a:lnTo>
                    <a:pt x="2199" y="74"/>
                  </a:lnTo>
                  <a:lnTo>
                    <a:pt x="2222" y="65"/>
                  </a:lnTo>
                  <a:lnTo>
                    <a:pt x="2244" y="57"/>
                  </a:lnTo>
                  <a:lnTo>
                    <a:pt x="2265" y="49"/>
                  </a:lnTo>
                  <a:lnTo>
                    <a:pt x="2285" y="41"/>
                  </a:lnTo>
                  <a:lnTo>
                    <a:pt x="2304" y="35"/>
                  </a:lnTo>
                  <a:lnTo>
                    <a:pt x="2323" y="28"/>
                  </a:lnTo>
                  <a:lnTo>
                    <a:pt x="2341" y="23"/>
                  </a:lnTo>
                  <a:lnTo>
                    <a:pt x="2358" y="18"/>
                  </a:lnTo>
                  <a:lnTo>
                    <a:pt x="2375" y="14"/>
                  </a:lnTo>
                  <a:lnTo>
                    <a:pt x="2392" y="10"/>
                  </a:lnTo>
                  <a:lnTo>
                    <a:pt x="2409" y="7"/>
                  </a:lnTo>
                  <a:lnTo>
                    <a:pt x="2425" y="4"/>
                  </a:lnTo>
                  <a:lnTo>
                    <a:pt x="2441" y="3"/>
                  </a:lnTo>
                  <a:lnTo>
                    <a:pt x="2457" y="2"/>
                  </a:lnTo>
                  <a:lnTo>
                    <a:pt x="2473" y="1"/>
                  </a:lnTo>
                  <a:lnTo>
                    <a:pt x="2489" y="0"/>
                  </a:lnTo>
                  <a:lnTo>
                    <a:pt x="2505" y="1"/>
                  </a:lnTo>
                  <a:lnTo>
                    <a:pt x="2522" y="2"/>
                  </a:lnTo>
                  <a:lnTo>
                    <a:pt x="2539" y="4"/>
                  </a:lnTo>
                  <a:lnTo>
                    <a:pt x="2556" y="6"/>
                  </a:lnTo>
                  <a:lnTo>
                    <a:pt x="2574" y="9"/>
                  </a:lnTo>
                  <a:lnTo>
                    <a:pt x="2592" y="12"/>
                  </a:lnTo>
                  <a:lnTo>
                    <a:pt x="2611" y="16"/>
                  </a:lnTo>
                  <a:lnTo>
                    <a:pt x="2631" y="20"/>
                  </a:lnTo>
                  <a:lnTo>
                    <a:pt x="2651" y="26"/>
                  </a:lnTo>
                  <a:lnTo>
                    <a:pt x="2672" y="31"/>
                  </a:lnTo>
                  <a:lnTo>
                    <a:pt x="2694" y="37"/>
                  </a:lnTo>
                  <a:lnTo>
                    <a:pt x="2717" y="44"/>
                  </a:lnTo>
                  <a:lnTo>
                    <a:pt x="2741" y="52"/>
                  </a:lnTo>
                  <a:lnTo>
                    <a:pt x="2766" y="60"/>
                  </a:lnTo>
                  <a:lnTo>
                    <a:pt x="2825" y="78"/>
                  </a:lnTo>
                  <a:lnTo>
                    <a:pt x="2851" y="88"/>
                  </a:lnTo>
                  <a:lnTo>
                    <a:pt x="2877" y="97"/>
                  </a:lnTo>
                  <a:lnTo>
                    <a:pt x="2901" y="106"/>
                  </a:lnTo>
                  <a:lnTo>
                    <a:pt x="2924" y="115"/>
                  </a:lnTo>
                  <a:lnTo>
                    <a:pt x="2945" y="124"/>
                  </a:lnTo>
                  <a:lnTo>
                    <a:pt x="2966" y="134"/>
                  </a:lnTo>
                  <a:lnTo>
                    <a:pt x="2985" y="143"/>
                  </a:lnTo>
                  <a:lnTo>
                    <a:pt x="3004" y="153"/>
                  </a:lnTo>
                  <a:lnTo>
                    <a:pt x="3021" y="163"/>
                  </a:lnTo>
                  <a:lnTo>
                    <a:pt x="3038" y="173"/>
                  </a:lnTo>
                  <a:lnTo>
                    <a:pt x="3055" y="184"/>
                  </a:lnTo>
                  <a:lnTo>
                    <a:pt x="3070" y="195"/>
                  </a:lnTo>
                  <a:lnTo>
                    <a:pt x="3085" y="206"/>
                  </a:lnTo>
                  <a:lnTo>
                    <a:pt x="3100" y="218"/>
                  </a:lnTo>
                  <a:lnTo>
                    <a:pt x="3114" y="231"/>
                  </a:lnTo>
                  <a:lnTo>
                    <a:pt x="3128" y="244"/>
                  </a:lnTo>
                  <a:lnTo>
                    <a:pt x="3142" y="258"/>
                  </a:lnTo>
                  <a:lnTo>
                    <a:pt x="3156" y="272"/>
                  </a:lnTo>
                  <a:lnTo>
                    <a:pt x="3169" y="288"/>
                  </a:lnTo>
                  <a:lnTo>
                    <a:pt x="3183" y="304"/>
                  </a:lnTo>
                  <a:lnTo>
                    <a:pt x="3197" y="320"/>
                  </a:lnTo>
                  <a:lnTo>
                    <a:pt x="3212" y="338"/>
                  </a:lnTo>
                  <a:lnTo>
                    <a:pt x="3226" y="357"/>
                  </a:lnTo>
                  <a:lnTo>
                    <a:pt x="3241" y="377"/>
                  </a:lnTo>
                  <a:lnTo>
                    <a:pt x="3257" y="398"/>
                  </a:lnTo>
                  <a:lnTo>
                    <a:pt x="3273" y="420"/>
                  </a:lnTo>
                  <a:lnTo>
                    <a:pt x="3290" y="444"/>
                  </a:lnTo>
                  <a:lnTo>
                    <a:pt x="3307" y="468"/>
                  </a:lnTo>
                  <a:lnTo>
                    <a:pt x="3326" y="494"/>
                  </a:lnTo>
                  <a:lnTo>
                    <a:pt x="3345" y="521"/>
                  </a:lnTo>
                  <a:lnTo>
                    <a:pt x="3379" y="570"/>
                  </a:lnTo>
                  <a:lnTo>
                    <a:pt x="3397" y="595"/>
                  </a:lnTo>
                  <a:lnTo>
                    <a:pt x="3413" y="620"/>
                  </a:lnTo>
                  <a:lnTo>
                    <a:pt x="3430" y="645"/>
                  </a:lnTo>
                  <a:lnTo>
                    <a:pt x="3447" y="671"/>
                  </a:lnTo>
                  <a:lnTo>
                    <a:pt x="3463" y="697"/>
                  </a:lnTo>
                  <a:lnTo>
                    <a:pt x="3479" y="723"/>
                  </a:lnTo>
                  <a:lnTo>
                    <a:pt x="3496" y="750"/>
                  </a:lnTo>
                  <a:lnTo>
                    <a:pt x="3512" y="776"/>
                  </a:lnTo>
                  <a:lnTo>
                    <a:pt x="3529" y="804"/>
                  </a:lnTo>
                  <a:lnTo>
                    <a:pt x="3545" y="831"/>
                  </a:lnTo>
                  <a:lnTo>
                    <a:pt x="3561" y="859"/>
                  </a:lnTo>
                  <a:lnTo>
                    <a:pt x="3578" y="888"/>
                  </a:lnTo>
                  <a:lnTo>
                    <a:pt x="3595" y="916"/>
                  </a:lnTo>
                  <a:lnTo>
                    <a:pt x="3611" y="945"/>
                  </a:lnTo>
                  <a:lnTo>
                    <a:pt x="3628" y="975"/>
                  </a:lnTo>
                  <a:lnTo>
                    <a:pt x="3645" y="1005"/>
                  </a:lnTo>
                  <a:lnTo>
                    <a:pt x="3662" y="1035"/>
                  </a:lnTo>
                  <a:lnTo>
                    <a:pt x="3680" y="1066"/>
                  </a:lnTo>
                  <a:lnTo>
                    <a:pt x="3697" y="1098"/>
                  </a:lnTo>
                  <a:lnTo>
                    <a:pt x="3715" y="1130"/>
                  </a:lnTo>
                  <a:lnTo>
                    <a:pt x="3733" y="1162"/>
                  </a:lnTo>
                  <a:lnTo>
                    <a:pt x="3752" y="1195"/>
                  </a:lnTo>
                  <a:lnTo>
                    <a:pt x="3771" y="1228"/>
                  </a:lnTo>
                  <a:lnTo>
                    <a:pt x="3790" y="1262"/>
                  </a:lnTo>
                  <a:lnTo>
                    <a:pt x="3809" y="1297"/>
                  </a:lnTo>
                  <a:lnTo>
                    <a:pt x="3829" y="1332"/>
                  </a:lnTo>
                  <a:lnTo>
                    <a:pt x="3849" y="1368"/>
                  </a:lnTo>
                  <a:lnTo>
                    <a:pt x="3870" y="1404"/>
                  </a:lnTo>
                  <a:lnTo>
                    <a:pt x="3891" y="1442"/>
                  </a:lnTo>
                  <a:lnTo>
                    <a:pt x="3913" y="1480"/>
                  </a:lnTo>
                  <a:lnTo>
                    <a:pt x="3938" y="1523"/>
                  </a:lnTo>
                  <a:lnTo>
                    <a:pt x="3951" y="1545"/>
                  </a:lnTo>
                  <a:lnTo>
                    <a:pt x="3963" y="1567"/>
                  </a:lnTo>
                  <a:lnTo>
                    <a:pt x="3976" y="1588"/>
                  </a:lnTo>
                  <a:lnTo>
                    <a:pt x="3989" y="1609"/>
                  </a:lnTo>
                  <a:lnTo>
                    <a:pt x="4001" y="1630"/>
                  </a:lnTo>
                  <a:lnTo>
                    <a:pt x="4013" y="1651"/>
                  </a:lnTo>
                  <a:lnTo>
                    <a:pt x="4026" y="1671"/>
                  </a:lnTo>
                  <a:lnTo>
                    <a:pt x="4038" y="1691"/>
                  </a:lnTo>
                  <a:lnTo>
                    <a:pt x="4049" y="1710"/>
                  </a:lnTo>
                  <a:lnTo>
                    <a:pt x="4061" y="1729"/>
                  </a:lnTo>
                  <a:lnTo>
                    <a:pt x="4073" y="1747"/>
                  </a:lnTo>
                  <a:lnTo>
                    <a:pt x="4083" y="1765"/>
                  </a:lnTo>
                  <a:lnTo>
                    <a:pt x="4094" y="1782"/>
                  </a:lnTo>
                  <a:lnTo>
                    <a:pt x="4105" y="1798"/>
                  </a:lnTo>
                  <a:lnTo>
                    <a:pt x="4115" y="1814"/>
                  </a:lnTo>
                  <a:lnTo>
                    <a:pt x="4124" y="1829"/>
                  </a:lnTo>
                  <a:lnTo>
                    <a:pt x="4133" y="1844"/>
                  </a:lnTo>
                  <a:lnTo>
                    <a:pt x="4142" y="1857"/>
                  </a:lnTo>
                  <a:lnTo>
                    <a:pt x="4150" y="1870"/>
                  </a:lnTo>
                  <a:lnTo>
                    <a:pt x="4157" y="1881"/>
                  </a:lnTo>
                  <a:lnTo>
                    <a:pt x="4164" y="1892"/>
                  </a:lnTo>
                  <a:lnTo>
                    <a:pt x="4171" y="1902"/>
                  </a:lnTo>
                  <a:lnTo>
                    <a:pt x="4176" y="1911"/>
                  </a:lnTo>
                  <a:lnTo>
                    <a:pt x="4181" y="1918"/>
                  </a:lnTo>
                  <a:lnTo>
                    <a:pt x="4186" y="1925"/>
                  </a:lnTo>
                  <a:lnTo>
                    <a:pt x="4189" y="1931"/>
                  </a:lnTo>
                  <a:lnTo>
                    <a:pt x="4192" y="1935"/>
                  </a:lnTo>
                  <a:lnTo>
                    <a:pt x="4194" y="1938"/>
                  </a:lnTo>
                  <a:lnTo>
                    <a:pt x="4195" y="1940"/>
                  </a:lnTo>
                  <a:lnTo>
                    <a:pt x="4196" y="1941"/>
                  </a:lnTo>
                </a:path>
              </a:pathLst>
            </a:custGeom>
            <a:noFill/>
            <a:ln w="20320" cap="flat" cmpd="sng">
              <a:solidFill>
                <a:srgbClr val="8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  <a:p>
            <a:r>
              <a:rPr lang="es-CL" dirty="0"/>
              <a:t>Ejercicios prácticos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 flipV="1">
            <a:off x="171450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404813" y="230188"/>
            <a:ext cx="7885492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Movimiento</a:t>
            </a:r>
            <a:r>
              <a:rPr lang="en-US" sz="5900" dirty="0">
                <a:latin typeface="Arial" charset="0"/>
              </a:rPr>
              <a:t> Horizontal </a:t>
            </a:r>
          </a:p>
          <a:p>
            <a:r>
              <a:rPr lang="en-US" sz="5900" dirty="0">
                <a:latin typeface="Arial" charset="0"/>
              </a:rPr>
              <a:t>de  Pesos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sp>
          <p:nvSpPr>
            <p:cNvPr id="32774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777" name="Rectangle 9"/>
          <p:cNvSpPr>
            <a:spLocks noChangeArrowheads="1"/>
          </p:cNvSpPr>
          <p:nvPr/>
        </p:nvSpPr>
        <p:spPr bwMode="auto">
          <a:xfrm flipV="1">
            <a:off x="2520950" y="4884738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983038" y="4537075"/>
            <a:ext cx="536575" cy="441325"/>
            <a:chOff x="2509" y="2858"/>
            <a:chExt cx="338" cy="278"/>
          </a:xfrm>
        </p:grpSpPr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79" name="Text Box 11"/>
            <p:cNvSpPr txBox="1">
              <a:spLocks noChangeArrowheads="1"/>
            </p:cNvSpPr>
            <p:nvPr/>
          </p:nvSpPr>
          <p:spPr bwMode="auto">
            <a:xfrm>
              <a:off x="2509" y="2858"/>
              <a:ext cx="2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949700" y="2154238"/>
            <a:ext cx="555625" cy="441325"/>
            <a:chOff x="2488" y="1357"/>
            <a:chExt cx="350" cy="278"/>
          </a:xfrm>
        </p:grpSpPr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2488" y="1357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922713" y="3275013"/>
            <a:ext cx="592137" cy="441325"/>
            <a:chOff x="2471" y="2063"/>
            <a:chExt cx="373" cy="278"/>
          </a:xfrm>
        </p:grpSpPr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2471" y="2063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9"/>
          <p:cNvGrpSpPr>
            <a:grpSpLocks/>
          </p:cNvGrpSpPr>
          <p:nvPr/>
        </p:nvGrpSpPr>
        <p:grpSpPr bwMode="auto">
          <a:xfrm>
            <a:off x="2520950" y="3275013"/>
            <a:ext cx="2495550" cy="2305050"/>
            <a:chOff x="1588" y="2063"/>
            <a:chExt cx="1572" cy="1452"/>
          </a:xfrm>
        </p:grpSpPr>
        <p:grpSp>
          <p:nvGrpSpPr>
            <p:cNvPr id="7" name="Group 160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32929" name="Rectangle 161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0" name="Rectangle 162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3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32932" name="Oval 164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3" name="Text Box 165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6"/>
            <p:cNvGrpSpPr>
              <a:grpSpLocks/>
            </p:cNvGrpSpPr>
            <p:nvPr/>
          </p:nvGrpSpPr>
          <p:grpSpPr bwMode="auto">
            <a:xfrm>
              <a:off x="2731" y="2079"/>
              <a:ext cx="429" cy="278"/>
              <a:chOff x="2731" y="2079"/>
              <a:chExt cx="429" cy="278"/>
            </a:xfrm>
          </p:grpSpPr>
          <p:sp>
            <p:nvSpPr>
              <p:cNvPr id="32935" name="Oval 167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6" name="Text Box 168"/>
              <p:cNvSpPr txBox="1">
                <a:spLocks noChangeArrowheads="1"/>
              </p:cNvSpPr>
              <p:nvPr/>
            </p:nvSpPr>
            <p:spPr bwMode="auto">
              <a:xfrm>
                <a:off x="27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9"/>
          <p:cNvGrpSpPr>
            <a:grpSpLocks/>
          </p:cNvGrpSpPr>
          <p:nvPr/>
        </p:nvGrpSpPr>
        <p:grpSpPr bwMode="auto">
          <a:xfrm>
            <a:off x="2930525" y="3275013"/>
            <a:ext cx="2138363" cy="2305050"/>
            <a:chOff x="1846" y="2063"/>
            <a:chExt cx="1347" cy="1452"/>
          </a:xfrm>
        </p:grpSpPr>
        <p:grpSp>
          <p:nvGrpSpPr>
            <p:cNvPr id="11" name="Group 170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32939" name="Rectangle 171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40" name="Rectangle 172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3"/>
            <p:cNvGrpSpPr>
              <a:grpSpLocks/>
            </p:cNvGrpSpPr>
            <p:nvPr/>
          </p:nvGrpSpPr>
          <p:grpSpPr bwMode="auto">
            <a:xfrm>
              <a:off x="2471" y="2063"/>
              <a:ext cx="722" cy="294"/>
              <a:chOff x="2471" y="2063"/>
              <a:chExt cx="722" cy="294"/>
            </a:xfrm>
          </p:grpSpPr>
          <p:grpSp>
            <p:nvGrpSpPr>
              <p:cNvPr id="13" name="Group 174"/>
              <p:cNvGrpSpPr>
                <a:grpSpLocks/>
              </p:cNvGrpSpPr>
              <p:nvPr/>
            </p:nvGrpSpPr>
            <p:grpSpPr bwMode="auto">
              <a:xfrm>
                <a:off x="2731" y="2079"/>
                <a:ext cx="429" cy="278"/>
                <a:chOff x="2731" y="2079"/>
                <a:chExt cx="429" cy="278"/>
              </a:xfrm>
            </p:grpSpPr>
            <p:sp>
              <p:nvSpPr>
                <p:cNvPr id="32943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4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7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7"/>
              <p:cNvGrpSpPr>
                <a:grpSpLocks/>
              </p:cNvGrpSpPr>
              <p:nvPr/>
            </p:nvGrpSpPr>
            <p:grpSpPr bwMode="auto">
              <a:xfrm>
                <a:off x="2765" y="2079"/>
                <a:ext cx="428" cy="278"/>
                <a:chOff x="2765" y="2079"/>
                <a:chExt cx="428" cy="278"/>
              </a:xfrm>
            </p:grpSpPr>
            <p:sp>
              <p:nvSpPr>
                <p:cNvPr id="32946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7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8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80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32949" name="Oval 181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50" name="Text Box 182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183"/>
          <p:cNvGrpSpPr>
            <a:grpSpLocks/>
          </p:cNvGrpSpPr>
          <p:nvPr/>
        </p:nvGrpSpPr>
        <p:grpSpPr bwMode="auto">
          <a:xfrm>
            <a:off x="3338513" y="3275013"/>
            <a:ext cx="1782762" cy="2305050"/>
            <a:chOff x="2103" y="2063"/>
            <a:chExt cx="1123" cy="1452"/>
          </a:xfrm>
        </p:grpSpPr>
        <p:sp>
          <p:nvSpPr>
            <p:cNvPr id="32952" name="Rectangle 184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185"/>
            <p:cNvGrpSpPr>
              <a:grpSpLocks/>
            </p:cNvGrpSpPr>
            <p:nvPr/>
          </p:nvGrpSpPr>
          <p:grpSpPr bwMode="auto">
            <a:xfrm>
              <a:off x="2471" y="2063"/>
              <a:ext cx="755" cy="294"/>
              <a:chOff x="2471" y="2063"/>
              <a:chExt cx="755" cy="294"/>
            </a:xfrm>
          </p:grpSpPr>
          <p:grpSp>
            <p:nvGrpSpPr>
              <p:cNvPr id="18" name="Group 186"/>
              <p:cNvGrpSpPr>
                <a:grpSpLocks/>
              </p:cNvGrpSpPr>
              <p:nvPr/>
            </p:nvGrpSpPr>
            <p:grpSpPr bwMode="auto">
              <a:xfrm>
                <a:off x="2731" y="2079"/>
                <a:ext cx="462" cy="278"/>
                <a:chOff x="2731" y="2079"/>
                <a:chExt cx="462" cy="278"/>
              </a:xfrm>
            </p:grpSpPr>
            <p:grpSp>
              <p:nvGrpSpPr>
                <p:cNvPr id="19" name="Group 187"/>
                <p:cNvGrpSpPr>
                  <a:grpSpLocks/>
                </p:cNvGrpSpPr>
                <p:nvPr/>
              </p:nvGrpSpPr>
              <p:grpSpPr bwMode="auto">
                <a:xfrm>
                  <a:off x="2731" y="2079"/>
                  <a:ext cx="429" cy="278"/>
                  <a:chOff x="2731" y="2079"/>
                  <a:chExt cx="429" cy="278"/>
                </a:xfrm>
              </p:grpSpPr>
              <p:sp>
                <p:nvSpPr>
                  <p:cNvPr id="32956" name="Oval 18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57" name="Text Box 1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190"/>
                <p:cNvGrpSpPr>
                  <a:grpSpLocks/>
                </p:cNvGrpSpPr>
                <p:nvPr/>
              </p:nvGrpSpPr>
              <p:grpSpPr bwMode="auto">
                <a:xfrm>
                  <a:off x="2765" y="2079"/>
                  <a:ext cx="428" cy="278"/>
                  <a:chOff x="2765" y="2079"/>
                  <a:chExt cx="428" cy="278"/>
                </a:xfrm>
              </p:grpSpPr>
              <p:sp>
                <p:nvSpPr>
                  <p:cNvPr id="32959" name="Oval 19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60" name="Text Box 19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193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32962" name="Oval 194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3" name="Text Box 195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196"/>
              <p:cNvGrpSpPr>
                <a:grpSpLocks/>
              </p:cNvGrpSpPr>
              <p:nvPr/>
            </p:nvGrpSpPr>
            <p:grpSpPr bwMode="auto">
              <a:xfrm>
                <a:off x="2798" y="2079"/>
                <a:ext cx="428" cy="278"/>
                <a:chOff x="2798" y="2079"/>
                <a:chExt cx="428" cy="278"/>
              </a:xfrm>
            </p:grpSpPr>
            <p:sp>
              <p:nvSpPr>
                <p:cNvPr id="32965" name="Oval 197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6" name="Text Box 198"/>
                <p:cNvSpPr txBox="1">
                  <a:spLocks noChangeArrowheads="1"/>
                </p:cNvSpPr>
                <p:nvPr/>
              </p:nvSpPr>
              <p:spPr bwMode="auto">
                <a:xfrm>
                  <a:off x="28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32967" name="Rectangle 199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200"/>
          <p:cNvGrpSpPr>
            <a:grpSpLocks/>
          </p:cNvGrpSpPr>
          <p:nvPr/>
        </p:nvGrpSpPr>
        <p:grpSpPr bwMode="auto">
          <a:xfrm>
            <a:off x="4156075" y="3300413"/>
            <a:ext cx="1019175" cy="2279650"/>
            <a:chOff x="2618" y="2079"/>
            <a:chExt cx="642" cy="1436"/>
          </a:xfrm>
        </p:grpSpPr>
        <p:grpSp>
          <p:nvGrpSpPr>
            <p:cNvPr id="24" name="Group 201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32970" name="Oval 202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1" name="Text Box 203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2" name="Rectangle 204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205"/>
          <p:cNvGrpSpPr>
            <a:grpSpLocks/>
          </p:cNvGrpSpPr>
          <p:nvPr/>
        </p:nvGrpSpPr>
        <p:grpSpPr bwMode="auto">
          <a:xfrm>
            <a:off x="4495800" y="3300413"/>
            <a:ext cx="723900" cy="2279650"/>
            <a:chOff x="2832" y="2079"/>
            <a:chExt cx="456" cy="1436"/>
          </a:xfrm>
        </p:grpSpPr>
        <p:grpSp>
          <p:nvGrpSpPr>
            <p:cNvPr id="26" name="Group 206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32975" name="Oval 207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6" name="Text Box 208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7" name="Rectangle 209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210"/>
          <p:cNvGrpSpPr>
            <a:grpSpLocks/>
          </p:cNvGrpSpPr>
          <p:nvPr/>
        </p:nvGrpSpPr>
        <p:grpSpPr bwMode="auto">
          <a:xfrm>
            <a:off x="4495800" y="3300413"/>
            <a:ext cx="1133475" cy="2279650"/>
            <a:chOff x="2832" y="2079"/>
            <a:chExt cx="714" cy="1436"/>
          </a:xfrm>
        </p:grpSpPr>
        <p:grpSp>
          <p:nvGrpSpPr>
            <p:cNvPr id="28" name="Group 211"/>
            <p:cNvGrpSpPr>
              <a:grpSpLocks/>
            </p:cNvGrpSpPr>
            <p:nvPr/>
          </p:nvGrpSpPr>
          <p:grpSpPr bwMode="auto">
            <a:xfrm>
              <a:off x="2832" y="2079"/>
              <a:ext cx="461" cy="278"/>
              <a:chOff x="2832" y="2079"/>
              <a:chExt cx="461" cy="278"/>
            </a:xfrm>
          </p:grpSpPr>
          <p:grpSp>
            <p:nvGrpSpPr>
              <p:cNvPr id="29" name="Group 212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81" name="Oval 213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2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215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84" name="Oval 216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5" name="Text Box 217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218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32987" name="Oval 219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8" name="Text Box 220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28" name="Group 221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32990" name="Rectangle 222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91" name="Rectangle 223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31" name="Group 224"/>
          <p:cNvGrpSpPr>
            <a:grpSpLocks/>
          </p:cNvGrpSpPr>
          <p:nvPr/>
        </p:nvGrpSpPr>
        <p:grpSpPr bwMode="auto">
          <a:xfrm>
            <a:off x="4495800" y="3300413"/>
            <a:ext cx="1541463" cy="2279650"/>
            <a:chOff x="2832" y="2079"/>
            <a:chExt cx="971" cy="1436"/>
          </a:xfrm>
        </p:grpSpPr>
        <p:grpSp>
          <p:nvGrpSpPr>
            <p:cNvPr id="32934" name="Group 225"/>
            <p:cNvGrpSpPr>
              <a:grpSpLocks/>
            </p:cNvGrpSpPr>
            <p:nvPr/>
          </p:nvGrpSpPr>
          <p:grpSpPr bwMode="auto">
            <a:xfrm>
              <a:off x="2832" y="2079"/>
              <a:ext cx="494" cy="278"/>
              <a:chOff x="2832" y="2079"/>
              <a:chExt cx="494" cy="278"/>
            </a:xfrm>
          </p:grpSpPr>
          <p:grpSp>
            <p:nvGrpSpPr>
              <p:cNvPr id="32937" name="Group 226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95" name="Oval 227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6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38" name="Group 229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98" name="Oval 230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9" name="Text Box 231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1" name="Group 232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33001" name="Oval 233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2" name="Text Box 234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2" name="Group 235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33004" name="Oval 236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5" name="Text Box 237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45" name="Group 238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33007" name="Rectangle 239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08" name="Rectangle 240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48" name="Group 241"/>
          <p:cNvGrpSpPr>
            <a:grpSpLocks/>
          </p:cNvGrpSpPr>
          <p:nvPr/>
        </p:nvGrpSpPr>
        <p:grpSpPr bwMode="auto">
          <a:xfrm>
            <a:off x="4600575" y="3300413"/>
            <a:ext cx="1844675" cy="2279650"/>
            <a:chOff x="2898" y="2079"/>
            <a:chExt cx="1162" cy="1436"/>
          </a:xfrm>
        </p:grpSpPr>
        <p:grpSp>
          <p:nvGrpSpPr>
            <p:cNvPr id="32951" name="Group 242"/>
            <p:cNvGrpSpPr>
              <a:grpSpLocks/>
            </p:cNvGrpSpPr>
            <p:nvPr/>
          </p:nvGrpSpPr>
          <p:grpSpPr bwMode="auto">
            <a:xfrm>
              <a:off x="2898" y="2079"/>
              <a:ext cx="428" cy="278"/>
              <a:chOff x="2898" y="2079"/>
              <a:chExt cx="428" cy="278"/>
            </a:xfrm>
          </p:grpSpPr>
          <p:sp>
            <p:nvSpPr>
              <p:cNvPr id="33011" name="Oval 243"/>
              <p:cNvSpPr>
                <a:spLocks noChangeArrowheads="1"/>
              </p:cNvSpPr>
              <p:nvPr/>
            </p:nvSpPr>
            <p:spPr bwMode="auto">
              <a:xfrm flipV="1">
                <a:off x="2898" y="2172"/>
                <a:ext cx="107" cy="84"/>
              </a:xfrm>
              <a:prstGeom prst="ellipse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2" name="Text Box 244"/>
              <p:cNvSpPr txBox="1">
                <a:spLocks noChangeArrowheads="1"/>
              </p:cNvSpPr>
              <p:nvPr/>
            </p:nvSpPr>
            <p:spPr bwMode="auto">
              <a:xfrm>
                <a:off x="2962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FF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3013" name="Rectangle 245"/>
            <p:cNvSpPr>
              <a:spLocks noChangeArrowheads="1"/>
            </p:cNvSpPr>
            <p:nvPr/>
          </p:nvSpPr>
          <p:spPr bwMode="auto">
            <a:xfrm flipV="1">
              <a:off x="3390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014" name="Rectangle 246"/>
            <p:cNvSpPr>
              <a:spLocks noChangeArrowheads="1"/>
            </p:cNvSpPr>
            <p:nvPr/>
          </p:nvSpPr>
          <p:spPr bwMode="auto">
            <a:xfrm flipV="1">
              <a:off x="3647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2953" name="Group 247"/>
            <p:cNvGrpSpPr>
              <a:grpSpLocks/>
            </p:cNvGrpSpPr>
            <p:nvPr/>
          </p:nvGrpSpPr>
          <p:grpSpPr bwMode="auto">
            <a:xfrm>
              <a:off x="2932" y="2079"/>
              <a:ext cx="428" cy="278"/>
              <a:chOff x="2932" y="2079"/>
              <a:chExt cx="428" cy="278"/>
            </a:xfrm>
          </p:grpSpPr>
          <p:sp>
            <p:nvSpPr>
              <p:cNvPr id="33016" name="Oval 248"/>
              <p:cNvSpPr>
                <a:spLocks noChangeArrowheads="1"/>
              </p:cNvSpPr>
              <p:nvPr/>
            </p:nvSpPr>
            <p:spPr bwMode="auto">
              <a:xfrm flipV="1">
                <a:off x="29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7" name="Text Box 249"/>
              <p:cNvSpPr txBox="1">
                <a:spLocks noChangeArrowheads="1"/>
              </p:cNvSpPr>
              <p:nvPr/>
            </p:nvSpPr>
            <p:spPr bwMode="auto">
              <a:xfrm>
                <a:off x="29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32954" name="Group 250"/>
          <p:cNvGrpSpPr>
            <a:grpSpLocks/>
          </p:cNvGrpSpPr>
          <p:nvPr/>
        </p:nvGrpSpPr>
        <p:grpSpPr bwMode="auto">
          <a:xfrm>
            <a:off x="4398963" y="3614738"/>
            <a:ext cx="858837" cy="615950"/>
            <a:chOff x="2771" y="2277"/>
            <a:chExt cx="541" cy="388"/>
          </a:xfrm>
        </p:grpSpPr>
        <p:sp>
          <p:nvSpPr>
            <p:cNvPr id="33019" name="Freeform 251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3020" name="Text Box 252"/>
            <p:cNvSpPr txBox="1">
              <a:spLocks noChangeArrowheads="1"/>
            </p:cNvSpPr>
            <p:nvPr/>
          </p:nvSpPr>
          <p:spPr bwMode="auto">
            <a:xfrm>
              <a:off x="2780" y="2387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0" y="0"/>
            <a:ext cx="3640138" cy="1482725"/>
            <a:chOff x="0" y="0"/>
            <a:chExt cx="2293" cy="934"/>
          </a:xfrm>
        </p:grpSpPr>
        <p:sp>
          <p:nvSpPr>
            <p:cNvPr id="3379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2235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3797" name="Text Box 5"/>
            <p:cNvSpPr txBox="1">
              <a:spLocks noChangeArrowheads="1"/>
            </p:cNvSpPr>
            <p:nvPr/>
          </p:nvSpPr>
          <p:spPr bwMode="auto">
            <a:xfrm>
              <a:off x="1599" y="476"/>
              <a:ext cx="559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1454" y="498"/>
              <a:ext cx="839" cy="0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73025" y="2103438"/>
            <a:ext cx="439735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movido</a:t>
            </a:r>
            <a:endParaRPr lang="en-US" dirty="0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41275" y="3325813"/>
            <a:ext cx="5315879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movida</a:t>
            </a:r>
            <a:endParaRPr lang="en-US" dirty="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73025" y="4035425"/>
            <a:ext cx="6683240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 autoUpdateAnimBg="0"/>
      <p:bldP spid="33801" grpId="0" autoUpdateAnimBg="0"/>
      <p:bldP spid="33802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 flipV="1">
            <a:off x="171450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520950" y="3275013"/>
            <a:ext cx="2495550" cy="2305050"/>
            <a:chOff x="1588" y="2063"/>
            <a:chExt cx="1572" cy="1452"/>
          </a:xfrm>
        </p:grpSpPr>
        <p:grpSp>
          <p:nvGrpSpPr>
            <p:cNvPr id="3" name="Group 18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131091" name="Rectangle 19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2" name="Rectangle 20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131094" name="Oval 22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5" name="Text Box 23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731" y="2079"/>
              <a:ext cx="429" cy="278"/>
              <a:chOff x="2731" y="2079"/>
              <a:chExt cx="429" cy="278"/>
            </a:xfrm>
          </p:grpSpPr>
          <p:sp>
            <p:nvSpPr>
              <p:cNvPr id="131097" name="Oval 25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8" name="Text Box 26"/>
              <p:cNvSpPr txBox="1">
                <a:spLocks noChangeArrowheads="1"/>
              </p:cNvSpPr>
              <p:nvPr/>
            </p:nvSpPr>
            <p:spPr bwMode="auto">
              <a:xfrm>
                <a:off x="27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sp>
          <p:nvSpPr>
            <p:cNvPr id="131077" name="Freeform 5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078" name="Line 6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404813" y="230188"/>
            <a:ext cx="854432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800" dirty="0" err="1">
                <a:latin typeface="Arial" charset="0"/>
              </a:rPr>
              <a:t>Movimiento</a:t>
            </a:r>
            <a:r>
              <a:rPr lang="en-US" sz="4800" dirty="0">
                <a:latin typeface="Arial" charset="0"/>
              </a:rPr>
              <a:t> horizontal de peso</a:t>
            </a:r>
            <a:endParaRPr lang="en-US" sz="1400" dirty="0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 flipV="1">
            <a:off x="2520950" y="4884738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983038" y="4537075"/>
            <a:ext cx="536575" cy="441325"/>
            <a:chOff x="2509" y="2858"/>
            <a:chExt cx="338" cy="278"/>
          </a:xfrm>
        </p:grpSpPr>
        <p:sp>
          <p:nvSpPr>
            <p:cNvPr id="131081" name="Oval 9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2" name="Text Box 10"/>
            <p:cNvSpPr txBox="1">
              <a:spLocks noChangeArrowheads="1"/>
            </p:cNvSpPr>
            <p:nvPr/>
          </p:nvSpPr>
          <p:spPr bwMode="auto">
            <a:xfrm>
              <a:off x="2509" y="2858"/>
              <a:ext cx="2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3949700" y="2154238"/>
            <a:ext cx="555625" cy="441325"/>
            <a:chOff x="2488" y="1357"/>
            <a:chExt cx="350" cy="278"/>
          </a:xfrm>
        </p:grpSpPr>
        <p:sp>
          <p:nvSpPr>
            <p:cNvPr id="131084" name="Oval 12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5" name="Text Box 13"/>
            <p:cNvSpPr txBox="1">
              <a:spLocks noChangeArrowheads="1"/>
            </p:cNvSpPr>
            <p:nvPr/>
          </p:nvSpPr>
          <p:spPr bwMode="auto">
            <a:xfrm>
              <a:off x="2488" y="1357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3922713" y="3275013"/>
            <a:ext cx="592137" cy="441325"/>
            <a:chOff x="2471" y="2063"/>
            <a:chExt cx="373" cy="278"/>
          </a:xfrm>
        </p:grpSpPr>
        <p:sp>
          <p:nvSpPr>
            <p:cNvPr id="131087" name="Oval 15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8" name="Text Box 16"/>
            <p:cNvSpPr txBox="1">
              <a:spLocks noChangeArrowheads="1"/>
            </p:cNvSpPr>
            <p:nvPr/>
          </p:nvSpPr>
          <p:spPr bwMode="auto">
            <a:xfrm>
              <a:off x="2471" y="2063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2930525" y="3275013"/>
            <a:ext cx="2138363" cy="2305050"/>
            <a:chOff x="1846" y="2063"/>
            <a:chExt cx="1347" cy="1452"/>
          </a:xfrm>
        </p:grpSpPr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131101" name="Rectangle 2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02" name="Rectangle 30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31"/>
            <p:cNvGrpSpPr>
              <a:grpSpLocks/>
            </p:cNvGrpSpPr>
            <p:nvPr/>
          </p:nvGrpSpPr>
          <p:grpSpPr bwMode="auto">
            <a:xfrm>
              <a:off x="2471" y="2063"/>
              <a:ext cx="722" cy="294"/>
              <a:chOff x="2471" y="2063"/>
              <a:chExt cx="722" cy="294"/>
            </a:xfrm>
          </p:grpSpPr>
          <p:grpSp>
            <p:nvGrpSpPr>
              <p:cNvPr id="13" name="Group 32"/>
              <p:cNvGrpSpPr>
                <a:grpSpLocks/>
              </p:cNvGrpSpPr>
              <p:nvPr/>
            </p:nvGrpSpPr>
            <p:grpSpPr bwMode="auto">
              <a:xfrm>
                <a:off x="2731" y="2079"/>
                <a:ext cx="429" cy="278"/>
                <a:chOff x="2731" y="2079"/>
                <a:chExt cx="429" cy="278"/>
              </a:xfrm>
            </p:grpSpPr>
            <p:sp>
              <p:nvSpPr>
                <p:cNvPr id="131105" name="Oval 33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6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7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35"/>
              <p:cNvGrpSpPr>
                <a:grpSpLocks/>
              </p:cNvGrpSpPr>
              <p:nvPr/>
            </p:nvGrpSpPr>
            <p:grpSpPr bwMode="auto">
              <a:xfrm>
                <a:off x="2765" y="2079"/>
                <a:ext cx="428" cy="278"/>
                <a:chOff x="2765" y="2079"/>
                <a:chExt cx="428" cy="278"/>
              </a:xfrm>
            </p:grpSpPr>
            <p:sp>
              <p:nvSpPr>
                <p:cNvPr id="131108" name="Oval 36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9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8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38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131111" name="Oval 39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12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41"/>
          <p:cNvGrpSpPr>
            <a:grpSpLocks/>
          </p:cNvGrpSpPr>
          <p:nvPr/>
        </p:nvGrpSpPr>
        <p:grpSpPr bwMode="auto">
          <a:xfrm>
            <a:off x="3338513" y="3275013"/>
            <a:ext cx="1782762" cy="2305050"/>
            <a:chOff x="2103" y="2063"/>
            <a:chExt cx="1123" cy="1452"/>
          </a:xfrm>
        </p:grpSpPr>
        <p:sp>
          <p:nvSpPr>
            <p:cNvPr id="131114" name="Rectangle 42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43"/>
            <p:cNvGrpSpPr>
              <a:grpSpLocks/>
            </p:cNvGrpSpPr>
            <p:nvPr/>
          </p:nvGrpSpPr>
          <p:grpSpPr bwMode="auto">
            <a:xfrm>
              <a:off x="2471" y="2063"/>
              <a:ext cx="755" cy="294"/>
              <a:chOff x="2471" y="2063"/>
              <a:chExt cx="755" cy="294"/>
            </a:xfrm>
          </p:grpSpPr>
          <p:grpSp>
            <p:nvGrpSpPr>
              <p:cNvPr id="18" name="Group 44"/>
              <p:cNvGrpSpPr>
                <a:grpSpLocks/>
              </p:cNvGrpSpPr>
              <p:nvPr/>
            </p:nvGrpSpPr>
            <p:grpSpPr bwMode="auto">
              <a:xfrm>
                <a:off x="2731" y="2079"/>
                <a:ext cx="462" cy="278"/>
                <a:chOff x="2731" y="2079"/>
                <a:chExt cx="462" cy="278"/>
              </a:xfrm>
            </p:grpSpPr>
            <p:grpSp>
              <p:nvGrpSpPr>
                <p:cNvPr id="19" name="Group 45"/>
                <p:cNvGrpSpPr>
                  <a:grpSpLocks/>
                </p:cNvGrpSpPr>
                <p:nvPr/>
              </p:nvGrpSpPr>
              <p:grpSpPr bwMode="auto">
                <a:xfrm>
                  <a:off x="2731" y="2079"/>
                  <a:ext cx="429" cy="278"/>
                  <a:chOff x="2731" y="2079"/>
                  <a:chExt cx="429" cy="278"/>
                </a:xfrm>
              </p:grpSpPr>
              <p:sp>
                <p:nvSpPr>
                  <p:cNvPr id="131118" name="Oval 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19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48"/>
                <p:cNvGrpSpPr>
                  <a:grpSpLocks/>
                </p:cNvGrpSpPr>
                <p:nvPr/>
              </p:nvGrpSpPr>
              <p:grpSpPr bwMode="auto">
                <a:xfrm>
                  <a:off x="2765" y="2079"/>
                  <a:ext cx="428" cy="278"/>
                  <a:chOff x="2765" y="2079"/>
                  <a:chExt cx="428" cy="278"/>
                </a:xfrm>
              </p:grpSpPr>
              <p:sp>
                <p:nvSpPr>
                  <p:cNvPr id="131121" name="Oval 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22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51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131124" name="Oval 5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54"/>
              <p:cNvGrpSpPr>
                <a:grpSpLocks/>
              </p:cNvGrpSpPr>
              <p:nvPr/>
            </p:nvGrpSpPr>
            <p:grpSpPr bwMode="auto">
              <a:xfrm>
                <a:off x="2798" y="2079"/>
                <a:ext cx="428" cy="278"/>
                <a:chOff x="2798" y="2079"/>
                <a:chExt cx="428" cy="278"/>
              </a:xfrm>
            </p:grpSpPr>
            <p:sp>
              <p:nvSpPr>
                <p:cNvPr id="131127" name="Oval 55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8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29" name="Rectangle 57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58"/>
          <p:cNvGrpSpPr>
            <a:grpSpLocks/>
          </p:cNvGrpSpPr>
          <p:nvPr/>
        </p:nvGrpSpPr>
        <p:grpSpPr bwMode="auto">
          <a:xfrm>
            <a:off x="4156075" y="3300413"/>
            <a:ext cx="1019175" cy="2279650"/>
            <a:chOff x="2618" y="2079"/>
            <a:chExt cx="642" cy="1436"/>
          </a:xfrm>
        </p:grpSpPr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131132" name="Oval 60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3" name="Text Box 61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4" name="Rectangle 62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63"/>
          <p:cNvGrpSpPr>
            <a:grpSpLocks/>
          </p:cNvGrpSpPr>
          <p:nvPr/>
        </p:nvGrpSpPr>
        <p:grpSpPr bwMode="auto">
          <a:xfrm>
            <a:off x="4495800" y="3300413"/>
            <a:ext cx="723900" cy="2279650"/>
            <a:chOff x="2832" y="2079"/>
            <a:chExt cx="456" cy="1436"/>
          </a:xfrm>
        </p:grpSpPr>
        <p:grpSp>
          <p:nvGrpSpPr>
            <p:cNvPr id="26" name="Group 64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131137" name="Oval 65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8" name="Text Box 66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9" name="Rectangle 67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68"/>
          <p:cNvGrpSpPr>
            <a:grpSpLocks/>
          </p:cNvGrpSpPr>
          <p:nvPr/>
        </p:nvGrpSpPr>
        <p:grpSpPr bwMode="auto">
          <a:xfrm>
            <a:off x="4495800" y="3300413"/>
            <a:ext cx="1133475" cy="2279650"/>
            <a:chOff x="2832" y="2079"/>
            <a:chExt cx="714" cy="1436"/>
          </a:xfrm>
        </p:grpSpPr>
        <p:grpSp>
          <p:nvGrpSpPr>
            <p:cNvPr id="28" name="Group 69"/>
            <p:cNvGrpSpPr>
              <a:grpSpLocks/>
            </p:cNvGrpSpPr>
            <p:nvPr/>
          </p:nvGrpSpPr>
          <p:grpSpPr bwMode="auto">
            <a:xfrm>
              <a:off x="2832" y="2079"/>
              <a:ext cx="461" cy="278"/>
              <a:chOff x="2832" y="2079"/>
              <a:chExt cx="461" cy="278"/>
            </a:xfrm>
          </p:grpSpPr>
          <p:grpSp>
            <p:nvGrpSpPr>
              <p:cNvPr id="29" name="Group 70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43" name="Oval 71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4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73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46" name="Oval 74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7" name="Text Box 75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76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131149" name="Oval 77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72" name="Group 79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131152" name="Rectangle 80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53" name="Rectangle 81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73" name="Group 82"/>
          <p:cNvGrpSpPr>
            <a:grpSpLocks/>
          </p:cNvGrpSpPr>
          <p:nvPr/>
        </p:nvGrpSpPr>
        <p:grpSpPr bwMode="auto">
          <a:xfrm>
            <a:off x="4495800" y="3300413"/>
            <a:ext cx="1541463" cy="2279650"/>
            <a:chOff x="2832" y="2079"/>
            <a:chExt cx="971" cy="1436"/>
          </a:xfrm>
        </p:grpSpPr>
        <p:grpSp>
          <p:nvGrpSpPr>
            <p:cNvPr id="131076" name="Group 83"/>
            <p:cNvGrpSpPr>
              <a:grpSpLocks/>
            </p:cNvGrpSpPr>
            <p:nvPr/>
          </p:nvGrpSpPr>
          <p:grpSpPr bwMode="auto">
            <a:xfrm>
              <a:off x="2832" y="2079"/>
              <a:ext cx="494" cy="278"/>
              <a:chOff x="2832" y="2079"/>
              <a:chExt cx="494" cy="278"/>
            </a:xfrm>
          </p:grpSpPr>
          <p:grpSp>
            <p:nvGrpSpPr>
              <p:cNvPr id="131080" name="Group 84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57" name="Oval 85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8" name="Text Box 86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3" name="Group 87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60" name="Oval 88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1" name="Text Box 89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6" name="Group 90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131163" name="Oval 91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4" name="Text Box 92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9" name="Group 93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131166" name="Oval 94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7" name="Text Box 95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90" name="Group 96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131169" name="Rectangle 97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0" name="Rectangle 98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93" name="Group 108"/>
          <p:cNvGrpSpPr>
            <a:grpSpLocks/>
          </p:cNvGrpSpPr>
          <p:nvPr/>
        </p:nvGrpSpPr>
        <p:grpSpPr bwMode="auto">
          <a:xfrm>
            <a:off x="4398963" y="3614738"/>
            <a:ext cx="858837" cy="615950"/>
            <a:chOff x="2771" y="2277"/>
            <a:chExt cx="541" cy="388"/>
          </a:xfrm>
        </p:grpSpPr>
        <p:sp>
          <p:nvSpPr>
            <p:cNvPr id="131181" name="Freeform 109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182" name="Text Box 110"/>
            <p:cNvSpPr txBox="1">
              <a:spLocks noChangeArrowheads="1"/>
            </p:cNvSpPr>
            <p:nvPr/>
          </p:nvSpPr>
          <p:spPr bwMode="auto">
            <a:xfrm>
              <a:off x="2780" y="2387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1096" name="Group 112"/>
          <p:cNvGrpSpPr>
            <a:grpSpLocks/>
          </p:cNvGrpSpPr>
          <p:nvPr/>
        </p:nvGrpSpPr>
        <p:grpSpPr bwMode="auto">
          <a:xfrm>
            <a:off x="2514600" y="3300413"/>
            <a:ext cx="3930650" cy="2279650"/>
            <a:chOff x="1584" y="2079"/>
            <a:chExt cx="2476" cy="1436"/>
          </a:xfrm>
        </p:grpSpPr>
        <p:grpSp>
          <p:nvGrpSpPr>
            <p:cNvPr id="131099" name="Group 99"/>
            <p:cNvGrpSpPr>
              <a:grpSpLocks/>
            </p:cNvGrpSpPr>
            <p:nvPr/>
          </p:nvGrpSpPr>
          <p:grpSpPr bwMode="auto">
            <a:xfrm>
              <a:off x="2898" y="2079"/>
              <a:ext cx="1162" cy="1436"/>
              <a:chOff x="2898" y="2079"/>
              <a:chExt cx="1162" cy="1436"/>
            </a:xfrm>
          </p:grpSpPr>
          <p:grpSp>
            <p:nvGrpSpPr>
              <p:cNvPr id="131100" name="Group 100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131173" name="Oval 101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4" name="Text Box 102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131175" name="Rectangle 103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6" name="Rectangle 104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31103" name="Group 105"/>
              <p:cNvGrpSpPr>
                <a:grpSpLocks/>
              </p:cNvGrpSpPr>
              <p:nvPr/>
            </p:nvGrpSpPr>
            <p:grpSpPr bwMode="auto">
              <a:xfrm>
                <a:off x="2932" y="2079"/>
                <a:ext cx="428" cy="278"/>
                <a:chOff x="2932" y="2079"/>
                <a:chExt cx="428" cy="278"/>
              </a:xfrm>
            </p:grpSpPr>
            <p:sp>
              <p:nvSpPr>
                <p:cNvPr id="131178" name="Oval 106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9" name="Text Box 107"/>
                <p:cNvSpPr txBox="1">
                  <a:spLocks noChangeArrowheads="1"/>
                </p:cNvSpPr>
                <p:nvPr/>
              </p:nvSpPr>
              <p:spPr bwMode="auto">
                <a:xfrm>
                  <a:off x="29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83" name="Rectangle 111"/>
            <p:cNvSpPr>
              <a:spLocks noChangeArrowheads="1"/>
            </p:cNvSpPr>
            <p:nvPr/>
          </p:nvSpPr>
          <p:spPr bwMode="auto">
            <a:xfrm flipV="1">
              <a:off x="1584" y="3072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1104" name="Group 113"/>
          <p:cNvGrpSpPr>
            <a:grpSpLocks/>
          </p:cNvGrpSpPr>
          <p:nvPr/>
        </p:nvGrpSpPr>
        <p:grpSpPr bwMode="auto">
          <a:xfrm>
            <a:off x="3211513" y="5016500"/>
            <a:ext cx="2551112" cy="441325"/>
            <a:chOff x="2023" y="3160"/>
            <a:chExt cx="1607" cy="278"/>
          </a:xfrm>
        </p:grpSpPr>
        <p:sp>
          <p:nvSpPr>
            <p:cNvPr id="131186" name="Text Box 114"/>
            <p:cNvSpPr txBox="1">
              <a:spLocks noChangeArrowheads="1"/>
            </p:cNvSpPr>
            <p:nvPr/>
          </p:nvSpPr>
          <p:spPr bwMode="auto">
            <a:xfrm>
              <a:off x="2780" y="3160"/>
              <a:ext cx="68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24 FT</a:t>
              </a:r>
              <a:endParaRPr lang="en-US" dirty="0"/>
            </a:p>
          </p:txBody>
        </p:sp>
        <p:sp>
          <p:nvSpPr>
            <p:cNvPr id="131187" name="Line 115"/>
            <p:cNvSpPr>
              <a:spLocks noChangeShapeType="1"/>
            </p:cNvSpPr>
            <p:nvPr/>
          </p:nvSpPr>
          <p:spPr bwMode="auto">
            <a:xfrm>
              <a:off x="3394" y="3302"/>
              <a:ext cx="236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188" name="Line 116"/>
            <p:cNvSpPr>
              <a:spLocks noChangeShapeType="1"/>
            </p:cNvSpPr>
            <p:nvPr/>
          </p:nvSpPr>
          <p:spPr bwMode="auto">
            <a:xfrm flipH="1">
              <a:off x="2023" y="3314"/>
              <a:ext cx="733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189" name="Text Box 117"/>
          <p:cNvSpPr txBox="1">
            <a:spLocks noChangeArrowheads="1"/>
          </p:cNvSpPr>
          <p:nvPr/>
        </p:nvSpPr>
        <p:spPr bwMode="auto">
          <a:xfrm>
            <a:off x="5708650" y="4508500"/>
            <a:ext cx="8699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 dirty="0">
                <a:latin typeface="Arial" charset="0"/>
              </a:rPr>
              <a:t>34 T</a:t>
            </a:r>
            <a:endParaRPr lang="en-US" dirty="0"/>
          </a:p>
        </p:txBody>
      </p:sp>
      <p:sp>
        <p:nvSpPr>
          <p:cNvPr id="131190" name="Text Box 118"/>
          <p:cNvSpPr txBox="1">
            <a:spLocks noChangeArrowheads="1"/>
          </p:cNvSpPr>
          <p:nvPr/>
        </p:nvSpPr>
        <p:spPr bwMode="auto">
          <a:xfrm>
            <a:off x="4638675" y="2836863"/>
            <a:ext cx="215582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131107" name="Group 123"/>
          <p:cNvGrpSpPr>
            <a:grpSpLocks/>
          </p:cNvGrpSpPr>
          <p:nvPr/>
        </p:nvGrpSpPr>
        <p:grpSpPr bwMode="auto">
          <a:xfrm>
            <a:off x="4953000" y="1219200"/>
            <a:ext cx="2667000" cy="1092200"/>
            <a:chOff x="3120" y="768"/>
            <a:chExt cx="1680" cy="688"/>
          </a:xfrm>
        </p:grpSpPr>
        <p:sp>
          <p:nvSpPr>
            <p:cNvPr id="131192" name="Text Box 120"/>
            <p:cNvSpPr txBox="1">
              <a:spLocks noChangeArrowheads="1"/>
            </p:cNvSpPr>
            <p:nvPr/>
          </p:nvSpPr>
          <p:spPr bwMode="auto">
            <a:xfrm>
              <a:off x="3120" y="768"/>
              <a:ext cx="167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1193" name="Text Box 121"/>
            <p:cNvSpPr txBox="1">
              <a:spLocks noChangeArrowheads="1"/>
            </p:cNvSpPr>
            <p:nvPr/>
          </p:nvSpPr>
          <p:spPr bwMode="auto">
            <a:xfrm>
              <a:off x="4176" y="1104"/>
              <a:ext cx="44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1194" name="Line 122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 animBg="1"/>
      <p:bldP spid="131189" grpId="0" autoUpdateAnimBg="0"/>
      <p:bldP spid="131190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3" name="Freeform 7"/>
          <p:cNvSpPr>
            <a:spLocks/>
          </p:cNvSpPr>
          <p:nvPr/>
        </p:nvSpPr>
        <p:spPr bwMode="auto">
          <a:xfrm>
            <a:off x="168275" y="528638"/>
            <a:ext cx="3313113" cy="2195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91"/>
              </a:cxn>
              <a:cxn ang="0">
                <a:pos x="18" y="1001"/>
              </a:cxn>
              <a:cxn ang="0">
                <a:pos x="73" y="1091"/>
              </a:cxn>
              <a:cxn ang="0">
                <a:pos x="150" y="1191"/>
              </a:cxn>
              <a:cxn ang="0">
                <a:pos x="218" y="1251"/>
              </a:cxn>
              <a:cxn ang="0">
                <a:pos x="300" y="1296"/>
              </a:cxn>
              <a:cxn ang="0">
                <a:pos x="400" y="1328"/>
              </a:cxn>
              <a:cxn ang="0">
                <a:pos x="486" y="1341"/>
              </a:cxn>
              <a:cxn ang="0">
                <a:pos x="641" y="1369"/>
              </a:cxn>
              <a:cxn ang="0">
                <a:pos x="782" y="1382"/>
              </a:cxn>
              <a:cxn ang="0">
                <a:pos x="1263" y="1382"/>
              </a:cxn>
              <a:cxn ang="0">
                <a:pos x="1450" y="1364"/>
              </a:cxn>
              <a:cxn ang="0">
                <a:pos x="1609" y="1341"/>
              </a:cxn>
              <a:cxn ang="0">
                <a:pos x="1741" y="1310"/>
              </a:cxn>
              <a:cxn ang="0">
                <a:pos x="1841" y="1264"/>
              </a:cxn>
              <a:cxn ang="0">
                <a:pos x="1909" y="1214"/>
              </a:cxn>
              <a:cxn ang="0">
                <a:pos x="1986" y="1141"/>
              </a:cxn>
              <a:cxn ang="0">
                <a:pos x="2036" y="1069"/>
              </a:cxn>
              <a:cxn ang="0">
                <a:pos x="2072" y="969"/>
              </a:cxn>
              <a:cxn ang="0">
                <a:pos x="2086" y="846"/>
              </a:cxn>
              <a:cxn ang="0">
                <a:pos x="2086" y="0"/>
              </a:cxn>
              <a:cxn ang="0">
                <a:pos x="0" y="0"/>
              </a:cxn>
            </a:cxnLst>
            <a:rect l="0" t="0" r="r" b="b"/>
            <a:pathLst>
              <a:path w="2087" h="1383">
                <a:moveTo>
                  <a:pt x="0" y="0"/>
                </a:moveTo>
                <a:lnTo>
                  <a:pt x="0" y="891"/>
                </a:lnTo>
                <a:lnTo>
                  <a:pt x="18" y="1001"/>
                </a:lnTo>
                <a:lnTo>
                  <a:pt x="73" y="1091"/>
                </a:lnTo>
                <a:lnTo>
                  <a:pt x="150" y="1191"/>
                </a:lnTo>
                <a:lnTo>
                  <a:pt x="218" y="1251"/>
                </a:lnTo>
                <a:lnTo>
                  <a:pt x="300" y="1296"/>
                </a:lnTo>
                <a:lnTo>
                  <a:pt x="400" y="1328"/>
                </a:lnTo>
                <a:lnTo>
                  <a:pt x="486" y="1341"/>
                </a:lnTo>
                <a:lnTo>
                  <a:pt x="641" y="1369"/>
                </a:lnTo>
                <a:lnTo>
                  <a:pt x="782" y="1382"/>
                </a:lnTo>
                <a:lnTo>
                  <a:pt x="1263" y="1382"/>
                </a:lnTo>
                <a:lnTo>
                  <a:pt x="1450" y="1364"/>
                </a:lnTo>
                <a:lnTo>
                  <a:pt x="1609" y="1341"/>
                </a:lnTo>
                <a:lnTo>
                  <a:pt x="1741" y="1310"/>
                </a:lnTo>
                <a:lnTo>
                  <a:pt x="1841" y="1264"/>
                </a:lnTo>
                <a:lnTo>
                  <a:pt x="1909" y="1214"/>
                </a:lnTo>
                <a:lnTo>
                  <a:pt x="1986" y="1141"/>
                </a:lnTo>
                <a:lnTo>
                  <a:pt x="2036" y="1069"/>
                </a:lnTo>
                <a:lnTo>
                  <a:pt x="2072" y="969"/>
                </a:lnTo>
                <a:lnTo>
                  <a:pt x="2086" y="846"/>
                </a:lnTo>
                <a:lnTo>
                  <a:pt x="2086" y="0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6794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32104" name="Line 8"/>
          <p:cNvSpPr>
            <a:spLocks noChangeShapeType="1"/>
          </p:cNvSpPr>
          <p:nvPr/>
        </p:nvSpPr>
        <p:spPr bwMode="auto">
          <a:xfrm flipV="1">
            <a:off x="1812925" y="0"/>
            <a:ext cx="0" cy="29051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 flipV="1">
            <a:off x="512763" y="2000250"/>
            <a:ext cx="446087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474788" y="1751013"/>
            <a:ext cx="393700" cy="325437"/>
            <a:chOff x="929" y="1103"/>
            <a:chExt cx="248" cy="205"/>
          </a:xfrm>
        </p:grpSpPr>
        <p:sp>
          <p:nvSpPr>
            <p:cNvPr id="132107" name="Oval 11"/>
            <p:cNvSpPr>
              <a:spLocks noChangeArrowheads="1"/>
            </p:cNvSpPr>
            <p:nvPr/>
          </p:nvSpPr>
          <p:spPr bwMode="auto">
            <a:xfrm flipV="1">
              <a:off x="1105" y="1191"/>
              <a:ext cx="72" cy="5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08" name="Text Box 12"/>
            <p:cNvSpPr txBox="1">
              <a:spLocks noChangeArrowheads="1"/>
            </p:cNvSpPr>
            <p:nvPr/>
          </p:nvSpPr>
          <p:spPr bwMode="auto">
            <a:xfrm>
              <a:off x="929" y="1103"/>
              <a:ext cx="212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452563" y="134938"/>
            <a:ext cx="406400" cy="325437"/>
            <a:chOff x="915" y="85"/>
            <a:chExt cx="256" cy="205"/>
          </a:xfrm>
        </p:grpSpPr>
        <p:sp>
          <p:nvSpPr>
            <p:cNvPr id="132110" name="Oval 14"/>
            <p:cNvSpPr>
              <a:spLocks noChangeArrowheads="1"/>
            </p:cNvSpPr>
            <p:nvPr/>
          </p:nvSpPr>
          <p:spPr bwMode="auto">
            <a:xfrm flipV="1">
              <a:off x="1098" y="165"/>
              <a:ext cx="73" cy="5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1" name="Text Box 15"/>
            <p:cNvSpPr txBox="1">
              <a:spLocks noChangeArrowheads="1"/>
            </p:cNvSpPr>
            <p:nvPr/>
          </p:nvSpPr>
          <p:spPr bwMode="auto">
            <a:xfrm>
              <a:off x="915" y="85"/>
              <a:ext cx="236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1435100" y="893763"/>
            <a:ext cx="430213" cy="325437"/>
            <a:chOff x="904" y="563"/>
            <a:chExt cx="271" cy="205"/>
          </a:xfrm>
        </p:grpSpPr>
        <p:sp>
          <p:nvSpPr>
            <p:cNvPr id="132113" name="Oval 17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4" name="Text Box 18"/>
            <p:cNvSpPr txBox="1">
              <a:spLocks noChangeArrowheads="1"/>
            </p:cNvSpPr>
            <p:nvPr/>
          </p:nvSpPr>
          <p:spPr bwMode="auto">
            <a:xfrm>
              <a:off x="904" y="563"/>
              <a:ext cx="228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sp>
        <p:nvSpPr>
          <p:cNvPr id="132115" name="Rectangle 19"/>
          <p:cNvSpPr>
            <a:spLocks noChangeArrowheads="1"/>
          </p:cNvSpPr>
          <p:nvPr/>
        </p:nvSpPr>
        <p:spPr bwMode="auto">
          <a:xfrm flipV="1">
            <a:off x="2730500" y="2000250"/>
            <a:ext cx="444500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1958975" y="912813"/>
            <a:ext cx="485775" cy="325437"/>
            <a:chOff x="1234" y="575"/>
            <a:chExt cx="306" cy="205"/>
          </a:xfrm>
        </p:grpSpPr>
        <p:sp>
          <p:nvSpPr>
            <p:cNvPr id="132117" name="Oval 21"/>
            <p:cNvSpPr>
              <a:spLocks noChangeArrowheads="1"/>
            </p:cNvSpPr>
            <p:nvPr/>
          </p:nvSpPr>
          <p:spPr bwMode="auto">
            <a:xfrm flipV="1">
              <a:off x="1234" y="647"/>
              <a:ext cx="73" cy="57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8" name="Text Box 22"/>
            <p:cNvSpPr txBox="1">
              <a:spLocks noChangeArrowheads="1"/>
            </p:cNvSpPr>
            <p:nvPr/>
          </p:nvSpPr>
          <p:spPr bwMode="auto">
            <a:xfrm>
              <a:off x="1259" y="575"/>
              <a:ext cx="281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8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19" name="Rectangle 23"/>
          <p:cNvSpPr>
            <a:spLocks noChangeArrowheads="1"/>
          </p:cNvSpPr>
          <p:nvPr/>
        </p:nvSpPr>
        <p:spPr bwMode="auto">
          <a:xfrm flipV="1">
            <a:off x="512763" y="2000250"/>
            <a:ext cx="446087" cy="473075"/>
          </a:xfrm>
          <a:prstGeom prst="rect">
            <a:avLst/>
          </a:prstGeom>
          <a:solidFill>
            <a:schemeClr val="folHlink"/>
          </a:solidFill>
          <a:ln w="0">
            <a:solidFill>
              <a:srgbClr val="00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1435100" y="893763"/>
            <a:ext cx="430213" cy="325437"/>
            <a:chOff x="904" y="563"/>
            <a:chExt cx="271" cy="205"/>
          </a:xfrm>
        </p:grpSpPr>
        <p:sp>
          <p:nvSpPr>
            <p:cNvPr id="132121" name="Oval 25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22" name="Text Box 26"/>
            <p:cNvSpPr txBox="1">
              <a:spLocks noChangeArrowheads="1"/>
            </p:cNvSpPr>
            <p:nvPr/>
          </p:nvSpPr>
          <p:spPr bwMode="auto">
            <a:xfrm>
              <a:off x="904" y="563"/>
              <a:ext cx="228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1766888" y="1190625"/>
            <a:ext cx="623887" cy="428625"/>
            <a:chOff x="1113" y="750"/>
            <a:chExt cx="393" cy="270"/>
          </a:xfrm>
        </p:grpSpPr>
        <p:sp>
          <p:nvSpPr>
            <p:cNvPr id="132124" name="Freeform 28"/>
            <p:cNvSpPr>
              <a:spLocks/>
            </p:cNvSpPr>
            <p:nvPr/>
          </p:nvSpPr>
          <p:spPr bwMode="auto">
            <a:xfrm>
              <a:off x="1126" y="750"/>
              <a:ext cx="167" cy="56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3" y="26"/>
                </a:cxn>
                <a:cxn ang="0">
                  <a:pos x="7" y="34"/>
                </a:cxn>
                <a:cxn ang="0">
                  <a:pos x="13" y="40"/>
                </a:cxn>
                <a:cxn ang="0">
                  <a:pos x="21" y="44"/>
                </a:cxn>
                <a:cxn ang="0">
                  <a:pos x="29" y="46"/>
                </a:cxn>
                <a:cxn ang="0">
                  <a:pos x="36" y="46"/>
                </a:cxn>
                <a:cxn ang="0">
                  <a:pos x="38" y="46"/>
                </a:cxn>
                <a:cxn ang="0">
                  <a:pos x="40" y="46"/>
                </a:cxn>
                <a:cxn ang="0">
                  <a:pos x="42" y="46"/>
                </a:cxn>
                <a:cxn ang="0">
                  <a:pos x="44" y="45"/>
                </a:cxn>
                <a:cxn ang="0">
                  <a:pos x="46" y="45"/>
                </a:cxn>
                <a:cxn ang="0">
                  <a:pos x="50" y="42"/>
                </a:cxn>
                <a:cxn ang="0">
                  <a:pos x="55" y="37"/>
                </a:cxn>
                <a:cxn ang="0">
                  <a:pos x="60" y="32"/>
                </a:cxn>
                <a:cxn ang="0">
                  <a:pos x="65" y="26"/>
                </a:cxn>
                <a:cxn ang="0">
                  <a:pos x="69" y="20"/>
                </a:cxn>
                <a:cxn ang="0">
                  <a:pos x="73" y="14"/>
                </a:cxn>
                <a:cxn ang="0">
                  <a:pos x="77" y="8"/>
                </a:cxn>
                <a:cxn ang="0">
                  <a:pos x="78" y="16"/>
                </a:cxn>
                <a:cxn ang="0">
                  <a:pos x="78" y="24"/>
                </a:cxn>
                <a:cxn ang="0">
                  <a:pos x="79" y="31"/>
                </a:cxn>
                <a:cxn ang="0">
                  <a:pos x="80" y="38"/>
                </a:cxn>
                <a:cxn ang="0">
                  <a:pos x="81" y="46"/>
                </a:cxn>
                <a:cxn ang="0">
                  <a:pos x="82" y="53"/>
                </a:cxn>
                <a:cxn ang="0">
                  <a:pos x="83" y="47"/>
                </a:cxn>
                <a:cxn ang="0">
                  <a:pos x="84" y="39"/>
                </a:cxn>
                <a:cxn ang="0">
                  <a:pos x="86" y="31"/>
                </a:cxn>
                <a:cxn ang="0">
                  <a:pos x="86" y="24"/>
                </a:cxn>
                <a:cxn ang="0">
                  <a:pos x="87" y="16"/>
                </a:cxn>
                <a:cxn ang="0">
                  <a:pos x="88" y="9"/>
                </a:cxn>
                <a:cxn ang="0">
                  <a:pos x="91" y="11"/>
                </a:cxn>
                <a:cxn ang="0">
                  <a:pos x="95" y="17"/>
                </a:cxn>
                <a:cxn ang="0">
                  <a:pos x="99" y="23"/>
                </a:cxn>
                <a:cxn ang="0">
                  <a:pos x="104" y="29"/>
                </a:cxn>
                <a:cxn ang="0">
                  <a:pos x="109" y="34"/>
                </a:cxn>
                <a:cxn ang="0">
                  <a:pos x="114" y="39"/>
                </a:cxn>
                <a:cxn ang="0">
                  <a:pos x="119" y="43"/>
                </a:cxn>
                <a:cxn ang="0">
                  <a:pos x="121" y="43"/>
                </a:cxn>
                <a:cxn ang="0">
                  <a:pos x="123" y="44"/>
                </a:cxn>
                <a:cxn ang="0">
                  <a:pos x="125" y="44"/>
                </a:cxn>
                <a:cxn ang="0">
                  <a:pos x="127" y="44"/>
                </a:cxn>
                <a:cxn ang="0">
                  <a:pos x="129" y="44"/>
                </a:cxn>
                <a:cxn ang="0">
                  <a:pos x="134" y="44"/>
                </a:cxn>
                <a:cxn ang="0">
                  <a:pos x="143" y="42"/>
                </a:cxn>
                <a:cxn ang="0">
                  <a:pos x="150" y="39"/>
                </a:cxn>
                <a:cxn ang="0">
                  <a:pos x="157" y="33"/>
                </a:cxn>
                <a:cxn ang="0">
                  <a:pos x="162" y="26"/>
                </a:cxn>
                <a:cxn ang="0">
                  <a:pos x="165" y="18"/>
                </a:cxn>
                <a:cxn ang="0">
                  <a:pos x="166" y="10"/>
                </a:cxn>
                <a:cxn ang="0">
                  <a:pos x="166" y="8"/>
                </a:cxn>
                <a:cxn ang="0">
                  <a:pos x="166" y="6"/>
                </a:cxn>
                <a:cxn ang="0">
                  <a:pos x="166" y="4"/>
                </a:cxn>
                <a:cxn ang="0">
                  <a:pos x="165" y="3"/>
                </a:cxn>
                <a:cxn ang="0">
                  <a:pos x="165" y="2"/>
                </a:cxn>
                <a:cxn ang="0">
                  <a:pos x="165" y="0"/>
                </a:cxn>
              </a:cxnLst>
              <a:rect l="0" t="0" r="r" b="b"/>
              <a:pathLst>
                <a:path w="167" h="56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0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2" y="25"/>
                  </a:lnTo>
                  <a:lnTo>
                    <a:pt x="3" y="26"/>
                  </a:lnTo>
                  <a:lnTo>
                    <a:pt x="4" y="28"/>
                  </a:lnTo>
                  <a:lnTo>
                    <a:pt x="4" y="29"/>
                  </a:lnTo>
                  <a:lnTo>
                    <a:pt x="5" y="31"/>
                  </a:lnTo>
                  <a:lnTo>
                    <a:pt x="6" y="32"/>
                  </a:lnTo>
                  <a:lnTo>
                    <a:pt x="7" y="34"/>
                  </a:lnTo>
                  <a:lnTo>
                    <a:pt x="8" y="35"/>
                  </a:lnTo>
                  <a:lnTo>
                    <a:pt x="10" y="36"/>
                  </a:lnTo>
                  <a:lnTo>
                    <a:pt x="11" y="37"/>
                  </a:lnTo>
                  <a:lnTo>
                    <a:pt x="12" y="38"/>
                  </a:lnTo>
                  <a:lnTo>
                    <a:pt x="13" y="40"/>
                  </a:lnTo>
                  <a:lnTo>
                    <a:pt x="15" y="40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9" y="43"/>
                  </a:lnTo>
                  <a:lnTo>
                    <a:pt x="21" y="44"/>
                  </a:lnTo>
                  <a:lnTo>
                    <a:pt x="22" y="44"/>
                  </a:lnTo>
                  <a:lnTo>
                    <a:pt x="24" y="45"/>
                  </a:lnTo>
                  <a:lnTo>
                    <a:pt x="26" y="46"/>
                  </a:lnTo>
                  <a:lnTo>
                    <a:pt x="27" y="46"/>
                  </a:lnTo>
                  <a:lnTo>
                    <a:pt x="29" y="46"/>
                  </a:lnTo>
                  <a:lnTo>
                    <a:pt x="31" y="46"/>
                  </a:lnTo>
                  <a:lnTo>
                    <a:pt x="32" y="46"/>
                  </a:lnTo>
                  <a:lnTo>
                    <a:pt x="34" y="47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3" y="45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6" y="45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7" y="44"/>
                  </a:lnTo>
                  <a:lnTo>
                    <a:pt x="47" y="44"/>
                  </a:lnTo>
                  <a:lnTo>
                    <a:pt x="50" y="42"/>
                  </a:lnTo>
                  <a:lnTo>
                    <a:pt x="50" y="41"/>
                  </a:lnTo>
                  <a:lnTo>
                    <a:pt x="52" y="40"/>
                  </a:lnTo>
                  <a:lnTo>
                    <a:pt x="53" y="39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7" y="35"/>
                  </a:lnTo>
                  <a:lnTo>
                    <a:pt x="58" y="34"/>
                  </a:lnTo>
                  <a:lnTo>
                    <a:pt x="59" y="32"/>
                  </a:lnTo>
                  <a:lnTo>
                    <a:pt x="60" y="32"/>
                  </a:lnTo>
                  <a:lnTo>
                    <a:pt x="61" y="30"/>
                  </a:lnTo>
                  <a:lnTo>
                    <a:pt x="62" y="29"/>
                  </a:lnTo>
                  <a:lnTo>
                    <a:pt x="63" y="28"/>
                  </a:lnTo>
                  <a:lnTo>
                    <a:pt x="64" y="27"/>
                  </a:lnTo>
                  <a:lnTo>
                    <a:pt x="65" y="26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68" y="21"/>
                  </a:lnTo>
                  <a:lnTo>
                    <a:pt x="69" y="20"/>
                  </a:lnTo>
                  <a:lnTo>
                    <a:pt x="70" y="19"/>
                  </a:lnTo>
                  <a:lnTo>
                    <a:pt x="71" y="18"/>
                  </a:lnTo>
                  <a:lnTo>
                    <a:pt x="72" y="16"/>
                  </a:lnTo>
                  <a:lnTo>
                    <a:pt x="72" y="15"/>
                  </a:lnTo>
                  <a:lnTo>
                    <a:pt x="73" y="14"/>
                  </a:lnTo>
                  <a:lnTo>
                    <a:pt x="74" y="13"/>
                  </a:lnTo>
                  <a:lnTo>
                    <a:pt x="74" y="12"/>
                  </a:lnTo>
                  <a:lnTo>
                    <a:pt x="75" y="10"/>
                  </a:lnTo>
                  <a:lnTo>
                    <a:pt x="76" y="9"/>
                  </a:lnTo>
                  <a:lnTo>
                    <a:pt x="77" y="8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8" y="22"/>
                  </a:lnTo>
                  <a:lnTo>
                    <a:pt x="78" y="24"/>
                  </a:lnTo>
                  <a:lnTo>
                    <a:pt x="78" y="25"/>
                  </a:lnTo>
                  <a:lnTo>
                    <a:pt x="79" y="27"/>
                  </a:lnTo>
                  <a:lnTo>
                    <a:pt x="79" y="28"/>
                  </a:lnTo>
                  <a:lnTo>
                    <a:pt x="79" y="30"/>
                  </a:lnTo>
                  <a:lnTo>
                    <a:pt x="79" y="31"/>
                  </a:lnTo>
                  <a:lnTo>
                    <a:pt x="79" y="33"/>
                  </a:lnTo>
                  <a:lnTo>
                    <a:pt x="80" y="34"/>
                  </a:lnTo>
                  <a:lnTo>
                    <a:pt x="80" y="36"/>
                  </a:lnTo>
                  <a:lnTo>
                    <a:pt x="80" y="37"/>
                  </a:lnTo>
                  <a:lnTo>
                    <a:pt x="80" y="38"/>
                  </a:lnTo>
                  <a:lnTo>
                    <a:pt x="80" y="40"/>
                  </a:lnTo>
                  <a:lnTo>
                    <a:pt x="80" y="42"/>
                  </a:lnTo>
                  <a:lnTo>
                    <a:pt x="80" y="43"/>
                  </a:lnTo>
                  <a:lnTo>
                    <a:pt x="81" y="44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50"/>
                  </a:lnTo>
                  <a:lnTo>
                    <a:pt x="82" y="52"/>
                  </a:lnTo>
                  <a:lnTo>
                    <a:pt x="82" y="53"/>
                  </a:lnTo>
                  <a:lnTo>
                    <a:pt x="82" y="55"/>
                  </a:lnTo>
                  <a:lnTo>
                    <a:pt x="82" y="51"/>
                  </a:lnTo>
                  <a:lnTo>
                    <a:pt x="83" y="50"/>
                  </a:lnTo>
                  <a:lnTo>
                    <a:pt x="83" y="48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4"/>
                  </a:lnTo>
                  <a:lnTo>
                    <a:pt x="84" y="42"/>
                  </a:lnTo>
                  <a:lnTo>
                    <a:pt x="84" y="40"/>
                  </a:lnTo>
                  <a:lnTo>
                    <a:pt x="84" y="39"/>
                  </a:lnTo>
                  <a:lnTo>
                    <a:pt x="84" y="37"/>
                  </a:lnTo>
                  <a:lnTo>
                    <a:pt x="85" y="36"/>
                  </a:lnTo>
                  <a:lnTo>
                    <a:pt x="85" y="34"/>
                  </a:lnTo>
                  <a:lnTo>
                    <a:pt x="85" y="33"/>
                  </a:lnTo>
                  <a:lnTo>
                    <a:pt x="86" y="31"/>
                  </a:lnTo>
                  <a:lnTo>
                    <a:pt x="86" y="30"/>
                  </a:lnTo>
                  <a:lnTo>
                    <a:pt x="86" y="28"/>
                  </a:lnTo>
                  <a:lnTo>
                    <a:pt x="86" y="27"/>
                  </a:lnTo>
                  <a:lnTo>
                    <a:pt x="86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7" y="21"/>
                  </a:lnTo>
                  <a:lnTo>
                    <a:pt x="87" y="19"/>
                  </a:lnTo>
                  <a:lnTo>
                    <a:pt x="87" y="18"/>
                  </a:lnTo>
                  <a:lnTo>
                    <a:pt x="87" y="16"/>
                  </a:lnTo>
                  <a:lnTo>
                    <a:pt x="88" y="15"/>
                  </a:lnTo>
                  <a:lnTo>
                    <a:pt x="88" y="14"/>
                  </a:lnTo>
                  <a:lnTo>
                    <a:pt x="88" y="12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9" y="6"/>
                  </a:lnTo>
                  <a:lnTo>
                    <a:pt x="90" y="9"/>
                  </a:lnTo>
                  <a:lnTo>
                    <a:pt x="90" y="10"/>
                  </a:lnTo>
                  <a:lnTo>
                    <a:pt x="91" y="11"/>
                  </a:lnTo>
                  <a:lnTo>
                    <a:pt x="92" y="12"/>
                  </a:lnTo>
                  <a:lnTo>
                    <a:pt x="93" y="14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5" y="17"/>
                  </a:lnTo>
                  <a:lnTo>
                    <a:pt x="96" y="18"/>
                  </a:lnTo>
                  <a:lnTo>
                    <a:pt x="97" y="20"/>
                  </a:lnTo>
                  <a:lnTo>
                    <a:pt x="98" y="21"/>
                  </a:lnTo>
                  <a:lnTo>
                    <a:pt x="98" y="22"/>
                  </a:lnTo>
                  <a:lnTo>
                    <a:pt x="99" y="23"/>
                  </a:lnTo>
                  <a:lnTo>
                    <a:pt x="100" y="24"/>
                  </a:lnTo>
                  <a:lnTo>
                    <a:pt x="101" y="26"/>
                  </a:lnTo>
                  <a:lnTo>
                    <a:pt x="102" y="26"/>
                  </a:lnTo>
                  <a:lnTo>
                    <a:pt x="103" y="28"/>
                  </a:lnTo>
                  <a:lnTo>
                    <a:pt x="104" y="29"/>
                  </a:lnTo>
                  <a:lnTo>
                    <a:pt x="105" y="30"/>
                  </a:lnTo>
                  <a:lnTo>
                    <a:pt x="106" y="31"/>
                  </a:lnTo>
                  <a:lnTo>
                    <a:pt x="107" y="32"/>
                  </a:lnTo>
                  <a:lnTo>
                    <a:pt x="108" y="33"/>
                  </a:lnTo>
                  <a:lnTo>
                    <a:pt x="109" y="34"/>
                  </a:lnTo>
                  <a:lnTo>
                    <a:pt x="110" y="35"/>
                  </a:lnTo>
                  <a:lnTo>
                    <a:pt x="111" y="36"/>
                  </a:lnTo>
                  <a:lnTo>
                    <a:pt x="112" y="37"/>
                  </a:lnTo>
                  <a:lnTo>
                    <a:pt x="114" y="38"/>
                  </a:lnTo>
                  <a:lnTo>
                    <a:pt x="114" y="39"/>
                  </a:lnTo>
                  <a:lnTo>
                    <a:pt x="116" y="40"/>
                  </a:lnTo>
                  <a:lnTo>
                    <a:pt x="117" y="41"/>
                  </a:lnTo>
                  <a:lnTo>
                    <a:pt x="118" y="42"/>
                  </a:lnTo>
                  <a:lnTo>
                    <a:pt x="119" y="42"/>
                  </a:lnTo>
                  <a:lnTo>
                    <a:pt x="119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1" y="43"/>
                  </a:lnTo>
                  <a:lnTo>
                    <a:pt x="121" y="43"/>
                  </a:lnTo>
                  <a:lnTo>
                    <a:pt x="122" y="43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3" y="44"/>
                  </a:lnTo>
                  <a:lnTo>
                    <a:pt x="123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5" y="44"/>
                  </a:lnTo>
                  <a:lnTo>
                    <a:pt x="125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7" y="44"/>
                  </a:lnTo>
                  <a:lnTo>
                    <a:pt x="127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1" y="45"/>
                  </a:lnTo>
                  <a:lnTo>
                    <a:pt x="134" y="44"/>
                  </a:lnTo>
                  <a:lnTo>
                    <a:pt x="136" y="44"/>
                  </a:lnTo>
                  <a:lnTo>
                    <a:pt x="138" y="44"/>
                  </a:lnTo>
                  <a:lnTo>
                    <a:pt x="140" y="44"/>
                  </a:lnTo>
                  <a:lnTo>
                    <a:pt x="141" y="43"/>
                  </a:lnTo>
                  <a:lnTo>
                    <a:pt x="143" y="42"/>
                  </a:lnTo>
                  <a:lnTo>
                    <a:pt x="144" y="42"/>
                  </a:lnTo>
                  <a:lnTo>
                    <a:pt x="146" y="41"/>
                  </a:lnTo>
                  <a:lnTo>
                    <a:pt x="148" y="40"/>
                  </a:lnTo>
                  <a:lnTo>
                    <a:pt x="149" y="40"/>
                  </a:lnTo>
                  <a:lnTo>
                    <a:pt x="150" y="39"/>
                  </a:lnTo>
                  <a:lnTo>
                    <a:pt x="152" y="38"/>
                  </a:lnTo>
                  <a:lnTo>
                    <a:pt x="153" y="36"/>
                  </a:lnTo>
                  <a:lnTo>
                    <a:pt x="154" y="36"/>
                  </a:lnTo>
                  <a:lnTo>
                    <a:pt x="156" y="34"/>
                  </a:lnTo>
                  <a:lnTo>
                    <a:pt x="157" y="33"/>
                  </a:lnTo>
                  <a:lnTo>
                    <a:pt x="158" y="32"/>
                  </a:lnTo>
                  <a:lnTo>
                    <a:pt x="159" y="30"/>
                  </a:lnTo>
                  <a:lnTo>
                    <a:pt x="160" y="29"/>
                  </a:lnTo>
                  <a:lnTo>
                    <a:pt x="161" y="28"/>
                  </a:lnTo>
                  <a:lnTo>
                    <a:pt x="162" y="26"/>
                  </a:lnTo>
                  <a:lnTo>
                    <a:pt x="162" y="25"/>
                  </a:lnTo>
                  <a:lnTo>
                    <a:pt x="163" y="23"/>
                  </a:lnTo>
                  <a:lnTo>
                    <a:pt x="164" y="22"/>
                  </a:lnTo>
                  <a:lnTo>
                    <a:pt x="164" y="20"/>
                  </a:lnTo>
                  <a:lnTo>
                    <a:pt x="165" y="18"/>
                  </a:lnTo>
                  <a:lnTo>
                    <a:pt x="165" y="16"/>
                  </a:lnTo>
                  <a:lnTo>
                    <a:pt x="165" y="15"/>
                  </a:lnTo>
                  <a:lnTo>
                    <a:pt x="166" y="13"/>
                  </a:lnTo>
                  <a:lnTo>
                    <a:pt x="166" y="11"/>
                  </a:lnTo>
                  <a:lnTo>
                    <a:pt x="166" y="10"/>
                  </a:lnTo>
                  <a:lnTo>
                    <a:pt x="166" y="9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7"/>
                  </a:lnTo>
                  <a:lnTo>
                    <a:pt x="166" y="7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4"/>
                  </a:lnTo>
                  <a:lnTo>
                    <a:pt x="166" y="4"/>
                  </a:lnTo>
                  <a:lnTo>
                    <a:pt x="165" y="4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1"/>
                  </a:lnTo>
                  <a:lnTo>
                    <a:pt x="165" y="1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2125" name="Text Box 29"/>
            <p:cNvSpPr txBox="1">
              <a:spLocks noChangeArrowheads="1"/>
            </p:cNvSpPr>
            <p:nvPr/>
          </p:nvSpPr>
          <p:spPr bwMode="auto">
            <a:xfrm>
              <a:off x="1113" y="815"/>
              <a:ext cx="393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18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26" name="Text Box 30"/>
          <p:cNvSpPr txBox="1">
            <a:spLocks noChangeArrowheads="1"/>
          </p:cNvSpPr>
          <p:nvPr/>
        </p:nvSpPr>
        <p:spPr bwMode="auto">
          <a:xfrm>
            <a:off x="2644775" y="1731963"/>
            <a:ext cx="64135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800">
                <a:latin typeface="Arial" charset="0"/>
              </a:rPr>
              <a:t>34 T</a:t>
            </a:r>
            <a:endParaRPr lang="en-US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981075" y="2076450"/>
            <a:ext cx="1730375" cy="369888"/>
            <a:chOff x="618" y="1308"/>
            <a:chExt cx="1090" cy="233"/>
          </a:xfrm>
        </p:grpSpPr>
        <p:sp>
          <p:nvSpPr>
            <p:cNvPr id="132128" name="Text Box 32"/>
            <p:cNvSpPr txBox="1">
              <a:spLocks noChangeArrowheads="1"/>
            </p:cNvSpPr>
            <p:nvPr/>
          </p:nvSpPr>
          <p:spPr bwMode="auto">
            <a:xfrm>
              <a:off x="1113" y="1308"/>
              <a:ext cx="5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 dirty="0">
                  <a:latin typeface="Arial" charset="0"/>
                </a:rPr>
                <a:t>24 pie</a:t>
              </a:r>
              <a:endParaRPr lang="en-US" dirty="0"/>
            </a:p>
          </p:txBody>
        </p:sp>
        <p:sp>
          <p:nvSpPr>
            <p:cNvPr id="132129" name="Line 33"/>
            <p:cNvSpPr>
              <a:spLocks noChangeShapeType="1"/>
            </p:cNvSpPr>
            <p:nvPr/>
          </p:nvSpPr>
          <p:spPr bwMode="auto">
            <a:xfrm>
              <a:off x="1548" y="1413"/>
              <a:ext cx="16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30" name="Line 34"/>
            <p:cNvSpPr>
              <a:spLocks noChangeShapeType="1"/>
            </p:cNvSpPr>
            <p:nvPr/>
          </p:nvSpPr>
          <p:spPr bwMode="auto">
            <a:xfrm flipH="1">
              <a:off x="618" y="1421"/>
              <a:ext cx="497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1" name="Text Box 35"/>
          <p:cNvSpPr txBox="1">
            <a:spLocks noChangeArrowheads="1"/>
          </p:cNvSpPr>
          <p:nvPr/>
        </p:nvSpPr>
        <p:spPr bwMode="auto">
          <a:xfrm>
            <a:off x="1919288" y="598488"/>
            <a:ext cx="149860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8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642938" y="3576638"/>
            <a:ext cx="4445000" cy="671512"/>
            <a:chOff x="405" y="2253"/>
            <a:chExt cx="2800" cy="423"/>
          </a:xfrm>
        </p:grpSpPr>
        <p:sp>
          <p:nvSpPr>
            <p:cNvPr id="132137" name="Text Box 41"/>
            <p:cNvSpPr txBox="1">
              <a:spLocks noChangeArrowheads="1"/>
            </p:cNvSpPr>
            <p:nvPr/>
          </p:nvSpPr>
          <p:spPr bwMode="auto">
            <a:xfrm>
              <a:off x="405" y="2253"/>
              <a:ext cx="212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         x  </a:t>
              </a:r>
              <a:endParaRPr lang="en-US"/>
            </a:p>
          </p:txBody>
        </p:sp>
        <p:sp>
          <p:nvSpPr>
            <p:cNvPr id="132138" name="Line 42"/>
            <p:cNvSpPr>
              <a:spLocks noChangeShapeType="1"/>
            </p:cNvSpPr>
            <p:nvPr/>
          </p:nvSpPr>
          <p:spPr bwMode="auto">
            <a:xfrm>
              <a:off x="1517" y="2676"/>
              <a:ext cx="168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9" name="Text Box 43"/>
          <p:cNvSpPr txBox="1">
            <a:spLocks noChangeArrowheads="1"/>
          </p:cNvSpPr>
          <p:nvPr/>
        </p:nvSpPr>
        <p:spPr bwMode="auto">
          <a:xfrm>
            <a:off x="2349500" y="3641725"/>
            <a:ext cx="1047750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34 T</a:t>
            </a:r>
            <a:endParaRPr lang="en-US" sz="2000"/>
          </a:p>
        </p:txBody>
      </p:sp>
      <p:sp>
        <p:nvSpPr>
          <p:cNvPr id="132140" name="Text Box 44"/>
          <p:cNvSpPr txBox="1">
            <a:spLocks noChangeArrowheads="1"/>
          </p:cNvSpPr>
          <p:nvPr/>
        </p:nvSpPr>
        <p:spPr bwMode="auto">
          <a:xfrm>
            <a:off x="3776663" y="3641725"/>
            <a:ext cx="13708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 dirty="0">
                <a:latin typeface="Arial" charset="0"/>
              </a:rPr>
              <a:t>24 pie</a:t>
            </a:r>
            <a:endParaRPr lang="en-US" sz="2000" dirty="0"/>
          </a:p>
        </p:txBody>
      </p:sp>
      <p:sp>
        <p:nvSpPr>
          <p:cNvPr id="132141" name="Text Box 45"/>
          <p:cNvSpPr txBox="1">
            <a:spLocks noChangeArrowheads="1"/>
          </p:cNvSpPr>
          <p:nvPr/>
        </p:nvSpPr>
        <p:spPr bwMode="auto">
          <a:xfrm>
            <a:off x="2932113" y="4318000"/>
            <a:ext cx="1527175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3000 T</a:t>
            </a:r>
            <a:endParaRPr lang="en-US" sz="2000"/>
          </a:p>
        </p:txBody>
      </p:sp>
      <p:sp>
        <p:nvSpPr>
          <p:cNvPr id="132142" name="Text Box 46"/>
          <p:cNvSpPr txBox="1">
            <a:spLocks noChangeArrowheads="1"/>
          </p:cNvSpPr>
          <p:nvPr/>
        </p:nvSpPr>
        <p:spPr bwMode="auto">
          <a:xfrm>
            <a:off x="642938" y="5084763"/>
            <a:ext cx="3409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</a:t>
            </a:r>
            <a:r>
              <a:rPr lang="en-US" sz="3800" dirty="0">
                <a:latin typeface="Arial" charset="0"/>
              </a:rPr>
              <a:t> = 0.27 pie</a:t>
            </a:r>
            <a:endParaRPr lang="en-US" dirty="0"/>
          </a:p>
        </p:txBody>
      </p: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4953000" y="1219200"/>
            <a:ext cx="2667000" cy="1092200"/>
            <a:chOff x="3120" y="768"/>
            <a:chExt cx="1680" cy="688"/>
          </a:xfrm>
        </p:grpSpPr>
        <p:sp>
          <p:nvSpPr>
            <p:cNvPr id="132147" name="Text Box 51"/>
            <p:cNvSpPr txBox="1">
              <a:spLocks noChangeArrowheads="1"/>
            </p:cNvSpPr>
            <p:nvPr/>
          </p:nvSpPr>
          <p:spPr bwMode="auto">
            <a:xfrm>
              <a:off x="3120" y="768"/>
              <a:ext cx="167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2148" name="Text Box 52"/>
            <p:cNvSpPr txBox="1">
              <a:spLocks noChangeArrowheads="1"/>
            </p:cNvSpPr>
            <p:nvPr/>
          </p:nvSpPr>
          <p:spPr bwMode="auto">
            <a:xfrm>
              <a:off x="4176" y="1104"/>
              <a:ext cx="44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2149" name="Line 53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39" grpId="0" autoUpdateAnimBg="0"/>
      <p:bldP spid="132140" grpId="0" autoUpdateAnimBg="0"/>
      <p:bldP spid="132141" grpId="0" autoUpdateAnimBg="0"/>
      <p:bldP spid="132142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333375" y="82550"/>
            <a:ext cx="745588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 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Agregados</a:t>
            </a:r>
            <a:r>
              <a:rPr lang="en-US" sz="5400" dirty="0">
                <a:latin typeface="Arial" charset="0"/>
              </a:rPr>
              <a:t> y </a:t>
            </a:r>
            <a:r>
              <a:rPr lang="en-US" sz="5400" dirty="0" err="1">
                <a:latin typeface="Arial" charset="0"/>
              </a:rPr>
              <a:t>removidos</a:t>
            </a:r>
            <a:endParaRPr lang="en-US" dirty="0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 flipV="1">
            <a:off x="171450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3891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891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2509" y="2858"/>
              <a:ext cx="338" cy="278"/>
              <a:chOff x="2509" y="2858"/>
              <a:chExt cx="338" cy="278"/>
            </a:xfrm>
          </p:grpSpPr>
          <p:sp>
            <p:nvSpPr>
              <p:cNvPr id="3892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58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2488" y="1357"/>
              <a:ext cx="350" cy="278"/>
              <a:chOff x="2488" y="1357"/>
              <a:chExt cx="350" cy="278"/>
            </a:xfrm>
          </p:grpSpPr>
          <p:sp>
            <p:nvSpPr>
              <p:cNvPr id="3892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57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3892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9081" name="Rectangle 169"/>
          <p:cNvSpPr>
            <a:spLocks noChangeArrowheads="1"/>
          </p:cNvSpPr>
          <p:nvPr/>
        </p:nvSpPr>
        <p:spPr bwMode="auto">
          <a:xfrm flipV="1">
            <a:off x="8280400" y="1052513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73"/>
          <p:cNvGrpSpPr>
            <a:grpSpLocks/>
          </p:cNvGrpSpPr>
          <p:nvPr/>
        </p:nvGrpSpPr>
        <p:grpSpPr bwMode="auto">
          <a:xfrm>
            <a:off x="7808913" y="1290638"/>
            <a:ext cx="892175" cy="933450"/>
            <a:chOff x="4919" y="813"/>
            <a:chExt cx="562" cy="588"/>
          </a:xfrm>
        </p:grpSpPr>
        <p:sp>
          <p:nvSpPr>
            <p:cNvPr id="39086" name="Rectangle 174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87" name="Rectangle 175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79"/>
          <p:cNvGrpSpPr>
            <a:grpSpLocks/>
          </p:cNvGrpSpPr>
          <p:nvPr/>
        </p:nvGrpSpPr>
        <p:grpSpPr bwMode="auto">
          <a:xfrm>
            <a:off x="7337425" y="1766888"/>
            <a:ext cx="892175" cy="935037"/>
            <a:chOff x="4622" y="1113"/>
            <a:chExt cx="562" cy="589"/>
          </a:xfrm>
        </p:grpSpPr>
        <p:sp>
          <p:nvSpPr>
            <p:cNvPr id="39092" name="Rectangle 180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3" name="Rectangle 181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85"/>
          <p:cNvGrpSpPr>
            <a:grpSpLocks/>
          </p:cNvGrpSpPr>
          <p:nvPr/>
        </p:nvGrpSpPr>
        <p:grpSpPr bwMode="auto">
          <a:xfrm>
            <a:off x="6864350" y="2244725"/>
            <a:ext cx="893763" cy="933450"/>
            <a:chOff x="4324" y="1414"/>
            <a:chExt cx="563" cy="588"/>
          </a:xfrm>
        </p:grpSpPr>
        <p:sp>
          <p:nvSpPr>
            <p:cNvPr id="39098" name="Rectangle 186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9" name="Rectangle 187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101" name="Rectangle 189"/>
          <p:cNvSpPr>
            <a:spLocks noChangeArrowheads="1"/>
          </p:cNvSpPr>
          <p:nvPr/>
        </p:nvSpPr>
        <p:spPr bwMode="auto">
          <a:xfrm flipV="1">
            <a:off x="6392863" y="2959100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9102" name="Rectangle 190"/>
          <p:cNvSpPr>
            <a:spLocks noChangeArrowheads="1"/>
          </p:cNvSpPr>
          <p:nvPr/>
        </p:nvSpPr>
        <p:spPr bwMode="auto">
          <a:xfrm flipV="1">
            <a:off x="6157913" y="3197225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91"/>
          <p:cNvGrpSpPr>
            <a:grpSpLocks/>
          </p:cNvGrpSpPr>
          <p:nvPr/>
        </p:nvGrpSpPr>
        <p:grpSpPr bwMode="auto">
          <a:xfrm>
            <a:off x="4343400" y="3287713"/>
            <a:ext cx="661988" cy="441325"/>
            <a:chOff x="2736" y="2071"/>
            <a:chExt cx="417" cy="278"/>
          </a:xfrm>
        </p:grpSpPr>
        <p:sp>
          <p:nvSpPr>
            <p:cNvPr id="39104" name="Oval 192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5" name="Text Box 193"/>
            <p:cNvSpPr txBox="1">
              <a:spLocks noChangeArrowheads="1"/>
            </p:cNvSpPr>
            <p:nvPr/>
          </p:nvSpPr>
          <p:spPr bwMode="auto">
            <a:xfrm>
              <a:off x="278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195"/>
          <p:cNvGrpSpPr>
            <a:grpSpLocks/>
          </p:cNvGrpSpPr>
          <p:nvPr/>
        </p:nvGrpSpPr>
        <p:grpSpPr bwMode="auto">
          <a:xfrm>
            <a:off x="4346575" y="3287713"/>
            <a:ext cx="722313" cy="441325"/>
            <a:chOff x="2738" y="2071"/>
            <a:chExt cx="455" cy="278"/>
          </a:xfrm>
        </p:grpSpPr>
        <p:sp>
          <p:nvSpPr>
            <p:cNvPr id="39108" name="Oval 19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9" name="Oval 197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0" name="Text Box 198"/>
            <p:cNvSpPr txBox="1">
              <a:spLocks noChangeArrowheads="1"/>
            </p:cNvSpPr>
            <p:nvPr/>
          </p:nvSpPr>
          <p:spPr bwMode="auto">
            <a:xfrm>
              <a:off x="282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202"/>
          <p:cNvGrpSpPr>
            <a:grpSpLocks/>
          </p:cNvGrpSpPr>
          <p:nvPr/>
        </p:nvGrpSpPr>
        <p:grpSpPr bwMode="auto">
          <a:xfrm>
            <a:off x="4471988" y="3287713"/>
            <a:ext cx="661987" cy="441325"/>
            <a:chOff x="2817" y="2071"/>
            <a:chExt cx="417" cy="278"/>
          </a:xfrm>
        </p:grpSpPr>
        <p:sp>
          <p:nvSpPr>
            <p:cNvPr id="39115" name="Oval 203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6" name="Text Box 204"/>
            <p:cNvSpPr txBox="1">
              <a:spLocks noChangeArrowheads="1"/>
            </p:cNvSpPr>
            <p:nvPr/>
          </p:nvSpPr>
          <p:spPr bwMode="auto">
            <a:xfrm>
              <a:off x="287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211"/>
          <p:cNvGrpSpPr>
            <a:grpSpLocks/>
          </p:cNvGrpSpPr>
          <p:nvPr/>
        </p:nvGrpSpPr>
        <p:grpSpPr bwMode="auto">
          <a:xfrm>
            <a:off x="4537075" y="3287713"/>
            <a:ext cx="660400" cy="441325"/>
            <a:chOff x="2858" y="2071"/>
            <a:chExt cx="416" cy="278"/>
          </a:xfrm>
        </p:grpSpPr>
        <p:sp>
          <p:nvSpPr>
            <p:cNvPr id="39124" name="Oval 212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5" name="Text Box 213"/>
            <p:cNvSpPr txBox="1">
              <a:spLocks noChangeArrowheads="1"/>
            </p:cNvSpPr>
            <p:nvPr/>
          </p:nvSpPr>
          <p:spPr bwMode="auto">
            <a:xfrm>
              <a:off x="291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214"/>
          <p:cNvGrpSpPr>
            <a:grpSpLocks/>
          </p:cNvGrpSpPr>
          <p:nvPr/>
        </p:nvGrpSpPr>
        <p:grpSpPr bwMode="auto">
          <a:xfrm>
            <a:off x="4568825" y="3287713"/>
            <a:ext cx="660400" cy="441325"/>
            <a:chOff x="2878" y="2071"/>
            <a:chExt cx="416" cy="278"/>
          </a:xfrm>
        </p:grpSpPr>
        <p:sp>
          <p:nvSpPr>
            <p:cNvPr id="39127" name="Oval 215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8" name="Text Box 216"/>
            <p:cNvSpPr txBox="1">
              <a:spLocks noChangeArrowheads="1"/>
            </p:cNvSpPr>
            <p:nvPr/>
          </p:nvSpPr>
          <p:spPr bwMode="auto">
            <a:xfrm>
              <a:off x="293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217"/>
          <p:cNvGrpSpPr>
            <a:grpSpLocks/>
          </p:cNvGrpSpPr>
          <p:nvPr/>
        </p:nvGrpSpPr>
        <p:grpSpPr bwMode="auto">
          <a:xfrm>
            <a:off x="4362450" y="3652838"/>
            <a:ext cx="860425" cy="615950"/>
            <a:chOff x="2748" y="2301"/>
            <a:chExt cx="542" cy="388"/>
          </a:xfrm>
        </p:grpSpPr>
        <p:sp>
          <p:nvSpPr>
            <p:cNvPr id="39130" name="Freeform 218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9131" name="Text Box 219"/>
            <p:cNvSpPr txBox="1">
              <a:spLocks noChangeArrowheads="1"/>
            </p:cNvSpPr>
            <p:nvPr/>
          </p:nvSpPr>
          <p:spPr bwMode="auto">
            <a:xfrm>
              <a:off x="2758" y="2411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6" name="Group 220"/>
          <p:cNvGrpSpPr>
            <a:grpSpLocks/>
          </p:cNvGrpSpPr>
          <p:nvPr/>
        </p:nvGrpSpPr>
        <p:grpSpPr bwMode="auto">
          <a:xfrm>
            <a:off x="4770438" y="1765300"/>
            <a:ext cx="2100262" cy="830263"/>
            <a:chOff x="3005" y="1112"/>
            <a:chExt cx="1323" cy="523"/>
          </a:xfrm>
        </p:grpSpPr>
        <p:sp>
          <p:nvSpPr>
            <p:cNvPr id="39133" name="Text Box 221"/>
            <p:cNvSpPr txBox="1">
              <a:spLocks noChangeArrowheads="1"/>
            </p:cNvSpPr>
            <p:nvPr/>
          </p:nvSpPr>
          <p:spPr bwMode="auto">
            <a:xfrm>
              <a:off x="3005" y="1112"/>
              <a:ext cx="128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134" name="Text Box 222"/>
            <p:cNvSpPr txBox="1">
              <a:spLocks noChangeArrowheads="1"/>
            </p:cNvSpPr>
            <p:nvPr/>
          </p:nvSpPr>
          <p:spPr bwMode="auto">
            <a:xfrm>
              <a:off x="3904" y="1357"/>
              <a:ext cx="3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9135" name="Line 223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81" grpId="0" animBg="1"/>
      <p:bldP spid="39101" grpId="0" animBg="1"/>
      <p:bldP spid="3910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20675" y="260350"/>
            <a:ext cx="3641725" cy="1484313"/>
            <a:chOff x="202" y="164"/>
            <a:chExt cx="2294" cy="935"/>
          </a:xfrm>
        </p:grpSpPr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202" y="164"/>
              <a:ext cx="2235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941" name="Text Box 5"/>
            <p:cNvSpPr txBox="1">
              <a:spLocks noChangeArrowheads="1"/>
            </p:cNvSpPr>
            <p:nvPr/>
          </p:nvSpPr>
          <p:spPr bwMode="auto">
            <a:xfrm>
              <a:off x="1802" y="641"/>
              <a:ext cx="559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1656" y="662"/>
              <a:ext cx="840" cy="1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73025" y="2103438"/>
            <a:ext cx="801373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or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98425" y="3498850"/>
            <a:ext cx="828784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/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removida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     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crujía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73025" y="4919663"/>
            <a:ext cx="6500497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utoUpdateAnimBg="0"/>
      <p:bldP spid="39945" grpId="0" autoUpdateAnimBg="0"/>
      <p:bldP spid="39946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333375" y="82550"/>
            <a:ext cx="68018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</a:t>
            </a:r>
            <a:r>
              <a:rPr lang="en-US" sz="5400" dirty="0">
                <a:latin typeface="Arial" charset="0"/>
              </a:rPr>
              <a:t> o </a:t>
            </a:r>
            <a:r>
              <a:rPr lang="en-US" sz="5400" dirty="0" err="1"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187395" name="Rectangle 3"/>
          <p:cNvSpPr>
            <a:spLocks noChangeArrowheads="1"/>
          </p:cNvSpPr>
          <p:nvPr/>
        </p:nvSpPr>
        <p:spPr bwMode="auto">
          <a:xfrm flipV="1">
            <a:off x="171450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18739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739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2509" y="2858"/>
              <a:ext cx="338" cy="278"/>
              <a:chOff x="2509" y="2858"/>
              <a:chExt cx="338" cy="278"/>
            </a:xfrm>
          </p:grpSpPr>
          <p:sp>
            <p:nvSpPr>
              <p:cNvPr id="18740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58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488" y="1357"/>
              <a:ext cx="350" cy="278"/>
              <a:chOff x="2488" y="1357"/>
              <a:chExt cx="350" cy="278"/>
            </a:xfrm>
          </p:grpSpPr>
          <p:sp>
            <p:nvSpPr>
              <p:cNvPr id="18740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57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18740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187409" name="Rectangle 17"/>
          <p:cNvSpPr>
            <a:spLocks noChangeArrowheads="1"/>
          </p:cNvSpPr>
          <p:nvPr/>
        </p:nvSpPr>
        <p:spPr bwMode="auto">
          <a:xfrm flipV="1">
            <a:off x="8280400" y="1052513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7808913" y="1290638"/>
            <a:ext cx="892175" cy="933450"/>
            <a:chOff x="4919" y="813"/>
            <a:chExt cx="562" cy="588"/>
          </a:xfrm>
        </p:grpSpPr>
        <p:sp>
          <p:nvSpPr>
            <p:cNvPr id="187411" name="Rectangle 19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2" name="Rectangle 20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7337425" y="1766888"/>
            <a:ext cx="892175" cy="935037"/>
            <a:chOff x="4622" y="1113"/>
            <a:chExt cx="562" cy="589"/>
          </a:xfrm>
        </p:grpSpPr>
        <p:sp>
          <p:nvSpPr>
            <p:cNvPr id="187414" name="Rectangle 22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5" name="Rectangle 23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6864350" y="2244725"/>
            <a:ext cx="893763" cy="933450"/>
            <a:chOff x="4324" y="1414"/>
            <a:chExt cx="563" cy="588"/>
          </a:xfrm>
        </p:grpSpPr>
        <p:sp>
          <p:nvSpPr>
            <p:cNvPr id="187417" name="Rectangle 25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8" name="Rectangle 26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7419" name="Rectangle 27"/>
          <p:cNvSpPr>
            <a:spLocks noChangeArrowheads="1"/>
          </p:cNvSpPr>
          <p:nvPr/>
        </p:nvSpPr>
        <p:spPr bwMode="auto">
          <a:xfrm flipV="1">
            <a:off x="6392863" y="2959100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87420" name="Rectangle 28"/>
          <p:cNvSpPr>
            <a:spLocks noChangeArrowheads="1"/>
          </p:cNvSpPr>
          <p:nvPr/>
        </p:nvSpPr>
        <p:spPr bwMode="auto">
          <a:xfrm flipV="1">
            <a:off x="6157913" y="3197225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4343400" y="3287713"/>
            <a:ext cx="661988" cy="441325"/>
            <a:chOff x="2736" y="2071"/>
            <a:chExt cx="417" cy="278"/>
          </a:xfrm>
        </p:grpSpPr>
        <p:sp>
          <p:nvSpPr>
            <p:cNvPr id="187422" name="Oval 30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3" name="Text Box 31"/>
            <p:cNvSpPr txBox="1">
              <a:spLocks noChangeArrowheads="1"/>
            </p:cNvSpPr>
            <p:nvPr/>
          </p:nvSpPr>
          <p:spPr bwMode="auto">
            <a:xfrm>
              <a:off x="278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32"/>
          <p:cNvGrpSpPr>
            <a:grpSpLocks/>
          </p:cNvGrpSpPr>
          <p:nvPr/>
        </p:nvGrpSpPr>
        <p:grpSpPr bwMode="auto">
          <a:xfrm>
            <a:off x="4346575" y="3287713"/>
            <a:ext cx="722313" cy="441325"/>
            <a:chOff x="2738" y="2071"/>
            <a:chExt cx="455" cy="278"/>
          </a:xfrm>
        </p:grpSpPr>
        <p:sp>
          <p:nvSpPr>
            <p:cNvPr id="187425" name="Oval 33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6" name="Oval 34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7" name="Text Box 35"/>
            <p:cNvSpPr txBox="1">
              <a:spLocks noChangeArrowheads="1"/>
            </p:cNvSpPr>
            <p:nvPr/>
          </p:nvSpPr>
          <p:spPr bwMode="auto">
            <a:xfrm>
              <a:off x="282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36"/>
          <p:cNvGrpSpPr>
            <a:grpSpLocks/>
          </p:cNvGrpSpPr>
          <p:nvPr/>
        </p:nvGrpSpPr>
        <p:grpSpPr bwMode="auto">
          <a:xfrm>
            <a:off x="4471988" y="3287713"/>
            <a:ext cx="661987" cy="441325"/>
            <a:chOff x="2817" y="2071"/>
            <a:chExt cx="417" cy="278"/>
          </a:xfrm>
        </p:grpSpPr>
        <p:sp>
          <p:nvSpPr>
            <p:cNvPr id="187429" name="Oval 37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0" name="Text Box 38"/>
            <p:cNvSpPr txBox="1">
              <a:spLocks noChangeArrowheads="1"/>
            </p:cNvSpPr>
            <p:nvPr/>
          </p:nvSpPr>
          <p:spPr bwMode="auto">
            <a:xfrm>
              <a:off x="287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39"/>
          <p:cNvGrpSpPr>
            <a:grpSpLocks/>
          </p:cNvGrpSpPr>
          <p:nvPr/>
        </p:nvGrpSpPr>
        <p:grpSpPr bwMode="auto">
          <a:xfrm>
            <a:off x="4537075" y="3287713"/>
            <a:ext cx="660400" cy="441325"/>
            <a:chOff x="2858" y="2071"/>
            <a:chExt cx="416" cy="278"/>
          </a:xfrm>
        </p:grpSpPr>
        <p:sp>
          <p:nvSpPr>
            <p:cNvPr id="187432" name="Oval 40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3" name="Text Box 41"/>
            <p:cNvSpPr txBox="1">
              <a:spLocks noChangeArrowheads="1"/>
            </p:cNvSpPr>
            <p:nvPr/>
          </p:nvSpPr>
          <p:spPr bwMode="auto">
            <a:xfrm>
              <a:off x="291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42"/>
          <p:cNvGrpSpPr>
            <a:grpSpLocks/>
          </p:cNvGrpSpPr>
          <p:nvPr/>
        </p:nvGrpSpPr>
        <p:grpSpPr bwMode="auto">
          <a:xfrm>
            <a:off x="4568825" y="3287713"/>
            <a:ext cx="660400" cy="441325"/>
            <a:chOff x="2878" y="2071"/>
            <a:chExt cx="416" cy="278"/>
          </a:xfrm>
        </p:grpSpPr>
        <p:sp>
          <p:nvSpPr>
            <p:cNvPr id="187435" name="Oval 43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6" name="Text Box 44"/>
            <p:cNvSpPr txBox="1">
              <a:spLocks noChangeArrowheads="1"/>
            </p:cNvSpPr>
            <p:nvPr/>
          </p:nvSpPr>
          <p:spPr bwMode="auto">
            <a:xfrm>
              <a:off x="293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4770438" y="1765300"/>
            <a:ext cx="2100262" cy="830263"/>
            <a:chOff x="3005" y="1112"/>
            <a:chExt cx="1323" cy="523"/>
          </a:xfrm>
        </p:grpSpPr>
        <p:sp>
          <p:nvSpPr>
            <p:cNvPr id="187441" name="Text Box 49"/>
            <p:cNvSpPr txBox="1">
              <a:spLocks noChangeArrowheads="1"/>
            </p:cNvSpPr>
            <p:nvPr/>
          </p:nvSpPr>
          <p:spPr bwMode="auto">
            <a:xfrm>
              <a:off x="3005" y="1112"/>
              <a:ext cx="128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187442" name="Text Box 50"/>
            <p:cNvSpPr txBox="1">
              <a:spLocks noChangeArrowheads="1"/>
            </p:cNvSpPr>
            <p:nvPr/>
          </p:nvSpPr>
          <p:spPr bwMode="auto">
            <a:xfrm>
              <a:off x="3904" y="1357"/>
              <a:ext cx="3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87443" name="Line 51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4449763" y="3944938"/>
            <a:ext cx="2063750" cy="846137"/>
            <a:chOff x="2803" y="2485"/>
            <a:chExt cx="1300" cy="533"/>
          </a:xfrm>
        </p:grpSpPr>
        <p:sp>
          <p:nvSpPr>
            <p:cNvPr id="187445" name="Text Box 53"/>
            <p:cNvSpPr txBox="1">
              <a:spLocks noChangeArrowheads="1"/>
            </p:cNvSpPr>
            <p:nvPr/>
          </p:nvSpPr>
          <p:spPr bwMode="auto">
            <a:xfrm>
              <a:off x="3147" y="2698"/>
              <a:ext cx="71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>
                  <a:latin typeface="Arial" charset="0"/>
                </a:rPr>
                <a:t>28 pie</a:t>
              </a:r>
              <a:endParaRPr lang="en-US" dirty="0"/>
            </a:p>
          </p:txBody>
        </p: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2803" y="2485"/>
              <a:ext cx="1300" cy="474"/>
              <a:chOff x="2803" y="2485"/>
              <a:chExt cx="1300" cy="474"/>
            </a:xfrm>
          </p:grpSpPr>
          <p:sp>
            <p:nvSpPr>
              <p:cNvPr id="187447" name="Line 55"/>
              <p:cNvSpPr>
                <a:spLocks noChangeShapeType="1"/>
              </p:cNvSpPr>
              <p:nvPr/>
            </p:nvSpPr>
            <p:spPr bwMode="auto">
              <a:xfrm>
                <a:off x="4103" y="2485"/>
                <a:ext cx="0" cy="47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8" name="Line 56"/>
              <p:cNvSpPr>
                <a:spLocks noChangeShapeType="1"/>
              </p:cNvSpPr>
              <p:nvPr/>
            </p:nvSpPr>
            <p:spPr bwMode="auto">
              <a:xfrm>
                <a:off x="3772" y="2852"/>
                <a:ext cx="31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9" name="Line 57"/>
              <p:cNvSpPr>
                <a:spLocks noChangeShapeType="1"/>
              </p:cNvSpPr>
              <p:nvPr/>
            </p:nvSpPr>
            <p:spPr bwMode="auto">
              <a:xfrm flipH="1">
                <a:off x="2803" y="2852"/>
                <a:ext cx="378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87450" name="Text Box 58"/>
          <p:cNvSpPr txBox="1">
            <a:spLocks noChangeArrowheads="1"/>
          </p:cNvSpPr>
          <p:nvPr/>
        </p:nvSpPr>
        <p:spPr bwMode="auto">
          <a:xfrm>
            <a:off x="6053138" y="2760663"/>
            <a:ext cx="8699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187451" name="Text Box 59"/>
          <p:cNvSpPr txBox="1">
            <a:spLocks noChangeArrowheads="1"/>
          </p:cNvSpPr>
          <p:nvPr/>
        </p:nvSpPr>
        <p:spPr bwMode="auto">
          <a:xfrm>
            <a:off x="2049463" y="2798763"/>
            <a:ext cx="206057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</a:t>
            </a:r>
            <a:r>
              <a:rPr lang="en-US" sz="2700" baseline="-25000">
                <a:latin typeface="Arial" charset="0"/>
              </a:rPr>
              <a:t>o </a:t>
            </a:r>
            <a:r>
              <a:rPr lang="en-US" sz="2700">
                <a:latin typeface="Arial" charset="0"/>
              </a:rPr>
              <a:t>= 4500 T</a:t>
            </a:r>
            <a:endParaRPr lang="en-US"/>
          </a:p>
        </p:txBody>
      </p:sp>
      <p:grpSp>
        <p:nvGrpSpPr>
          <p:cNvPr id="18" name="Group 60"/>
          <p:cNvGrpSpPr>
            <a:grpSpLocks/>
          </p:cNvGrpSpPr>
          <p:nvPr/>
        </p:nvGrpSpPr>
        <p:grpSpPr bwMode="auto">
          <a:xfrm>
            <a:off x="4362450" y="3652838"/>
            <a:ext cx="860425" cy="615950"/>
            <a:chOff x="2748" y="2301"/>
            <a:chExt cx="542" cy="388"/>
          </a:xfrm>
        </p:grpSpPr>
        <p:sp>
          <p:nvSpPr>
            <p:cNvPr id="187453" name="Freeform 61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87454" name="Text Box 62"/>
            <p:cNvSpPr txBox="1">
              <a:spLocks noChangeArrowheads="1"/>
            </p:cNvSpPr>
            <p:nvPr/>
          </p:nvSpPr>
          <p:spPr bwMode="auto">
            <a:xfrm>
              <a:off x="2758" y="2411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 animBg="1"/>
      <p:bldP spid="187419" grpId="0" animBg="1"/>
      <p:bldP spid="187420" grpId="0" animBg="1"/>
      <p:bldP spid="187450" grpId="0" autoUpdateAnimBg="0"/>
      <p:bldP spid="187451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695825" y="1317625"/>
            <a:ext cx="2784475" cy="1155700"/>
            <a:chOff x="2958" y="830"/>
            <a:chExt cx="1754" cy="728"/>
          </a:xfrm>
        </p:grpSpPr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2958" y="830"/>
              <a:ext cx="175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</a:t>
              </a:r>
              <a:r>
                <a:rPr lang="en-US" sz="3800" u="sng">
                  <a:latin typeface="Arial" charset="0"/>
                </a:rPr>
                <a:t>w x d</a:t>
              </a:r>
              <a:endParaRPr lang="en-US"/>
            </a:p>
          </p:txBody>
        </p:sp>
        <p:sp>
          <p:nvSpPr>
            <p:cNvPr id="43013" name="Text Box 5"/>
            <p:cNvSpPr txBox="1">
              <a:spLocks noChangeArrowheads="1"/>
            </p:cNvSpPr>
            <p:nvPr/>
          </p:nvSpPr>
          <p:spPr bwMode="auto">
            <a:xfrm>
              <a:off x="4152" y="1190"/>
              <a:ext cx="45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W</a:t>
              </a:r>
              <a:r>
                <a:rPr lang="en-US" sz="3800" baseline="-25000">
                  <a:latin typeface="Arial" charset="0"/>
                </a:rPr>
                <a:t>f</a:t>
              </a:r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092200" y="3635375"/>
            <a:ext cx="4389438" cy="600075"/>
            <a:chOff x="688" y="2290"/>
            <a:chExt cx="2765" cy="378"/>
          </a:xfrm>
        </p:grpSpPr>
        <p:sp>
          <p:nvSpPr>
            <p:cNvPr id="43015" name="Text Box 7"/>
            <p:cNvSpPr txBox="1">
              <a:spLocks noChangeArrowheads="1"/>
            </p:cNvSpPr>
            <p:nvPr/>
          </p:nvSpPr>
          <p:spPr bwMode="auto">
            <a:xfrm>
              <a:off x="688" y="2290"/>
              <a:ext cx="19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 </a:t>
              </a:r>
              <a:r>
                <a:rPr lang="en-US" sz="3800">
                  <a:latin typeface="Arial" charset="0"/>
                </a:rPr>
                <a:t>=          x</a:t>
              </a:r>
              <a:endParaRPr lang="en-US"/>
            </a:p>
          </p:txBody>
        </p:sp>
        <p:sp>
          <p:nvSpPr>
            <p:cNvPr id="43016" name="Line 8"/>
            <p:cNvSpPr>
              <a:spLocks noChangeShapeType="1"/>
            </p:cNvSpPr>
            <p:nvPr/>
          </p:nvSpPr>
          <p:spPr bwMode="auto">
            <a:xfrm>
              <a:off x="1810" y="2668"/>
              <a:ext cx="1643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2743200" y="3660775"/>
            <a:ext cx="1149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4071934" y="3609148"/>
            <a:ext cx="15119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28 pie</a:t>
            </a:r>
            <a:endParaRPr lang="en-US" dirty="0"/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3400425" y="4254500"/>
            <a:ext cx="1685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4550 T</a:t>
            </a:r>
            <a:endParaRPr lang="en-US"/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1092200" y="5084763"/>
            <a:ext cx="3365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 </a:t>
            </a:r>
            <a:r>
              <a:rPr lang="en-US" sz="3800" dirty="0">
                <a:latin typeface="Arial" charset="0"/>
              </a:rPr>
              <a:t>= 0.31 pie</a:t>
            </a:r>
            <a:endParaRPr lang="en-US" dirty="0"/>
          </a:p>
        </p:txBody>
      </p:sp>
      <p:sp>
        <p:nvSpPr>
          <p:cNvPr id="43025" name="Freeform 17"/>
          <p:cNvSpPr>
            <a:spLocks/>
          </p:cNvSpPr>
          <p:nvPr/>
        </p:nvSpPr>
        <p:spPr bwMode="auto">
          <a:xfrm>
            <a:off x="168275" y="688975"/>
            <a:ext cx="3476625" cy="2303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5"/>
              </a:cxn>
              <a:cxn ang="0">
                <a:pos x="19" y="1049"/>
              </a:cxn>
              <a:cxn ang="0">
                <a:pos x="76" y="1144"/>
              </a:cxn>
              <a:cxn ang="0">
                <a:pos x="157" y="1250"/>
              </a:cxn>
              <a:cxn ang="0">
                <a:pos x="229" y="1312"/>
              </a:cxn>
              <a:cxn ang="0">
                <a:pos x="315" y="1359"/>
              </a:cxn>
              <a:cxn ang="0">
                <a:pos x="420" y="1393"/>
              </a:cxn>
              <a:cxn ang="0">
                <a:pos x="510" y="1407"/>
              </a:cxn>
              <a:cxn ang="0">
                <a:pos x="672" y="1436"/>
              </a:cxn>
              <a:cxn ang="0">
                <a:pos x="820" y="1450"/>
              </a:cxn>
              <a:cxn ang="0">
                <a:pos x="1326" y="1450"/>
              </a:cxn>
              <a:cxn ang="0">
                <a:pos x="1521" y="1431"/>
              </a:cxn>
              <a:cxn ang="0">
                <a:pos x="1688" y="1407"/>
              </a:cxn>
              <a:cxn ang="0">
                <a:pos x="1826" y="1374"/>
              </a:cxn>
              <a:cxn ang="0">
                <a:pos x="1932" y="1326"/>
              </a:cxn>
              <a:cxn ang="0">
                <a:pos x="2003" y="1273"/>
              </a:cxn>
              <a:cxn ang="0">
                <a:pos x="2084" y="1197"/>
              </a:cxn>
              <a:cxn ang="0">
                <a:pos x="2136" y="1121"/>
              </a:cxn>
              <a:cxn ang="0">
                <a:pos x="2174" y="1016"/>
              </a:cxn>
              <a:cxn ang="0">
                <a:pos x="2189" y="887"/>
              </a:cxn>
              <a:cxn ang="0">
                <a:pos x="2189" y="0"/>
              </a:cxn>
              <a:cxn ang="0">
                <a:pos x="0" y="0"/>
              </a:cxn>
            </a:cxnLst>
            <a:rect l="0" t="0" r="r" b="b"/>
            <a:pathLst>
              <a:path w="2190" h="1451">
                <a:moveTo>
                  <a:pt x="0" y="0"/>
                </a:moveTo>
                <a:lnTo>
                  <a:pt x="0" y="935"/>
                </a:lnTo>
                <a:lnTo>
                  <a:pt x="19" y="1049"/>
                </a:lnTo>
                <a:lnTo>
                  <a:pt x="76" y="1144"/>
                </a:lnTo>
                <a:lnTo>
                  <a:pt x="157" y="1250"/>
                </a:lnTo>
                <a:lnTo>
                  <a:pt x="229" y="1312"/>
                </a:lnTo>
                <a:lnTo>
                  <a:pt x="315" y="1359"/>
                </a:lnTo>
                <a:lnTo>
                  <a:pt x="420" y="1393"/>
                </a:lnTo>
                <a:lnTo>
                  <a:pt x="510" y="1407"/>
                </a:lnTo>
                <a:lnTo>
                  <a:pt x="672" y="1436"/>
                </a:lnTo>
                <a:lnTo>
                  <a:pt x="820" y="1450"/>
                </a:lnTo>
                <a:lnTo>
                  <a:pt x="1326" y="1450"/>
                </a:lnTo>
                <a:lnTo>
                  <a:pt x="1521" y="1431"/>
                </a:lnTo>
                <a:lnTo>
                  <a:pt x="1688" y="1407"/>
                </a:lnTo>
                <a:lnTo>
                  <a:pt x="1826" y="1374"/>
                </a:lnTo>
                <a:lnTo>
                  <a:pt x="1932" y="1326"/>
                </a:lnTo>
                <a:lnTo>
                  <a:pt x="2003" y="1273"/>
                </a:lnTo>
                <a:lnTo>
                  <a:pt x="2084" y="1197"/>
                </a:lnTo>
                <a:lnTo>
                  <a:pt x="2136" y="1121"/>
                </a:lnTo>
                <a:lnTo>
                  <a:pt x="2174" y="1016"/>
                </a:lnTo>
                <a:lnTo>
                  <a:pt x="2189" y="887"/>
                </a:lnTo>
                <a:lnTo>
                  <a:pt x="2189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3026" name="Rectangle 18"/>
          <p:cNvSpPr>
            <a:spLocks noChangeArrowheads="1"/>
          </p:cNvSpPr>
          <p:nvPr/>
        </p:nvSpPr>
        <p:spPr bwMode="auto">
          <a:xfrm flipV="1">
            <a:off x="3119438" y="1031875"/>
            <a:ext cx="466725" cy="495300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3027" name="Line 19"/>
          <p:cNvSpPr>
            <a:spLocks noChangeShapeType="1"/>
          </p:cNvSpPr>
          <p:nvPr/>
        </p:nvSpPr>
        <p:spPr bwMode="auto">
          <a:xfrm flipV="1">
            <a:off x="1895475" y="133350"/>
            <a:ext cx="0" cy="30480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1546225" y="1971675"/>
            <a:ext cx="407988" cy="338138"/>
            <a:chOff x="974" y="1238"/>
            <a:chExt cx="257" cy="213"/>
          </a:xfrm>
        </p:grpSpPr>
        <p:sp>
          <p:nvSpPr>
            <p:cNvPr id="43029" name="Oval 21"/>
            <p:cNvSpPr>
              <a:spLocks noChangeArrowheads="1"/>
            </p:cNvSpPr>
            <p:nvPr/>
          </p:nvSpPr>
          <p:spPr bwMode="auto">
            <a:xfrm flipV="1">
              <a:off x="1155" y="1330"/>
              <a:ext cx="76" cy="59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0" name="Text Box 22"/>
            <p:cNvSpPr txBox="1">
              <a:spLocks noChangeArrowheads="1"/>
            </p:cNvSpPr>
            <p:nvPr/>
          </p:nvSpPr>
          <p:spPr bwMode="auto">
            <a:xfrm>
              <a:off x="974" y="1238"/>
              <a:ext cx="217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1522413" y="277813"/>
            <a:ext cx="420687" cy="338137"/>
            <a:chOff x="959" y="171"/>
            <a:chExt cx="265" cy="213"/>
          </a:xfrm>
        </p:grpSpPr>
        <p:sp>
          <p:nvSpPr>
            <p:cNvPr id="43032" name="Oval 24"/>
            <p:cNvSpPr>
              <a:spLocks noChangeArrowheads="1"/>
            </p:cNvSpPr>
            <p:nvPr/>
          </p:nvSpPr>
          <p:spPr bwMode="auto">
            <a:xfrm flipV="1">
              <a:off x="1148" y="253"/>
              <a:ext cx="76" cy="60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3" name="Text Box 25"/>
            <p:cNvSpPr txBox="1">
              <a:spLocks noChangeArrowheads="1"/>
            </p:cNvSpPr>
            <p:nvPr/>
          </p:nvSpPr>
          <p:spPr bwMode="auto">
            <a:xfrm>
              <a:off x="959" y="171"/>
              <a:ext cx="243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1501775" y="1073150"/>
            <a:ext cx="449263" cy="338138"/>
            <a:chOff x="946" y="672"/>
            <a:chExt cx="283" cy="213"/>
          </a:xfrm>
        </p:grpSpPr>
        <p:sp>
          <p:nvSpPr>
            <p:cNvPr id="43035" name="Oval 27"/>
            <p:cNvSpPr>
              <a:spLocks noChangeArrowheads="1"/>
            </p:cNvSpPr>
            <p:nvPr/>
          </p:nvSpPr>
          <p:spPr bwMode="auto">
            <a:xfrm flipV="1">
              <a:off x="1153" y="764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6" name="Text Box 28"/>
            <p:cNvSpPr txBox="1">
              <a:spLocks noChangeArrowheads="1"/>
            </p:cNvSpPr>
            <p:nvPr/>
          </p:nvSpPr>
          <p:spPr bwMode="auto">
            <a:xfrm>
              <a:off x="946" y="672"/>
              <a:ext cx="234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1989138" y="1084263"/>
            <a:ext cx="496887" cy="338137"/>
            <a:chOff x="1253" y="679"/>
            <a:chExt cx="313" cy="213"/>
          </a:xfrm>
        </p:grpSpPr>
        <p:sp>
          <p:nvSpPr>
            <p:cNvPr id="43038" name="Oval 30"/>
            <p:cNvSpPr>
              <a:spLocks noChangeArrowheads="1"/>
            </p:cNvSpPr>
            <p:nvPr/>
          </p:nvSpPr>
          <p:spPr bwMode="auto">
            <a:xfrm flipV="1">
              <a:off x="1253" y="762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9" name="Text Box 31"/>
            <p:cNvSpPr txBox="1">
              <a:spLocks noChangeArrowheads="1"/>
            </p:cNvSpPr>
            <p:nvPr/>
          </p:nvSpPr>
          <p:spPr bwMode="auto">
            <a:xfrm>
              <a:off x="1274" y="679"/>
              <a:ext cx="292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3017838" y="708025"/>
            <a:ext cx="6683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50 T</a:t>
            </a:r>
            <a:endParaRPr lang="en-US"/>
          </a:p>
        </p:txBody>
      </p: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1903413" y="1563688"/>
            <a:ext cx="1468437" cy="566737"/>
            <a:chOff x="1199" y="981"/>
            <a:chExt cx="925" cy="357"/>
          </a:xfrm>
        </p:grpSpPr>
        <p:sp>
          <p:nvSpPr>
            <p:cNvPr id="43046" name="Text Box 38"/>
            <p:cNvSpPr txBox="1">
              <a:spLocks noChangeArrowheads="1"/>
            </p:cNvSpPr>
            <p:nvPr/>
          </p:nvSpPr>
          <p:spPr bwMode="auto">
            <a:xfrm>
              <a:off x="1428" y="1125"/>
              <a:ext cx="514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latin typeface="Arial" charset="0"/>
                </a:rPr>
                <a:t>28 FT</a:t>
              </a:r>
              <a:endParaRPr lang="en-US"/>
            </a:p>
          </p:txBody>
        </p:sp>
        <p:grpSp>
          <p:nvGrpSpPr>
            <p:cNvPr id="9" name="Group 39"/>
            <p:cNvGrpSpPr>
              <a:grpSpLocks/>
            </p:cNvGrpSpPr>
            <p:nvPr/>
          </p:nvGrpSpPr>
          <p:grpSpPr bwMode="auto">
            <a:xfrm>
              <a:off x="1199" y="981"/>
              <a:ext cx="925" cy="337"/>
              <a:chOff x="1199" y="981"/>
              <a:chExt cx="925" cy="337"/>
            </a:xfrm>
          </p:grpSpPr>
          <p:sp>
            <p:nvSpPr>
              <p:cNvPr id="43048" name="Line 40"/>
              <p:cNvSpPr>
                <a:spLocks noChangeShapeType="1"/>
              </p:cNvSpPr>
              <p:nvPr/>
            </p:nvSpPr>
            <p:spPr bwMode="auto">
              <a:xfrm>
                <a:off x="2124" y="981"/>
                <a:ext cx="0" cy="3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49" name="Line 41"/>
              <p:cNvSpPr>
                <a:spLocks noChangeShapeType="1"/>
              </p:cNvSpPr>
              <p:nvPr/>
            </p:nvSpPr>
            <p:spPr bwMode="auto">
              <a:xfrm>
                <a:off x="1889" y="1242"/>
                <a:ext cx="22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50" name="Line 42"/>
              <p:cNvSpPr>
                <a:spLocks noChangeShapeType="1"/>
              </p:cNvSpPr>
              <p:nvPr/>
            </p:nvSpPr>
            <p:spPr bwMode="auto">
              <a:xfrm flipH="1">
                <a:off x="1199" y="1242"/>
                <a:ext cx="26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169863" y="735013"/>
            <a:ext cx="1511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W</a:t>
            </a:r>
            <a:r>
              <a:rPr lang="en-US" sz="1900" baseline="-25000">
                <a:latin typeface="Arial" charset="0"/>
              </a:rPr>
              <a:t>o </a:t>
            </a:r>
            <a:r>
              <a:rPr lang="en-US" sz="1900">
                <a:latin typeface="Arial" charset="0"/>
              </a:rPr>
              <a:t>= 4500 T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utoUpdateAnimBg="0"/>
      <p:bldP spid="43019" grpId="0" autoUpdateAnimBg="0"/>
      <p:bldP spid="43020" grpId="0" autoUpdateAnimBg="0"/>
      <p:bldP spid="43021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/>
              <a:t>Estabilidad y Estiba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Término Unidad Temática N°2 </a:t>
            </a:r>
          </a:p>
          <a:p>
            <a:pPr eaLnBrk="1" hangingPunct="1"/>
            <a:r>
              <a:rPr lang="es-ES" dirty="0"/>
              <a:t>Estabilidad </a:t>
            </a:r>
            <a:r>
              <a:rPr lang="es-ES"/>
              <a:t>Estática transversal</a:t>
            </a:r>
            <a:endParaRPr lang="es-ES" dirty="0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6350" y="3622675"/>
            <a:ext cx="9129713" cy="3228975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4151313" y="6473825"/>
            <a:ext cx="5413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 useBgFill="1">
        <p:nvSpPr>
          <p:cNvPr id="50180" name="Freeform 4"/>
          <p:cNvSpPr>
            <a:spLocks/>
          </p:cNvSpPr>
          <p:nvPr/>
        </p:nvSpPr>
        <p:spPr bwMode="auto">
          <a:xfrm>
            <a:off x="1697038" y="1992313"/>
            <a:ext cx="5583237" cy="37068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44"/>
              </a:cxn>
              <a:cxn ang="0">
                <a:pos x="45" y="1732"/>
              </a:cxn>
              <a:cxn ang="0">
                <a:pos x="98" y="1830"/>
              </a:cxn>
              <a:cxn ang="0">
                <a:pos x="196" y="1965"/>
              </a:cxn>
              <a:cxn ang="0">
                <a:pos x="317" y="2078"/>
              </a:cxn>
              <a:cxn ang="0">
                <a:pos x="505" y="2184"/>
              </a:cxn>
              <a:cxn ang="0">
                <a:pos x="730" y="2251"/>
              </a:cxn>
              <a:cxn ang="0">
                <a:pos x="1009" y="2304"/>
              </a:cxn>
              <a:cxn ang="0">
                <a:pos x="1385" y="2334"/>
              </a:cxn>
              <a:cxn ang="0">
                <a:pos x="2123" y="2334"/>
              </a:cxn>
              <a:cxn ang="0">
                <a:pos x="2492" y="2297"/>
              </a:cxn>
              <a:cxn ang="0">
                <a:pos x="2771" y="2244"/>
              </a:cxn>
              <a:cxn ang="0">
                <a:pos x="3041" y="2161"/>
              </a:cxn>
              <a:cxn ang="0">
                <a:pos x="3252" y="2018"/>
              </a:cxn>
              <a:cxn ang="0">
                <a:pos x="3357" y="1905"/>
              </a:cxn>
              <a:cxn ang="0">
                <a:pos x="3448" y="1747"/>
              </a:cxn>
              <a:cxn ang="0">
                <a:pos x="3501" y="1597"/>
              </a:cxn>
              <a:cxn ang="0">
                <a:pos x="3516" y="1416"/>
              </a:cxn>
              <a:cxn ang="0">
                <a:pos x="3516" y="1318"/>
              </a:cxn>
              <a:cxn ang="0">
                <a:pos x="3516" y="0"/>
              </a:cxn>
              <a:cxn ang="0">
                <a:pos x="0" y="0"/>
              </a:cxn>
            </a:cxnLst>
            <a:rect l="0" t="0" r="r" b="b"/>
            <a:pathLst>
              <a:path w="3517" h="2335">
                <a:moveTo>
                  <a:pt x="0" y="0"/>
                </a:moveTo>
                <a:lnTo>
                  <a:pt x="0" y="1544"/>
                </a:lnTo>
                <a:lnTo>
                  <a:pt x="45" y="1732"/>
                </a:lnTo>
                <a:lnTo>
                  <a:pt x="98" y="1830"/>
                </a:lnTo>
                <a:lnTo>
                  <a:pt x="196" y="1965"/>
                </a:lnTo>
                <a:lnTo>
                  <a:pt x="317" y="2078"/>
                </a:lnTo>
                <a:lnTo>
                  <a:pt x="505" y="2184"/>
                </a:lnTo>
                <a:lnTo>
                  <a:pt x="730" y="2251"/>
                </a:lnTo>
                <a:lnTo>
                  <a:pt x="1009" y="2304"/>
                </a:lnTo>
                <a:lnTo>
                  <a:pt x="1385" y="2334"/>
                </a:lnTo>
                <a:lnTo>
                  <a:pt x="2123" y="2334"/>
                </a:lnTo>
                <a:lnTo>
                  <a:pt x="2492" y="2297"/>
                </a:lnTo>
                <a:lnTo>
                  <a:pt x="2771" y="2244"/>
                </a:lnTo>
                <a:lnTo>
                  <a:pt x="3041" y="2161"/>
                </a:lnTo>
                <a:lnTo>
                  <a:pt x="3252" y="2018"/>
                </a:lnTo>
                <a:lnTo>
                  <a:pt x="3357" y="1905"/>
                </a:lnTo>
                <a:lnTo>
                  <a:pt x="3448" y="1747"/>
                </a:lnTo>
                <a:lnTo>
                  <a:pt x="3501" y="1597"/>
                </a:lnTo>
                <a:lnTo>
                  <a:pt x="3516" y="1416"/>
                </a:lnTo>
                <a:lnTo>
                  <a:pt x="3516" y="1318"/>
                </a:lnTo>
                <a:lnTo>
                  <a:pt x="3516" y="0"/>
                </a:lnTo>
                <a:lnTo>
                  <a:pt x="0" y="0"/>
                </a:lnTo>
              </a:path>
            </a:pathLst>
          </a:custGeom>
          <a:ln w="762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0181" name="Line 5"/>
          <p:cNvSpPr>
            <a:spLocks noChangeShapeType="1"/>
          </p:cNvSpPr>
          <p:nvPr/>
        </p:nvSpPr>
        <p:spPr bwMode="auto">
          <a:xfrm>
            <a:off x="4438650" y="1031875"/>
            <a:ext cx="0" cy="5359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027488" y="5227638"/>
            <a:ext cx="520700" cy="576262"/>
            <a:chOff x="2537" y="3293"/>
            <a:chExt cx="328" cy="363"/>
          </a:xfrm>
        </p:grpSpPr>
        <p:sp>
          <p:nvSpPr>
            <p:cNvPr id="50182" name="Oval 6"/>
            <p:cNvSpPr>
              <a:spLocks noChangeArrowheads="1"/>
            </p:cNvSpPr>
            <p:nvPr/>
          </p:nvSpPr>
          <p:spPr bwMode="auto">
            <a:xfrm>
              <a:off x="2727" y="3517"/>
              <a:ext cx="138" cy="139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83" name="Rectangle 7"/>
            <p:cNvSpPr>
              <a:spLocks noChangeArrowheads="1"/>
            </p:cNvSpPr>
            <p:nvPr/>
          </p:nvSpPr>
          <p:spPr bwMode="auto">
            <a:xfrm>
              <a:off x="2537" y="3293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3960813" y="4135438"/>
            <a:ext cx="587375" cy="376237"/>
            <a:chOff x="2495" y="2605"/>
            <a:chExt cx="370" cy="237"/>
          </a:xfrm>
        </p:grpSpPr>
        <p:sp>
          <p:nvSpPr>
            <p:cNvPr id="50185" name="Oval 9"/>
            <p:cNvSpPr>
              <a:spLocks noChangeArrowheads="1"/>
            </p:cNvSpPr>
            <p:nvPr/>
          </p:nvSpPr>
          <p:spPr bwMode="auto">
            <a:xfrm>
              <a:off x="2727" y="2668"/>
              <a:ext cx="138" cy="13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86" name="Rectangle 10"/>
            <p:cNvSpPr>
              <a:spLocks noChangeArrowheads="1"/>
            </p:cNvSpPr>
            <p:nvPr/>
          </p:nvSpPr>
          <p:spPr bwMode="auto">
            <a:xfrm>
              <a:off x="2495" y="2605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937000" y="2833688"/>
            <a:ext cx="611188" cy="376237"/>
            <a:chOff x="2480" y="1785"/>
            <a:chExt cx="385" cy="237"/>
          </a:xfrm>
        </p:grpSpPr>
        <p:sp>
          <p:nvSpPr>
            <p:cNvPr id="50188" name="Oval 12"/>
            <p:cNvSpPr>
              <a:spLocks noChangeArrowheads="1"/>
            </p:cNvSpPr>
            <p:nvPr/>
          </p:nvSpPr>
          <p:spPr bwMode="auto">
            <a:xfrm>
              <a:off x="2727" y="1834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89" name="Rectangle 13"/>
            <p:cNvSpPr>
              <a:spLocks noChangeArrowheads="1"/>
            </p:cNvSpPr>
            <p:nvPr/>
          </p:nvSpPr>
          <p:spPr bwMode="auto">
            <a:xfrm>
              <a:off x="2480" y="1785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3937000" y="1509713"/>
            <a:ext cx="611188" cy="376237"/>
            <a:chOff x="2480" y="951"/>
            <a:chExt cx="385" cy="237"/>
          </a:xfrm>
        </p:grpSpPr>
        <p:sp>
          <p:nvSpPr>
            <p:cNvPr id="50191" name="Oval 15"/>
            <p:cNvSpPr>
              <a:spLocks noChangeArrowheads="1"/>
            </p:cNvSpPr>
            <p:nvPr/>
          </p:nvSpPr>
          <p:spPr bwMode="auto">
            <a:xfrm>
              <a:off x="2727" y="991"/>
              <a:ext cx="138" cy="139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92" name="Rectangle 16"/>
            <p:cNvSpPr>
              <a:spLocks noChangeArrowheads="1"/>
            </p:cNvSpPr>
            <p:nvPr/>
          </p:nvSpPr>
          <p:spPr bwMode="auto">
            <a:xfrm>
              <a:off x="2480" y="951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0" y="776288"/>
            <a:ext cx="7581900" cy="6075362"/>
            <a:chOff x="0" y="489"/>
            <a:chExt cx="4776" cy="3827"/>
          </a:xfrm>
        </p:grpSpPr>
        <p:sp>
          <p:nvSpPr>
            <p:cNvPr id="50194" name="Rectangle 18"/>
            <p:cNvSpPr>
              <a:spLocks noChangeArrowheads="1"/>
            </p:cNvSpPr>
            <p:nvPr/>
          </p:nvSpPr>
          <p:spPr bwMode="auto">
            <a:xfrm>
              <a:off x="0" y="489"/>
              <a:ext cx="4776" cy="17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95" name="Rectangle 19"/>
            <p:cNvSpPr>
              <a:spLocks noChangeArrowheads="1"/>
            </p:cNvSpPr>
            <p:nvPr/>
          </p:nvSpPr>
          <p:spPr bwMode="auto">
            <a:xfrm>
              <a:off x="4" y="2288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96" name="Rectangle 20"/>
            <p:cNvSpPr>
              <a:spLocks noChangeArrowheads="1"/>
            </p:cNvSpPr>
            <p:nvPr/>
          </p:nvSpPr>
          <p:spPr bwMode="auto">
            <a:xfrm>
              <a:off x="2555" y="950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1055" y="651"/>
              <a:ext cx="3593" cy="3660"/>
              <a:chOff x="1055" y="651"/>
              <a:chExt cx="3593" cy="3660"/>
            </a:xfrm>
          </p:grpSpPr>
          <p:sp useBgFill="1">
            <p:nvSpPr>
              <p:cNvPr id="50197" name="Freeform 21"/>
              <p:cNvSpPr>
                <a:spLocks/>
              </p:cNvSpPr>
              <p:nvPr/>
            </p:nvSpPr>
            <p:spPr bwMode="auto">
              <a:xfrm>
                <a:off x="1055" y="1165"/>
                <a:ext cx="3593" cy="244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0" y="1542"/>
                  </a:cxn>
                  <a:cxn ang="0">
                    <a:pos x="35" y="1732"/>
                  </a:cxn>
                  <a:cxn ang="0">
                    <a:pos x="83" y="1832"/>
                  </a:cxn>
                  <a:cxn ang="0">
                    <a:pos x="174" y="1972"/>
                  </a:cxn>
                  <a:cxn ang="0">
                    <a:pos x="288" y="2091"/>
                  </a:cxn>
                  <a:cxn ang="0">
                    <a:pos x="471" y="2207"/>
                  </a:cxn>
                  <a:cxn ang="0">
                    <a:pos x="692" y="2286"/>
                  </a:cxn>
                  <a:cxn ang="0">
                    <a:pos x="968" y="2353"/>
                  </a:cxn>
                  <a:cxn ang="0">
                    <a:pos x="1342" y="2403"/>
                  </a:cxn>
                  <a:cxn ang="0">
                    <a:pos x="2079" y="2442"/>
                  </a:cxn>
                  <a:cxn ang="0">
                    <a:pos x="2449" y="2424"/>
                  </a:cxn>
                  <a:cxn ang="0">
                    <a:pos x="2730" y="2386"/>
                  </a:cxn>
                  <a:cxn ang="0">
                    <a:pos x="3004" y="2317"/>
                  </a:cxn>
                  <a:cxn ang="0">
                    <a:pos x="3223" y="2185"/>
                  </a:cxn>
                  <a:cxn ang="0">
                    <a:pos x="3333" y="2078"/>
                  </a:cxn>
                  <a:cxn ang="0">
                    <a:pos x="3432" y="1925"/>
                  </a:cxn>
                  <a:cxn ang="0">
                    <a:pos x="3493" y="1778"/>
                  </a:cxn>
                  <a:cxn ang="0">
                    <a:pos x="3518" y="1598"/>
                  </a:cxn>
                  <a:cxn ang="0">
                    <a:pos x="3523" y="1500"/>
                  </a:cxn>
                  <a:cxn ang="0">
                    <a:pos x="3592" y="184"/>
                  </a:cxn>
                  <a:cxn ang="0">
                    <a:pos x="81" y="0"/>
                  </a:cxn>
                </a:cxnLst>
                <a:rect l="0" t="0" r="r" b="b"/>
                <a:pathLst>
                  <a:path w="3593" h="2443">
                    <a:moveTo>
                      <a:pt x="81" y="0"/>
                    </a:moveTo>
                    <a:lnTo>
                      <a:pt x="0" y="1542"/>
                    </a:lnTo>
                    <a:lnTo>
                      <a:pt x="35" y="1732"/>
                    </a:lnTo>
                    <a:lnTo>
                      <a:pt x="83" y="1832"/>
                    </a:lnTo>
                    <a:lnTo>
                      <a:pt x="174" y="1972"/>
                    </a:lnTo>
                    <a:lnTo>
                      <a:pt x="288" y="2091"/>
                    </a:lnTo>
                    <a:lnTo>
                      <a:pt x="471" y="2207"/>
                    </a:lnTo>
                    <a:lnTo>
                      <a:pt x="692" y="2286"/>
                    </a:lnTo>
                    <a:lnTo>
                      <a:pt x="968" y="2353"/>
                    </a:lnTo>
                    <a:lnTo>
                      <a:pt x="1342" y="2403"/>
                    </a:lnTo>
                    <a:lnTo>
                      <a:pt x="2079" y="2442"/>
                    </a:lnTo>
                    <a:lnTo>
                      <a:pt x="2449" y="2424"/>
                    </a:lnTo>
                    <a:lnTo>
                      <a:pt x="2730" y="2386"/>
                    </a:lnTo>
                    <a:lnTo>
                      <a:pt x="3004" y="2317"/>
                    </a:lnTo>
                    <a:lnTo>
                      <a:pt x="3223" y="2185"/>
                    </a:lnTo>
                    <a:lnTo>
                      <a:pt x="3333" y="2078"/>
                    </a:lnTo>
                    <a:lnTo>
                      <a:pt x="3432" y="1925"/>
                    </a:lnTo>
                    <a:lnTo>
                      <a:pt x="3493" y="1778"/>
                    </a:lnTo>
                    <a:lnTo>
                      <a:pt x="3518" y="1598"/>
                    </a:lnTo>
                    <a:lnTo>
                      <a:pt x="3523" y="1500"/>
                    </a:lnTo>
                    <a:lnTo>
                      <a:pt x="3592" y="184"/>
                    </a:lnTo>
                    <a:lnTo>
                      <a:pt x="81" y="0"/>
                    </a:lnTo>
                  </a:path>
                </a:pathLst>
              </a:custGeom>
              <a:ln w="762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0198" name="Rectangle 22"/>
              <p:cNvSpPr>
                <a:spLocks noChangeArrowheads="1"/>
              </p:cNvSpPr>
              <p:nvPr/>
            </p:nvSpPr>
            <p:spPr bwMode="auto">
              <a:xfrm rot="180000">
                <a:off x="2525" y="4074"/>
                <a:ext cx="341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CL</a:t>
                </a:r>
              </a:p>
            </p:txBody>
          </p:sp>
          <p:sp>
            <p:nvSpPr>
              <p:cNvPr id="50199" name="Line 23"/>
              <p:cNvSpPr>
                <a:spLocks noChangeShapeType="1"/>
              </p:cNvSpPr>
              <p:nvPr/>
            </p:nvSpPr>
            <p:spPr bwMode="auto">
              <a:xfrm flipH="1">
                <a:off x="2715" y="651"/>
                <a:ext cx="177" cy="337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0" name="Oval 24"/>
              <p:cNvSpPr>
                <a:spLocks noChangeArrowheads="1"/>
              </p:cNvSpPr>
              <p:nvPr/>
            </p:nvSpPr>
            <p:spPr bwMode="auto">
              <a:xfrm rot="180000">
                <a:off x="2669" y="3514"/>
                <a:ext cx="138" cy="139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1" name="Oval 25"/>
              <p:cNvSpPr>
                <a:spLocks noChangeArrowheads="1"/>
              </p:cNvSpPr>
              <p:nvPr/>
            </p:nvSpPr>
            <p:spPr bwMode="auto">
              <a:xfrm rot="180000">
                <a:off x="2714" y="2666"/>
                <a:ext cx="138" cy="139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2" name="Oval 26"/>
              <p:cNvSpPr>
                <a:spLocks noChangeArrowheads="1"/>
              </p:cNvSpPr>
              <p:nvPr/>
            </p:nvSpPr>
            <p:spPr bwMode="auto">
              <a:xfrm rot="180000">
                <a:off x="2757" y="1833"/>
                <a:ext cx="138" cy="139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3" name="Oval 27"/>
              <p:cNvSpPr>
                <a:spLocks noChangeArrowheads="1"/>
              </p:cNvSpPr>
              <p:nvPr/>
            </p:nvSpPr>
            <p:spPr bwMode="auto">
              <a:xfrm rot="180000">
                <a:off x="2801" y="991"/>
                <a:ext cx="138" cy="139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0205" name="Rectangle 29"/>
            <p:cNvSpPr>
              <a:spLocks noChangeArrowheads="1"/>
            </p:cNvSpPr>
            <p:nvPr/>
          </p:nvSpPr>
          <p:spPr bwMode="auto">
            <a:xfrm>
              <a:off x="2523" y="1806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0206" name="Rectangle 30"/>
            <p:cNvSpPr>
              <a:spLocks noChangeArrowheads="1"/>
            </p:cNvSpPr>
            <p:nvPr/>
          </p:nvSpPr>
          <p:spPr bwMode="auto">
            <a:xfrm>
              <a:off x="2474" y="2637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50207" name="Rectangle 31"/>
            <p:cNvSpPr>
              <a:spLocks noChangeArrowheads="1"/>
            </p:cNvSpPr>
            <p:nvPr/>
          </p:nvSpPr>
          <p:spPr bwMode="auto">
            <a:xfrm>
              <a:off x="2484" y="3314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  <p:grpSp>
          <p:nvGrpSpPr>
            <p:cNvPr id="8" name="Group 34"/>
            <p:cNvGrpSpPr>
              <a:grpSpLocks/>
            </p:cNvGrpSpPr>
            <p:nvPr/>
          </p:nvGrpSpPr>
          <p:grpSpPr bwMode="auto">
            <a:xfrm>
              <a:off x="2791" y="2655"/>
              <a:ext cx="458" cy="237"/>
              <a:chOff x="2791" y="2655"/>
              <a:chExt cx="458" cy="237"/>
            </a:xfrm>
          </p:grpSpPr>
          <p:sp>
            <p:nvSpPr>
              <p:cNvPr id="50208" name="Oval 32"/>
              <p:cNvSpPr>
                <a:spLocks noChangeArrowheads="1"/>
              </p:cNvSpPr>
              <p:nvPr/>
            </p:nvSpPr>
            <p:spPr bwMode="auto">
              <a:xfrm rot="900000">
                <a:off x="2791" y="2682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9" name="Rectangle 33"/>
              <p:cNvSpPr>
                <a:spLocks noChangeArrowheads="1"/>
              </p:cNvSpPr>
              <p:nvPr/>
            </p:nvSpPr>
            <p:spPr bwMode="auto">
              <a:xfrm>
                <a:off x="2949" y="2655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9" name="Group 53"/>
          <p:cNvGrpSpPr>
            <a:grpSpLocks/>
          </p:cNvGrpSpPr>
          <p:nvPr/>
        </p:nvGrpSpPr>
        <p:grpSpPr bwMode="auto">
          <a:xfrm>
            <a:off x="0" y="774700"/>
            <a:ext cx="7581900" cy="6075363"/>
            <a:chOff x="0" y="488"/>
            <a:chExt cx="4776" cy="3827"/>
          </a:xfrm>
        </p:grpSpPr>
        <p:sp>
          <p:nvSpPr>
            <p:cNvPr id="50212" name="Rectangle 36"/>
            <p:cNvSpPr>
              <a:spLocks noChangeArrowheads="1"/>
            </p:cNvSpPr>
            <p:nvPr/>
          </p:nvSpPr>
          <p:spPr bwMode="auto">
            <a:xfrm>
              <a:off x="0" y="488"/>
              <a:ext cx="4776" cy="17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13" name="Rectangle 37"/>
            <p:cNvSpPr>
              <a:spLocks noChangeArrowheads="1"/>
            </p:cNvSpPr>
            <p:nvPr/>
          </p:nvSpPr>
          <p:spPr bwMode="auto">
            <a:xfrm>
              <a:off x="4" y="2287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" name="Group 45"/>
            <p:cNvGrpSpPr>
              <a:grpSpLocks/>
            </p:cNvGrpSpPr>
            <p:nvPr/>
          </p:nvGrpSpPr>
          <p:grpSpPr bwMode="auto">
            <a:xfrm>
              <a:off x="1044" y="659"/>
              <a:ext cx="3678" cy="3637"/>
              <a:chOff x="1044" y="659"/>
              <a:chExt cx="3678" cy="3637"/>
            </a:xfrm>
          </p:grpSpPr>
          <p:sp useBgFill="1">
            <p:nvSpPr>
              <p:cNvPr id="50214" name="Freeform 38"/>
              <p:cNvSpPr>
                <a:spLocks/>
              </p:cNvSpPr>
              <p:nvPr/>
            </p:nvSpPr>
            <p:spPr bwMode="auto">
              <a:xfrm>
                <a:off x="1044" y="1049"/>
                <a:ext cx="3678" cy="2584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0" y="1532"/>
                  </a:cxn>
                  <a:cxn ang="0">
                    <a:pos x="21" y="1724"/>
                  </a:cxn>
                  <a:cxn ang="0">
                    <a:pos x="62" y="1828"/>
                  </a:cxn>
                  <a:cxn ang="0">
                    <a:pos x="143" y="1974"/>
                  </a:cxn>
                  <a:cxn ang="0">
                    <a:pos x="249" y="2101"/>
                  </a:cxn>
                  <a:cxn ang="0">
                    <a:pos x="423" y="2229"/>
                  </a:cxn>
                  <a:cxn ang="0">
                    <a:pos x="638" y="2323"/>
                  </a:cxn>
                  <a:cxn ang="0">
                    <a:pos x="908" y="2410"/>
                  </a:cxn>
                  <a:cxn ang="0">
                    <a:pos x="1278" y="2485"/>
                  </a:cxn>
                  <a:cxn ang="0">
                    <a:pos x="2010" y="2575"/>
                  </a:cxn>
                  <a:cxn ang="0">
                    <a:pos x="2381" y="2583"/>
                  </a:cxn>
                  <a:cxn ang="0">
                    <a:pos x="2664" y="2565"/>
                  </a:cxn>
                  <a:cxn ang="0">
                    <a:pos x="2943" y="2515"/>
                  </a:cxn>
                  <a:cxn ang="0">
                    <a:pos x="3169" y="2399"/>
                  </a:cxn>
                  <a:cxn ang="0">
                    <a:pos x="3287" y="2300"/>
                  </a:cxn>
                  <a:cxn ang="0">
                    <a:pos x="3397" y="2154"/>
                  </a:cxn>
                  <a:cxn ang="0">
                    <a:pos x="3468" y="2012"/>
                  </a:cxn>
                  <a:cxn ang="0">
                    <a:pos x="3505" y="1834"/>
                  </a:cxn>
                  <a:cxn ang="0">
                    <a:pos x="3517" y="1737"/>
                  </a:cxn>
                  <a:cxn ang="0">
                    <a:pos x="3677" y="428"/>
                  </a:cxn>
                  <a:cxn ang="0">
                    <a:pos x="188" y="0"/>
                  </a:cxn>
                </a:cxnLst>
                <a:rect l="0" t="0" r="r" b="b"/>
                <a:pathLst>
                  <a:path w="3678" h="2584">
                    <a:moveTo>
                      <a:pt x="188" y="0"/>
                    </a:moveTo>
                    <a:lnTo>
                      <a:pt x="0" y="1532"/>
                    </a:lnTo>
                    <a:lnTo>
                      <a:pt x="21" y="1724"/>
                    </a:lnTo>
                    <a:lnTo>
                      <a:pt x="62" y="1828"/>
                    </a:lnTo>
                    <a:lnTo>
                      <a:pt x="143" y="1974"/>
                    </a:lnTo>
                    <a:lnTo>
                      <a:pt x="249" y="2101"/>
                    </a:lnTo>
                    <a:lnTo>
                      <a:pt x="423" y="2229"/>
                    </a:lnTo>
                    <a:lnTo>
                      <a:pt x="638" y="2323"/>
                    </a:lnTo>
                    <a:lnTo>
                      <a:pt x="908" y="2410"/>
                    </a:lnTo>
                    <a:lnTo>
                      <a:pt x="1278" y="2485"/>
                    </a:lnTo>
                    <a:lnTo>
                      <a:pt x="2010" y="2575"/>
                    </a:lnTo>
                    <a:lnTo>
                      <a:pt x="2381" y="2583"/>
                    </a:lnTo>
                    <a:lnTo>
                      <a:pt x="2664" y="2565"/>
                    </a:lnTo>
                    <a:lnTo>
                      <a:pt x="2943" y="2515"/>
                    </a:lnTo>
                    <a:lnTo>
                      <a:pt x="3169" y="2399"/>
                    </a:lnTo>
                    <a:lnTo>
                      <a:pt x="3287" y="2300"/>
                    </a:lnTo>
                    <a:lnTo>
                      <a:pt x="3397" y="2154"/>
                    </a:lnTo>
                    <a:lnTo>
                      <a:pt x="3468" y="2012"/>
                    </a:lnTo>
                    <a:lnTo>
                      <a:pt x="3505" y="1834"/>
                    </a:lnTo>
                    <a:lnTo>
                      <a:pt x="3517" y="1737"/>
                    </a:lnTo>
                    <a:lnTo>
                      <a:pt x="3677" y="428"/>
                    </a:lnTo>
                    <a:lnTo>
                      <a:pt x="188" y="0"/>
                    </a:lnTo>
                  </a:path>
                </a:pathLst>
              </a:custGeom>
              <a:ln w="762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0215" name="Rectangle 39"/>
              <p:cNvSpPr>
                <a:spLocks noChangeArrowheads="1"/>
              </p:cNvSpPr>
              <p:nvPr/>
            </p:nvSpPr>
            <p:spPr bwMode="auto">
              <a:xfrm rot="420000">
                <a:off x="2406" y="4059"/>
                <a:ext cx="341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CL</a:t>
                </a:r>
              </a:p>
            </p:txBody>
          </p:sp>
          <p:sp>
            <p:nvSpPr>
              <p:cNvPr id="50216" name="Line 40"/>
              <p:cNvSpPr>
                <a:spLocks noChangeShapeType="1"/>
              </p:cNvSpPr>
              <p:nvPr/>
            </p:nvSpPr>
            <p:spPr bwMode="auto">
              <a:xfrm flipH="1">
                <a:off x="2608" y="659"/>
                <a:ext cx="411" cy="335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17" name="Oval 41"/>
              <p:cNvSpPr>
                <a:spLocks noChangeArrowheads="1"/>
              </p:cNvSpPr>
              <p:nvPr/>
            </p:nvSpPr>
            <p:spPr bwMode="auto">
              <a:xfrm rot="420000">
                <a:off x="2593" y="3503"/>
                <a:ext cx="138" cy="140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18" name="Oval 42"/>
              <p:cNvSpPr>
                <a:spLocks noChangeArrowheads="1"/>
              </p:cNvSpPr>
              <p:nvPr/>
            </p:nvSpPr>
            <p:spPr bwMode="auto">
              <a:xfrm rot="420000">
                <a:off x="2696" y="2661"/>
                <a:ext cx="139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19" name="Oval 43"/>
              <p:cNvSpPr>
                <a:spLocks noChangeArrowheads="1"/>
              </p:cNvSpPr>
              <p:nvPr/>
            </p:nvSpPr>
            <p:spPr bwMode="auto">
              <a:xfrm rot="420000">
                <a:off x="2797" y="1833"/>
                <a:ext cx="139" cy="1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20" name="Oval 44"/>
              <p:cNvSpPr>
                <a:spLocks noChangeArrowheads="1"/>
              </p:cNvSpPr>
              <p:nvPr/>
            </p:nvSpPr>
            <p:spPr bwMode="auto">
              <a:xfrm rot="420000">
                <a:off x="2900" y="996"/>
                <a:ext cx="139" cy="140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0222" name="Rectangle 46"/>
            <p:cNvSpPr>
              <a:spLocks noChangeArrowheads="1"/>
            </p:cNvSpPr>
            <p:nvPr/>
          </p:nvSpPr>
          <p:spPr bwMode="auto">
            <a:xfrm>
              <a:off x="2641" y="970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0223" name="Rectangle 47"/>
            <p:cNvSpPr>
              <a:spLocks noChangeArrowheads="1"/>
            </p:cNvSpPr>
            <p:nvPr/>
          </p:nvSpPr>
          <p:spPr bwMode="auto">
            <a:xfrm>
              <a:off x="2555" y="1783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0224" name="Rectangle 48"/>
            <p:cNvSpPr>
              <a:spLocks noChangeArrowheads="1"/>
            </p:cNvSpPr>
            <p:nvPr/>
          </p:nvSpPr>
          <p:spPr bwMode="auto">
            <a:xfrm>
              <a:off x="2453" y="2615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50225" name="Rectangle 49"/>
            <p:cNvSpPr>
              <a:spLocks noChangeArrowheads="1"/>
            </p:cNvSpPr>
            <p:nvPr/>
          </p:nvSpPr>
          <p:spPr bwMode="auto">
            <a:xfrm>
              <a:off x="2441" y="3313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  <p:grpSp>
          <p:nvGrpSpPr>
            <p:cNvPr id="11" name="Group 52"/>
            <p:cNvGrpSpPr>
              <a:grpSpLocks/>
            </p:cNvGrpSpPr>
            <p:nvPr/>
          </p:nvGrpSpPr>
          <p:grpSpPr bwMode="auto">
            <a:xfrm>
              <a:off x="2834" y="2654"/>
              <a:ext cx="458" cy="237"/>
              <a:chOff x="2834" y="2654"/>
              <a:chExt cx="458" cy="237"/>
            </a:xfrm>
          </p:grpSpPr>
          <p:sp>
            <p:nvSpPr>
              <p:cNvPr id="50226" name="Oval 50"/>
              <p:cNvSpPr>
                <a:spLocks noChangeArrowheads="1"/>
              </p:cNvSpPr>
              <p:nvPr/>
            </p:nvSpPr>
            <p:spPr bwMode="auto">
              <a:xfrm rot="900000">
                <a:off x="2834" y="2681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27" name="Rectangle 51"/>
              <p:cNvSpPr>
                <a:spLocks noChangeArrowheads="1"/>
              </p:cNvSpPr>
              <p:nvPr/>
            </p:nvSpPr>
            <p:spPr bwMode="auto">
              <a:xfrm>
                <a:off x="2992" y="2654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12" name="Group 71"/>
          <p:cNvGrpSpPr>
            <a:grpSpLocks/>
          </p:cNvGrpSpPr>
          <p:nvPr/>
        </p:nvGrpSpPr>
        <p:grpSpPr bwMode="auto">
          <a:xfrm>
            <a:off x="0" y="774700"/>
            <a:ext cx="7600950" cy="6075363"/>
            <a:chOff x="0" y="488"/>
            <a:chExt cx="4788" cy="3827"/>
          </a:xfrm>
        </p:grpSpPr>
        <p:sp>
          <p:nvSpPr>
            <p:cNvPr id="50230" name="Rectangle 54"/>
            <p:cNvSpPr>
              <a:spLocks noChangeArrowheads="1"/>
            </p:cNvSpPr>
            <p:nvPr/>
          </p:nvSpPr>
          <p:spPr bwMode="auto">
            <a:xfrm>
              <a:off x="0" y="488"/>
              <a:ext cx="4776" cy="17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31" name="Rectangle 55"/>
            <p:cNvSpPr>
              <a:spLocks noChangeArrowheads="1"/>
            </p:cNvSpPr>
            <p:nvPr/>
          </p:nvSpPr>
          <p:spPr bwMode="auto">
            <a:xfrm>
              <a:off x="4" y="2287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3" name="Group 63"/>
            <p:cNvGrpSpPr>
              <a:grpSpLocks/>
            </p:cNvGrpSpPr>
            <p:nvPr/>
          </p:nvGrpSpPr>
          <p:grpSpPr bwMode="auto">
            <a:xfrm>
              <a:off x="1041" y="675"/>
              <a:ext cx="3747" cy="3598"/>
              <a:chOff x="1041" y="675"/>
              <a:chExt cx="3747" cy="3598"/>
            </a:xfrm>
          </p:grpSpPr>
          <p:sp useBgFill="1">
            <p:nvSpPr>
              <p:cNvPr id="50232" name="Freeform 56"/>
              <p:cNvSpPr>
                <a:spLocks/>
              </p:cNvSpPr>
              <p:nvPr/>
            </p:nvSpPr>
            <p:spPr bwMode="auto">
              <a:xfrm>
                <a:off x="1041" y="939"/>
                <a:ext cx="3747" cy="2733"/>
              </a:xfrm>
              <a:custGeom>
                <a:avLst/>
                <a:gdLst/>
                <a:ahLst/>
                <a:cxnLst>
                  <a:cxn ang="0">
                    <a:pos x="295" y="0"/>
                  </a:cxn>
                  <a:cxn ang="0">
                    <a:pos x="0" y="1517"/>
                  </a:cxn>
                  <a:cxn ang="0">
                    <a:pos x="8" y="1710"/>
                  </a:cxn>
                  <a:cxn ang="0">
                    <a:pos x="42" y="1816"/>
                  </a:cxn>
                  <a:cxn ang="0">
                    <a:pos x="113" y="1968"/>
                  </a:cxn>
                  <a:cxn ang="0">
                    <a:pos x="209" y="2101"/>
                  </a:cxn>
                  <a:cxn ang="0">
                    <a:pos x="374" y="2241"/>
                  </a:cxn>
                  <a:cxn ang="0">
                    <a:pos x="582" y="2350"/>
                  </a:cxn>
                  <a:cxn ang="0">
                    <a:pos x="845" y="2455"/>
                  </a:cxn>
                  <a:cxn ang="0">
                    <a:pos x="1208" y="2556"/>
                  </a:cxn>
                  <a:cxn ang="0">
                    <a:pos x="1933" y="2697"/>
                  </a:cxn>
                  <a:cxn ang="0">
                    <a:pos x="2303" y="2731"/>
                  </a:cxn>
                  <a:cxn ang="0">
                    <a:pos x="2587" y="2732"/>
                  </a:cxn>
                  <a:cxn ang="0">
                    <a:pos x="2867" y="2703"/>
                  </a:cxn>
                  <a:cxn ang="0">
                    <a:pos x="3102" y="2602"/>
                  </a:cxn>
                  <a:cxn ang="0">
                    <a:pos x="3226" y="2511"/>
                  </a:cxn>
                  <a:cxn ang="0">
                    <a:pos x="3346" y="2373"/>
                  </a:cxn>
                  <a:cxn ang="0">
                    <a:pos x="3426" y="2236"/>
                  </a:cxn>
                  <a:cxn ang="0">
                    <a:pos x="3475" y="2061"/>
                  </a:cxn>
                  <a:cxn ang="0">
                    <a:pos x="3494" y="1965"/>
                  </a:cxn>
                  <a:cxn ang="0">
                    <a:pos x="3746" y="672"/>
                  </a:cxn>
                  <a:cxn ang="0">
                    <a:pos x="295" y="0"/>
                  </a:cxn>
                </a:cxnLst>
                <a:rect l="0" t="0" r="r" b="b"/>
                <a:pathLst>
                  <a:path w="3747" h="2733">
                    <a:moveTo>
                      <a:pt x="295" y="0"/>
                    </a:moveTo>
                    <a:lnTo>
                      <a:pt x="0" y="1517"/>
                    </a:lnTo>
                    <a:lnTo>
                      <a:pt x="8" y="1710"/>
                    </a:lnTo>
                    <a:lnTo>
                      <a:pt x="42" y="1816"/>
                    </a:lnTo>
                    <a:lnTo>
                      <a:pt x="113" y="1968"/>
                    </a:lnTo>
                    <a:lnTo>
                      <a:pt x="209" y="2101"/>
                    </a:lnTo>
                    <a:lnTo>
                      <a:pt x="374" y="2241"/>
                    </a:lnTo>
                    <a:lnTo>
                      <a:pt x="582" y="2350"/>
                    </a:lnTo>
                    <a:lnTo>
                      <a:pt x="845" y="2455"/>
                    </a:lnTo>
                    <a:lnTo>
                      <a:pt x="1208" y="2556"/>
                    </a:lnTo>
                    <a:lnTo>
                      <a:pt x="1933" y="2697"/>
                    </a:lnTo>
                    <a:lnTo>
                      <a:pt x="2303" y="2731"/>
                    </a:lnTo>
                    <a:lnTo>
                      <a:pt x="2587" y="2732"/>
                    </a:lnTo>
                    <a:lnTo>
                      <a:pt x="2867" y="2703"/>
                    </a:lnTo>
                    <a:lnTo>
                      <a:pt x="3102" y="2602"/>
                    </a:lnTo>
                    <a:lnTo>
                      <a:pt x="3226" y="2511"/>
                    </a:lnTo>
                    <a:lnTo>
                      <a:pt x="3346" y="2373"/>
                    </a:lnTo>
                    <a:lnTo>
                      <a:pt x="3426" y="2236"/>
                    </a:lnTo>
                    <a:lnTo>
                      <a:pt x="3475" y="2061"/>
                    </a:lnTo>
                    <a:lnTo>
                      <a:pt x="3494" y="1965"/>
                    </a:lnTo>
                    <a:lnTo>
                      <a:pt x="3746" y="672"/>
                    </a:lnTo>
                    <a:lnTo>
                      <a:pt x="295" y="0"/>
                    </a:lnTo>
                  </a:path>
                </a:pathLst>
              </a:custGeom>
              <a:ln w="762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0233" name="Rectangle 57"/>
              <p:cNvSpPr>
                <a:spLocks noChangeArrowheads="1"/>
              </p:cNvSpPr>
              <p:nvPr/>
            </p:nvSpPr>
            <p:spPr bwMode="auto">
              <a:xfrm rot="660000">
                <a:off x="2289" y="4036"/>
                <a:ext cx="341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CL</a:t>
                </a:r>
              </a:p>
            </p:txBody>
          </p:sp>
          <p:sp>
            <p:nvSpPr>
              <p:cNvPr id="50234" name="Line 58"/>
              <p:cNvSpPr>
                <a:spLocks noChangeShapeType="1"/>
              </p:cNvSpPr>
              <p:nvPr/>
            </p:nvSpPr>
            <p:spPr bwMode="auto">
              <a:xfrm flipH="1">
                <a:off x="2502" y="675"/>
                <a:ext cx="645" cy="33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5" name="Oval 59"/>
              <p:cNvSpPr>
                <a:spLocks noChangeArrowheads="1"/>
              </p:cNvSpPr>
              <p:nvPr/>
            </p:nvSpPr>
            <p:spPr bwMode="auto">
              <a:xfrm rot="660000">
                <a:off x="2517" y="3487"/>
                <a:ext cx="139" cy="141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6" name="Oval 60"/>
              <p:cNvSpPr>
                <a:spLocks noChangeArrowheads="1"/>
              </p:cNvSpPr>
              <p:nvPr/>
            </p:nvSpPr>
            <p:spPr bwMode="auto">
              <a:xfrm rot="660000">
                <a:off x="2679" y="2655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7" name="Oval 61"/>
              <p:cNvSpPr>
                <a:spLocks noChangeArrowheads="1"/>
              </p:cNvSpPr>
              <p:nvPr/>
            </p:nvSpPr>
            <p:spPr bwMode="auto">
              <a:xfrm rot="660000">
                <a:off x="2838" y="1836"/>
                <a:ext cx="138" cy="1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8" name="Oval 62"/>
              <p:cNvSpPr>
                <a:spLocks noChangeArrowheads="1"/>
              </p:cNvSpPr>
              <p:nvPr/>
            </p:nvSpPr>
            <p:spPr bwMode="auto">
              <a:xfrm rot="660000">
                <a:off x="2998" y="1008"/>
                <a:ext cx="139" cy="140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0240" name="Rectangle 64"/>
            <p:cNvSpPr>
              <a:spLocks noChangeArrowheads="1"/>
            </p:cNvSpPr>
            <p:nvPr/>
          </p:nvSpPr>
          <p:spPr bwMode="auto">
            <a:xfrm>
              <a:off x="2727" y="971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0241" name="Rectangle 65"/>
            <p:cNvSpPr>
              <a:spLocks noChangeArrowheads="1"/>
            </p:cNvSpPr>
            <p:nvPr/>
          </p:nvSpPr>
          <p:spPr bwMode="auto">
            <a:xfrm>
              <a:off x="2598" y="1773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0242" name="Rectangle 66"/>
            <p:cNvSpPr>
              <a:spLocks noChangeArrowheads="1"/>
            </p:cNvSpPr>
            <p:nvPr/>
          </p:nvSpPr>
          <p:spPr bwMode="auto">
            <a:xfrm>
              <a:off x="2442" y="2604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50243" name="Rectangle 67"/>
            <p:cNvSpPr>
              <a:spLocks noChangeArrowheads="1"/>
            </p:cNvSpPr>
            <p:nvPr/>
          </p:nvSpPr>
          <p:spPr bwMode="auto">
            <a:xfrm>
              <a:off x="2377" y="3280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  <p:grpSp>
          <p:nvGrpSpPr>
            <p:cNvPr id="14" name="Group 70"/>
            <p:cNvGrpSpPr>
              <a:grpSpLocks/>
            </p:cNvGrpSpPr>
            <p:nvPr/>
          </p:nvGrpSpPr>
          <p:grpSpPr bwMode="auto">
            <a:xfrm>
              <a:off x="2909" y="2654"/>
              <a:ext cx="458" cy="237"/>
              <a:chOff x="2909" y="2654"/>
              <a:chExt cx="458" cy="237"/>
            </a:xfrm>
          </p:grpSpPr>
          <p:sp>
            <p:nvSpPr>
              <p:cNvPr id="50244" name="Oval 68"/>
              <p:cNvSpPr>
                <a:spLocks noChangeArrowheads="1"/>
              </p:cNvSpPr>
              <p:nvPr/>
            </p:nvSpPr>
            <p:spPr bwMode="auto">
              <a:xfrm rot="900000">
                <a:off x="2909" y="2681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45" name="Rectangle 69"/>
              <p:cNvSpPr>
                <a:spLocks noChangeArrowheads="1"/>
              </p:cNvSpPr>
              <p:nvPr/>
            </p:nvSpPr>
            <p:spPr bwMode="auto">
              <a:xfrm>
                <a:off x="3067" y="2654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15" name="Group 92"/>
          <p:cNvGrpSpPr>
            <a:grpSpLocks/>
          </p:cNvGrpSpPr>
          <p:nvPr/>
        </p:nvGrpSpPr>
        <p:grpSpPr bwMode="auto">
          <a:xfrm>
            <a:off x="0" y="774700"/>
            <a:ext cx="7786688" cy="6075363"/>
            <a:chOff x="0" y="488"/>
            <a:chExt cx="4905" cy="3827"/>
          </a:xfrm>
        </p:grpSpPr>
        <p:sp>
          <p:nvSpPr>
            <p:cNvPr id="50248" name="Rectangle 72"/>
            <p:cNvSpPr>
              <a:spLocks noChangeArrowheads="1"/>
            </p:cNvSpPr>
            <p:nvPr/>
          </p:nvSpPr>
          <p:spPr bwMode="auto">
            <a:xfrm>
              <a:off x="0" y="488"/>
              <a:ext cx="4905" cy="177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49" name="Rectangle 73"/>
            <p:cNvSpPr>
              <a:spLocks noChangeArrowheads="1"/>
            </p:cNvSpPr>
            <p:nvPr/>
          </p:nvSpPr>
          <p:spPr bwMode="auto">
            <a:xfrm>
              <a:off x="4" y="2287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50" name="Rectangle 74"/>
            <p:cNvSpPr>
              <a:spLocks noChangeArrowheads="1"/>
            </p:cNvSpPr>
            <p:nvPr/>
          </p:nvSpPr>
          <p:spPr bwMode="auto">
            <a:xfrm rot="900000">
              <a:off x="2054" y="4003"/>
              <a:ext cx="341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CL</a:t>
              </a:r>
            </a:p>
          </p:txBody>
        </p:sp>
        <p:sp useBgFill="1">
          <p:nvSpPr>
            <p:cNvPr id="50251" name="Freeform 75"/>
            <p:cNvSpPr>
              <a:spLocks/>
            </p:cNvSpPr>
            <p:nvPr/>
          </p:nvSpPr>
          <p:spPr bwMode="auto">
            <a:xfrm>
              <a:off x="924" y="835"/>
              <a:ext cx="3801" cy="2885"/>
            </a:xfrm>
            <a:custGeom>
              <a:avLst/>
              <a:gdLst/>
              <a:ahLst/>
              <a:cxnLst>
                <a:cxn ang="0">
                  <a:pos x="405" y="0"/>
                </a:cxn>
                <a:cxn ang="0">
                  <a:pos x="5" y="1490"/>
                </a:cxn>
                <a:cxn ang="0">
                  <a:pos x="0" y="1684"/>
                </a:cxn>
                <a:cxn ang="0">
                  <a:pos x="26" y="1792"/>
                </a:cxn>
                <a:cxn ang="0">
                  <a:pos x="85" y="1949"/>
                </a:cxn>
                <a:cxn ang="0">
                  <a:pos x="172" y="2089"/>
                </a:cxn>
                <a:cxn ang="0">
                  <a:pos x="327" y="2239"/>
                </a:cxn>
                <a:cxn ang="0">
                  <a:pos x="528" y="2363"/>
                </a:cxn>
                <a:cxn ang="0">
                  <a:pos x="783" y="2486"/>
                </a:cxn>
                <a:cxn ang="0">
                  <a:pos x="1139" y="2613"/>
                </a:cxn>
                <a:cxn ang="0">
                  <a:pos x="1851" y="2804"/>
                </a:cxn>
                <a:cxn ang="0">
                  <a:pos x="2217" y="2863"/>
                </a:cxn>
                <a:cxn ang="0">
                  <a:pos x="2500" y="2884"/>
                </a:cxn>
                <a:cxn ang="0">
                  <a:pos x="2783" y="2874"/>
                </a:cxn>
                <a:cxn ang="0">
                  <a:pos x="3024" y="2790"/>
                </a:cxn>
                <a:cxn ang="0">
                  <a:pos x="3155" y="2709"/>
                </a:cxn>
                <a:cxn ang="0">
                  <a:pos x="3283" y="2580"/>
                </a:cxn>
                <a:cxn ang="0">
                  <a:pos x="3373" y="2448"/>
                </a:cxn>
                <a:cxn ang="0">
                  <a:pos x="3434" y="2277"/>
                </a:cxn>
                <a:cxn ang="0">
                  <a:pos x="3460" y="2182"/>
                </a:cxn>
                <a:cxn ang="0">
                  <a:pos x="3800" y="910"/>
                </a:cxn>
                <a:cxn ang="0">
                  <a:pos x="405" y="0"/>
                </a:cxn>
              </a:cxnLst>
              <a:rect l="0" t="0" r="r" b="b"/>
              <a:pathLst>
                <a:path w="3801" h="2885">
                  <a:moveTo>
                    <a:pt x="405" y="0"/>
                  </a:moveTo>
                  <a:lnTo>
                    <a:pt x="5" y="1490"/>
                  </a:lnTo>
                  <a:lnTo>
                    <a:pt x="0" y="1684"/>
                  </a:lnTo>
                  <a:lnTo>
                    <a:pt x="26" y="1792"/>
                  </a:lnTo>
                  <a:lnTo>
                    <a:pt x="85" y="1949"/>
                  </a:lnTo>
                  <a:lnTo>
                    <a:pt x="172" y="2089"/>
                  </a:lnTo>
                  <a:lnTo>
                    <a:pt x="327" y="2239"/>
                  </a:lnTo>
                  <a:lnTo>
                    <a:pt x="528" y="2363"/>
                  </a:lnTo>
                  <a:lnTo>
                    <a:pt x="783" y="2486"/>
                  </a:lnTo>
                  <a:lnTo>
                    <a:pt x="1139" y="2613"/>
                  </a:lnTo>
                  <a:lnTo>
                    <a:pt x="1851" y="2804"/>
                  </a:lnTo>
                  <a:lnTo>
                    <a:pt x="2217" y="2863"/>
                  </a:lnTo>
                  <a:lnTo>
                    <a:pt x="2500" y="2884"/>
                  </a:lnTo>
                  <a:lnTo>
                    <a:pt x="2783" y="2874"/>
                  </a:lnTo>
                  <a:lnTo>
                    <a:pt x="3024" y="2790"/>
                  </a:lnTo>
                  <a:lnTo>
                    <a:pt x="3155" y="2709"/>
                  </a:lnTo>
                  <a:lnTo>
                    <a:pt x="3283" y="2580"/>
                  </a:lnTo>
                  <a:lnTo>
                    <a:pt x="3373" y="2448"/>
                  </a:lnTo>
                  <a:lnTo>
                    <a:pt x="3434" y="2277"/>
                  </a:lnTo>
                  <a:lnTo>
                    <a:pt x="3460" y="2182"/>
                  </a:lnTo>
                  <a:lnTo>
                    <a:pt x="3800" y="910"/>
                  </a:lnTo>
                  <a:lnTo>
                    <a:pt x="405" y="0"/>
                  </a:lnTo>
                </a:path>
              </a:pathLst>
            </a:custGeom>
            <a:ln w="762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6" name="Group 78"/>
            <p:cNvGrpSpPr>
              <a:grpSpLocks/>
            </p:cNvGrpSpPr>
            <p:nvPr/>
          </p:nvGrpSpPr>
          <p:grpSpPr bwMode="auto">
            <a:xfrm>
              <a:off x="2182" y="3210"/>
              <a:ext cx="280" cy="393"/>
              <a:chOff x="2182" y="3210"/>
              <a:chExt cx="280" cy="393"/>
            </a:xfrm>
          </p:grpSpPr>
          <p:sp>
            <p:nvSpPr>
              <p:cNvPr id="50252" name="Oval 76"/>
              <p:cNvSpPr>
                <a:spLocks noChangeArrowheads="1"/>
              </p:cNvSpPr>
              <p:nvPr/>
            </p:nvSpPr>
            <p:spPr bwMode="auto">
              <a:xfrm rot="900000">
                <a:off x="2324" y="3465"/>
                <a:ext cx="138" cy="138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53" name="Rectangle 77"/>
              <p:cNvSpPr>
                <a:spLocks noChangeArrowheads="1"/>
              </p:cNvSpPr>
              <p:nvPr/>
            </p:nvSpPr>
            <p:spPr bwMode="auto">
              <a:xfrm>
                <a:off x="2182" y="3210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K</a:t>
                </a:r>
              </a:p>
            </p:txBody>
          </p:sp>
        </p:grpSp>
        <p:sp>
          <p:nvSpPr>
            <p:cNvPr id="50255" name="Line 79"/>
            <p:cNvSpPr>
              <a:spLocks noChangeShapeType="1"/>
            </p:cNvSpPr>
            <p:nvPr/>
          </p:nvSpPr>
          <p:spPr bwMode="auto">
            <a:xfrm flipH="1">
              <a:off x="2280" y="698"/>
              <a:ext cx="873" cy="325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82"/>
            <p:cNvGrpSpPr>
              <a:grpSpLocks/>
            </p:cNvGrpSpPr>
            <p:nvPr/>
          </p:nvGrpSpPr>
          <p:grpSpPr bwMode="auto">
            <a:xfrm>
              <a:off x="2306" y="2557"/>
              <a:ext cx="376" cy="237"/>
              <a:chOff x="2306" y="2557"/>
              <a:chExt cx="376" cy="237"/>
            </a:xfrm>
          </p:grpSpPr>
          <p:sp>
            <p:nvSpPr>
              <p:cNvPr id="50256" name="Oval 80"/>
              <p:cNvSpPr>
                <a:spLocks noChangeArrowheads="1"/>
              </p:cNvSpPr>
              <p:nvPr/>
            </p:nvSpPr>
            <p:spPr bwMode="auto">
              <a:xfrm rot="900000">
                <a:off x="2544" y="2643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57" name="Rectangle 81"/>
              <p:cNvSpPr>
                <a:spLocks noChangeArrowheads="1"/>
              </p:cNvSpPr>
              <p:nvPr/>
            </p:nvSpPr>
            <p:spPr bwMode="auto">
              <a:xfrm>
                <a:off x="2306" y="2557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18" name="Group 85"/>
            <p:cNvGrpSpPr>
              <a:grpSpLocks/>
            </p:cNvGrpSpPr>
            <p:nvPr/>
          </p:nvGrpSpPr>
          <p:grpSpPr bwMode="auto">
            <a:xfrm>
              <a:off x="2527" y="1773"/>
              <a:ext cx="371" cy="237"/>
              <a:chOff x="2527" y="1773"/>
              <a:chExt cx="371" cy="237"/>
            </a:xfrm>
          </p:grpSpPr>
          <p:sp>
            <p:nvSpPr>
              <p:cNvPr id="50259" name="Oval 83"/>
              <p:cNvSpPr>
                <a:spLocks noChangeArrowheads="1"/>
              </p:cNvSpPr>
              <p:nvPr/>
            </p:nvSpPr>
            <p:spPr bwMode="auto">
              <a:xfrm rot="900000">
                <a:off x="2760" y="1837"/>
                <a:ext cx="138" cy="1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60" name="Rectangle 84"/>
              <p:cNvSpPr>
                <a:spLocks noChangeArrowheads="1"/>
              </p:cNvSpPr>
              <p:nvPr/>
            </p:nvSpPr>
            <p:spPr bwMode="auto">
              <a:xfrm>
                <a:off x="2527" y="1773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</a:p>
            </p:txBody>
          </p:sp>
        </p:grpSp>
        <p:grpSp>
          <p:nvGrpSpPr>
            <p:cNvPr id="19" name="Group 88"/>
            <p:cNvGrpSpPr>
              <a:grpSpLocks/>
            </p:cNvGrpSpPr>
            <p:nvPr/>
          </p:nvGrpSpPr>
          <p:grpSpPr bwMode="auto">
            <a:xfrm>
              <a:off x="2704" y="974"/>
              <a:ext cx="412" cy="237"/>
              <a:chOff x="2704" y="974"/>
              <a:chExt cx="412" cy="237"/>
            </a:xfrm>
          </p:grpSpPr>
          <p:sp>
            <p:nvSpPr>
              <p:cNvPr id="50262" name="Oval 86"/>
              <p:cNvSpPr>
                <a:spLocks noChangeArrowheads="1"/>
              </p:cNvSpPr>
              <p:nvPr/>
            </p:nvSpPr>
            <p:spPr bwMode="auto">
              <a:xfrm rot="900000">
                <a:off x="2978" y="1023"/>
                <a:ext cx="138" cy="140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63" name="Rectangle 87"/>
              <p:cNvSpPr>
                <a:spLocks noChangeArrowheads="1"/>
              </p:cNvSpPr>
              <p:nvPr/>
            </p:nvSpPr>
            <p:spPr bwMode="auto">
              <a:xfrm>
                <a:off x="2704" y="974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</a:p>
            </p:txBody>
          </p:sp>
        </p:grpSp>
        <p:grpSp>
          <p:nvGrpSpPr>
            <p:cNvPr id="20" name="Group 91"/>
            <p:cNvGrpSpPr>
              <a:grpSpLocks/>
            </p:cNvGrpSpPr>
            <p:nvPr/>
          </p:nvGrpSpPr>
          <p:grpSpPr bwMode="auto">
            <a:xfrm>
              <a:off x="2984" y="2654"/>
              <a:ext cx="458" cy="237"/>
              <a:chOff x="2984" y="2654"/>
              <a:chExt cx="458" cy="237"/>
            </a:xfrm>
          </p:grpSpPr>
          <p:sp>
            <p:nvSpPr>
              <p:cNvPr id="50265" name="Oval 89"/>
              <p:cNvSpPr>
                <a:spLocks noChangeArrowheads="1"/>
              </p:cNvSpPr>
              <p:nvPr/>
            </p:nvSpPr>
            <p:spPr bwMode="auto">
              <a:xfrm rot="900000">
                <a:off x="2984" y="2681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66" name="Rectangle 90"/>
              <p:cNvSpPr>
                <a:spLocks noChangeArrowheads="1"/>
              </p:cNvSpPr>
              <p:nvPr/>
            </p:nvSpPr>
            <p:spPr bwMode="auto">
              <a:xfrm>
                <a:off x="3142" y="2654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21" name="Group 95"/>
          <p:cNvGrpSpPr>
            <a:grpSpLocks/>
          </p:cNvGrpSpPr>
          <p:nvPr/>
        </p:nvGrpSpPr>
        <p:grpSpPr bwMode="auto">
          <a:xfrm>
            <a:off x="4827588" y="1409700"/>
            <a:ext cx="0" cy="4151313"/>
            <a:chOff x="3041" y="888"/>
            <a:chExt cx="0" cy="2615"/>
          </a:xfrm>
        </p:grpSpPr>
        <p:sp>
          <p:nvSpPr>
            <p:cNvPr id="50269" name="Line 93"/>
            <p:cNvSpPr>
              <a:spLocks noChangeShapeType="1"/>
            </p:cNvSpPr>
            <p:nvPr/>
          </p:nvSpPr>
          <p:spPr bwMode="auto">
            <a:xfrm flipV="1">
              <a:off x="3041" y="2864"/>
              <a:ext cx="0" cy="639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70" name="Line 94"/>
            <p:cNvSpPr>
              <a:spLocks noChangeShapeType="1"/>
            </p:cNvSpPr>
            <p:nvPr/>
          </p:nvSpPr>
          <p:spPr bwMode="auto">
            <a:xfrm flipV="1">
              <a:off x="3041" y="888"/>
              <a:ext cx="0" cy="260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2" name="Group 98"/>
          <p:cNvGrpSpPr>
            <a:grpSpLocks/>
          </p:cNvGrpSpPr>
          <p:nvPr/>
        </p:nvGrpSpPr>
        <p:grpSpPr bwMode="auto">
          <a:xfrm>
            <a:off x="4486275" y="3048000"/>
            <a:ext cx="0" cy="1455738"/>
            <a:chOff x="2826" y="1920"/>
            <a:chExt cx="0" cy="917"/>
          </a:xfrm>
        </p:grpSpPr>
        <p:sp>
          <p:nvSpPr>
            <p:cNvPr id="50272" name="Line 96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1270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73" name="Line 97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102"/>
          <p:cNvGrpSpPr>
            <a:grpSpLocks/>
          </p:cNvGrpSpPr>
          <p:nvPr/>
        </p:nvGrpSpPr>
        <p:grpSpPr bwMode="auto">
          <a:xfrm>
            <a:off x="4486275" y="2757488"/>
            <a:ext cx="774700" cy="519112"/>
            <a:chOff x="2826" y="1737"/>
            <a:chExt cx="488" cy="327"/>
          </a:xfrm>
        </p:grpSpPr>
        <p:sp>
          <p:nvSpPr>
            <p:cNvPr id="50275" name="Line 99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50276" name="Rectangle 100"/>
            <p:cNvSpPr>
              <a:spLocks noChangeArrowheads="1"/>
            </p:cNvSpPr>
            <p:nvPr/>
          </p:nvSpPr>
          <p:spPr bwMode="auto">
            <a:xfrm>
              <a:off x="2995" y="1868"/>
              <a:ext cx="52" cy="48"/>
            </a:xfrm>
            <a:prstGeom prst="rect">
              <a:avLst/>
            </a:prstGeom>
            <a:ln w="127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77" name="Rectangle 101"/>
            <p:cNvSpPr>
              <a:spLocks noChangeArrowheads="1"/>
            </p:cNvSpPr>
            <p:nvPr/>
          </p:nvSpPr>
          <p:spPr bwMode="auto">
            <a:xfrm>
              <a:off x="3037" y="1737"/>
              <a:ext cx="27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33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5483225" y="349250"/>
            <a:ext cx="2176463" cy="6329363"/>
            <a:chOff x="3454" y="220"/>
            <a:chExt cx="1371" cy="3987"/>
          </a:xfrm>
        </p:grpSpPr>
        <p:sp>
          <p:nvSpPr>
            <p:cNvPr id="51202" name="Line 2"/>
            <p:cNvSpPr>
              <a:spLocks noChangeShapeType="1"/>
            </p:cNvSpPr>
            <p:nvPr/>
          </p:nvSpPr>
          <p:spPr bwMode="auto">
            <a:xfrm>
              <a:off x="3812" y="3515"/>
              <a:ext cx="0" cy="692"/>
            </a:xfrm>
            <a:prstGeom prst="line">
              <a:avLst/>
            </a:prstGeom>
            <a:noFill/>
            <a:ln w="1270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3" name="Line 3"/>
            <p:cNvSpPr>
              <a:spLocks noChangeShapeType="1"/>
            </p:cNvSpPr>
            <p:nvPr/>
          </p:nvSpPr>
          <p:spPr bwMode="auto">
            <a:xfrm flipV="1">
              <a:off x="4564" y="3420"/>
              <a:ext cx="0" cy="734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4" name="Line 4"/>
            <p:cNvSpPr>
              <a:spLocks noChangeShapeType="1"/>
            </p:cNvSpPr>
            <p:nvPr/>
          </p:nvSpPr>
          <p:spPr bwMode="auto">
            <a:xfrm>
              <a:off x="4564" y="225"/>
              <a:ext cx="0" cy="375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5" name="Line 5"/>
            <p:cNvSpPr>
              <a:spLocks noChangeShapeType="1"/>
            </p:cNvSpPr>
            <p:nvPr/>
          </p:nvSpPr>
          <p:spPr bwMode="auto">
            <a:xfrm flipH="1">
              <a:off x="3668" y="220"/>
              <a:ext cx="970" cy="36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6" name="Line 6"/>
            <p:cNvSpPr>
              <a:spLocks noChangeShapeType="1"/>
            </p:cNvSpPr>
            <p:nvPr/>
          </p:nvSpPr>
          <p:spPr bwMode="auto">
            <a:xfrm>
              <a:off x="3809" y="3317"/>
              <a:ext cx="75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4446" y="3214"/>
              <a:ext cx="117" cy="102"/>
            </a:xfrm>
            <a:custGeom>
              <a:avLst/>
              <a:gdLst/>
              <a:ahLst/>
              <a:cxnLst>
                <a:cxn ang="0">
                  <a:pos x="0" y="101"/>
                </a:cxn>
                <a:cxn ang="0">
                  <a:pos x="0" y="0"/>
                </a:cxn>
                <a:cxn ang="0">
                  <a:pos x="116" y="0"/>
                </a:cxn>
                <a:cxn ang="0">
                  <a:pos x="116" y="101"/>
                </a:cxn>
                <a:cxn ang="0">
                  <a:pos x="0" y="101"/>
                </a:cxn>
              </a:cxnLst>
              <a:rect l="0" t="0" r="r" b="b"/>
              <a:pathLst>
                <a:path w="117" h="102">
                  <a:moveTo>
                    <a:pt x="0" y="101"/>
                  </a:moveTo>
                  <a:lnTo>
                    <a:pt x="0" y="0"/>
                  </a:lnTo>
                  <a:lnTo>
                    <a:pt x="116" y="0"/>
                  </a:lnTo>
                  <a:lnTo>
                    <a:pt x="116" y="101"/>
                  </a:lnTo>
                  <a:lnTo>
                    <a:pt x="0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Oval 8"/>
            <p:cNvSpPr>
              <a:spLocks noChangeArrowheads="1"/>
            </p:cNvSpPr>
            <p:nvPr/>
          </p:nvSpPr>
          <p:spPr bwMode="auto">
            <a:xfrm>
              <a:off x="3727" y="3243"/>
              <a:ext cx="151" cy="15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auto">
            <a:xfrm>
              <a:off x="4498" y="441"/>
              <a:ext cx="151" cy="149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10" name="Rectangle 10"/>
            <p:cNvSpPr>
              <a:spLocks noChangeArrowheads="1"/>
            </p:cNvSpPr>
            <p:nvPr/>
          </p:nvSpPr>
          <p:spPr bwMode="auto">
            <a:xfrm>
              <a:off x="4234" y="379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1211" name="Rectangle 11"/>
            <p:cNvSpPr>
              <a:spLocks noChangeArrowheads="1"/>
            </p:cNvSpPr>
            <p:nvPr/>
          </p:nvSpPr>
          <p:spPr bwMode="auto">
            <a:xfrm>
              <a:off x="3454" y="3172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1212" name="Rectangle 12"/>
            <p:cNvSpPr>
              <a:spLocks noChangeArrowheads="1"/>
            </p:cNvSpPr>
            <p:nvPr/>
          </p:nvSpPr>
          <p:spPr bwMode="auto">
            <a:xfrm>
              <a:off x="4577" y="3195"/>
              <a:ext cx="248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812" y="3314"/>
              <a:ext cx="0" cy="88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258763" y="1065213"/>
            <a:ext cx="5045075" cy="4795837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s-CL" dirty="0">
                <a:latin typeface="Arial" charset="0"/>
              </a:rPr>
              <a:t>Donde:				opuesto   	= GZ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hipotenusa 	= GM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Para ángulos &lt; 6°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</a:t>
            </a:r>
            <a:r>
              <a:rPr lang="es-CL" dirty="0" err="1">
                <a:latin typeface="Arial" charset="0"/>
              </a:rPr>
              <a:t>Sen</a:t>
            </a:r>
            <a:r>
              <a:rPr lang="es-CL" dirty="0">
                <a:latin typeface="Arial" charset="0"/>
              </a:rPr>
              <a:t> </a:t>
            </a:r>
            <a:r>
              <a:rPr lang="es-CL" sz="3600" dirty="0">
                <a:latin typeface="Symbol" pitchFamily="18" charset="2"/>
              </a:rPr>
              <a:t>q</a:t>
            </a:r>
            <a:r>
              <a:rPr lang="es-CL" dirty="0">
                <a:latin typeface="Arial" charset="0"/>
              </a:rPr>
              <a:t> = GZ / GM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GZ = GM x </a:t>
            </a:r>
            <a:r>
              <a:rPr lang="es-CL" dirty="0" err="1">
                <a:latin typeface="Arial" charset="0"/>
              </a:rPr>
              <a:t>Sen</a:t>
            </a:r>
            <a:r>
              <a:rPr lang="es-CL" dirty="0">
                <a:latin typeface="Arial" charset="0"/>
              </a:rPr>
              <a:t> </a:t>
            </a:r>
            <a:r>
              <a:rPr lang="es-CL" sz="3600" dirty="0">
                <a:latin typeface="Symbol" pitchFamily="18" charset="2"/>
              </a:rPr>
              <a:t>q</a:t>
            </a:r>
            <a:endParaRPr lang="es-CL" dirty="0">
              <a:latin typeface="Symbol" pitchFamily="18" charset="2"/>
            </a:endParaRPr>
          </a:p>
          <a:p>
            <a:pPr>
              <a:buFontTx/>
              <a:buNone/>
            </a:pPr>
            <a:r>
              <a:rPr lang="es-CL" dirty="0">
                <a:latin typeface="Symbol" pitchFamily="18" charset="2"/>
              </a:rPr>
              <a:t>	</a:t>
            </a:r>
            <a:r>
              <a:rPr lang="es-CL" dirty="0">
                <a:solidFill>
                  <a:srgbClr val="FF0033"/>
                </a:solidFill>
                <a:latin typeface="Arial" charset="0"/>
              </a:rPr>
              <a:t>Variaciones de GZ </a:t>
            </a:r>
            <a:r>
              <a:rPr lang="es-CL" dirty="0">
                <a:solidFill>
                  <a:srgbClr val="FF0033"/>
                </a:solidFill>
                <a:latin typeface="Symbol" pitchFamily="18" charset="2"/>
              </a:rPr>
              <a:t>a</a:t>
            </a:r>
            <a:r>
              <a:rPr lang="es-CL" dirty="0">
                <a:solidFill>
                  <a:srgbClr val="FF0033"/>
                </a:solidFill>
                <a:latin typeface="Arial" charset="0"/>
              </a:rPr>
              <a:t> GM</a:t>
            </a:r>
          </a:p>
        </p:txBody>
      </p:sp>
      <p:sp>
        <p:nvSpPr>
          <p:cNvPr id="51216" name="Rectangle 16"/>
          <p:cNvSpPr>
            <a:spLocks noGrp="1" noChangeArrowheads="1"/>
          </p:cNvSpPr>
          <p:nvPr>
            <p:ph type="title"/>
          </p:nvPr>
        </p:nvSpPr>
        <p:spPr>
          <a:xfrm>
            <a:off x="125413" y="133350"/>
            <a:ext cx="4735512" cy="728663"/>
          </a:xfrm>
          <a:noFill/>
          <a:ln/>
        </p:spPr>
        <p:txBody>
          <a:bodyPr/>
          <a:lstStyle/>
          <a:p>
            <a:pPr algn="l"/>
            <a:r>
              <a:rPr lang="en-US" sz="3200">
                <a:latin typeface="Arial" charset="0"/>
              </a:rPr>
              <a:t> </a:t>
            </a:r>
            <a:r>
              <a:rPr lang="es-CL" sz="4000">
                <a:latin typeface="Arial" charset="0"/>
              </a:rPr>
              <a:t>Sen </a:t>
            </a:r>
            <a:r>
              <a:rPr lang="es-CL" sz="4000">
                <a:latin typeface="Symbol" pitchFamily="18" charset="2"/>
              </a:rPr>
              <a:t>q</a:t>
            </a:r>
            <a:r>
              <a:rPr lang="es-CL" sz="4000">
                <a:latin typeface="Arial" charset="0"/>
              </a:rPr>
              <a:t> = op. / hip.</a:t>
            </a:r>
          </a:p>
        </p:txBody>
      </p: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6583363" y="3159125"/>
            <a:ext cx="665162" cy="288925"/>
            <a:chOff x="4147" y="1990"/>
            <a:chExt cx="419" cy="182"/>
          </a:xfrm>
        </p:grpSpPr>
        <p:grpSp>
          <p:nvGrpSpPr>
            <p:cNvPr id="4" name="Group 19"/>
            <p:cNvGrpSpPr>
              <a:grpSpLocks/>
            </p:cNvGrpSpPr>
            <p:nvPr/>
          </p:nvGrpSpPr>
          <p:grpSpPr bwMode="auto">
            <a:xfrm>
              <a:off x="4262" y="1990"/>
              <a:ext cx="165" cy="182"/>
              <a:chOff x="4262" y="1990"/>
              <a:chExt cx="165" cy="182"/>
            </a:xfrm>
          </p:grpSpPr>
          <p:sp>
            <p:nvSpPr>
              <p:cNvPr id="51217" name="Oval 17"/>
              <p:cNvSpPr>
                <a:spLocks noChangeArrowheads="1"/>
              </p:cNvSpPr>
              <p:nvPr/>
            </p:nvSpPr>
            <p:spPr bwMode="auto">
              <a:xfrm>
                <a:off x="4266" y="1990"/>
                <a:ext cx="157" cy="182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218" name="Line 18"/>
              <p:cNvSpPr>
                <a:spLocks noChangeShapeType="1"/>
              </p:cNvSpPr>
              <p:nvPr/>
            </p:nvSpPr>
            <p:spPr bwMode="auto">
              <a:xfrm>
                <a:off x="4262" y="2081"/>
                <a:ext cx="165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20" name="Freeform 20"/>
            <p:cNvSpPr>
              <a:spLocks/>
            </p:cNvSpPr>
            <p:nvPr/>
          </p:nvSpPr>
          <p:spPr bwMode="auto">
            <a:xfrm>
              <a:off x="4147" y="2054"/>
              <a:ext cx="65" cy="17"/>
            </a:xfrm>
            <a:custGeom>
              <a:avLst/>
              <a:gdLst/>
              <a:ahLst/>
              <a:cxnLst>
                <a:cxn ang="0">
                  <a:pos x="64" y="16"/>
                </a:cxn>
                <a:cxn ang="0">
                  <a:pos x="64" y="16"/>
                </a:cxn>
                <a:cxn ang="0">
                  <a:pos x="63" y="16"/>
                </a:cxn>
                <a:cxn ang="0">
                  <a:pos x="63" y="16"/>
                </a:cxn>
                <a:cxn ang="0">
                  <a:pos x="63" y="16"/>
                </a:cxn>
                <a:cxn ang="0">
                  <a:pos x="63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8" y="16"/>
                </a:cxn>
                <a:cxn ang="0">
                  <a:pos x="58" y="16"/>
                </a:cxn>
                <a:cxn ang="0">
                  <a:pos x="58" y="16"/>
                </a:cxn>
                <a:cxn ang="0">
                  <a:pos x="54" y="16"/>
                </a:cxn>
                <a:cxn ang="0">
                  <a:pos x="52" y="16"/>
                </a:cxn>
                <a:cxn ang="0">
                  <a:pos x="50" y="16"/>
                </a:cxn>
                <a:cxn ang="0">
                  <a:pos x="48" y="16"/>
                </a:cxn>
                <a:cxn ang="0">
                  <a:pos x="46" y="14"/>
                </a:cxn>
                <a:cxn ang="0">
                  <a:pos x="45" y="14"/>
                </a:cxn>
                <a:cxn ang="0">
                  <a:pos x="43" y="14"/>
                </a:cxn>
                <a:cxn ang="0">
                  <a:pos x="41" y="14"/>
                </a:cxn>
                <a:cxn ang="0">
                  <a:pos x="39" y="14"/>
                </a:cxn>
                <a:cxn ang="0">
                  <a:pos x="37" y="14"/>
                </a:cxn>
                <a:cxn ang="0">
                  <a:pos x="35" y="13"/>
                </a:cxn>
                <a:cxn ang="0">
                  <a:pos x="33" y="13"/>
                </a:cxn>
                <a:cxn ang="0">
                  <a:pos x="32" y="12"/>
                </a:cxn>
                <a:cxn ang="0">
                  <a:pos x="30" y="12"/>
                </a:cxn>
                <a:cxn ang="0">
                  <a:pos x="28" y="12"/>
                </a:cxn>
                <a:cxn ang="0">
                  <a:pos x="26" y="10"/>
                </a:cxn>
                <a:cxn ang="0">
                  <a:pos x="24" y="10"/>
                </a:cxn>
                <a:cxn ang="0">
                  <a:pos x="22" y="9"/>
                </a:cxn>
                <a:cxn ang="0">
                  <a:pos x="20" y="9"/>
                </a:cxn>
                <a:cxn ang="0">
                  <a:pos x="19" y="9"/>
                </a:cxn>
                <a:cxn ang="0">
                  <a:pos x="17" y="8"/>
                </a:cxn>
                <a:cxn ang="0">
                  <a:pos x="15" y="6"/>
                </a:cxn>
                <a:cxn ang="0">
                  <a:pos x="14" y="6"/>
                </a:cxn>
                <a:cxn ang="0">
                  <a:pos x="12" y="5"/>
                </a:cxn>
                <a:cxn ang="0">
                  <a:pos x="10" y="5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5" y="2"/>
                </a:cxn>
                <a:cxn ang="0">
                  <a:pos x="3" y="1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65" h="17">
                  <a:moveTo>
                    <a:pt x="64" y="16"/>
                  </a:moveTo>
                  <a:lnTo>
                    <a:pt x="64" y="16"/>
                  </a:lnTo>
                  <a:lnTo>
                    <a:pt x="63" y="16"/>
                  </a:lnTo>
                  <a:lnTo>
                    <a:pt x="63" y="16"/>
                  </a:lnTo>
                  <a:lnTo>
                    <a:pt x="63" y="16"/>
                  </a:lnTo>
                  <a:lnTo>
                    <a:pt x="63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54" y="16"/>
                  </a:lnTo>
                  <a:lnTo>
                    <a:pt x="52" y="16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3" y="14"/>
                  </a:lnTo>
                  <a:lnTo>
                    <a:pt x="41" y="14"/>
                  </a:lnTo>
                  <a:lnTo>
                    <a:pt x="39" y="14"/>
                  </a:lnTo>
                  <a:lnTo>
                    <a:pt x="37" y="14"/>
                  </a:lnTo>
                  <a:lnTo>
                    <a:pt x="35" y="13"/>
                  </a:lnTo>
                  <a:lnTo>
                    <a:pt x="33" y="13"/>
                  </a:lnTo>
                  <a:lnTo>
                    <a:pt x="32" y="12"/>
                  </a:lnTo>
                  <a:lnTo>
                    <a:pt x="30" y="12"/>
                  </a:lnTo>
                  <a:lnTo>
                    <a:pt x="28" y="12"/>
                  </a:lnTo>
                  <a:lnTo>
                    <a:pt x="26" y="10"/>
                  </a:lnTo>
                  <a:lnTo>
                    <a:pt x="24" y="10"/>
                  </a:lnTo>
                  <a:lnTo>
                    <a:pt x="22" y="9"/>
                  </a:lnTo>
                  <a:lnTo>
                    <a:pt x="20" y="9"/>
                  </a:lnTo>
                  <a:lnTo>
                    <a:pt x="19" y="9"/>
                  </a:lnTo>
                  <a:lnTo>
                    <a:pt x="17" y="8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2" y="5"/>
                  </a:lnTo>
                  <a:lnTo>
                    <a:pt x="10" y="5"/>
                  </a:lnTo>
                  <a:lnTo>
                    <a:pt x="8" y="4"/>
                  </a:lnTo>
                  <a:lnTo>
                    <a:pt x="6" y="4"/>
                  </a:lnTo>
                  <a:lnTo>
                    <a:pt x="5" y="2"/>
                  </a:lnTo>
                  <a:lnTo>
                    <a:pt x="3" y="1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21" name="Freeform 21"/>
            <p:cNvSpPr>
              <a:spLocks/>
            </p:cNvSpPr>
            <p:nvPr/>
          </p:nvSpPr>
          <p:spPr bwMode="auto">
            <a:xfrm>
              <a:off x="4514" y="2053"/>
              <a:ext cx="52" cy="17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0" y="13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2" y="13"/>
                </a:cxn>
                <a:cxn ang="0">
                  <a:pos x="2" y="13"/>
                </a:cxn>
                <a:cxn ang="0">
                  <a:pos x="2" y="13"/>
                </a:cxn>
                <a:cxn ang="0">
                  <a:pos x="3" y="16"/>
                </a:cxn>
                <a:cxn ang="0">
                  <a:pos x="3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5" y="16"/>
                </a:cxn>
                <a:cxn ang="0">
                  <a:pos x="5" y="16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7" y="16"/>
                </a:cxn>
                <a:cxn ang="0">
                  <a:pos x="7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9" y="16"/>
                </a:cxn>
                <a:cxn ang="0">
                  <a:pos x="9" y="16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1" y="16"/>
                </a:cxn>
                <a:cxn ang="0">
                  <a:pos x="11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3" y="16"/>
                </a:cxn>
                <a:cxn ang="0">
                  <a:pos x="15" y="16"/>
                </a:cxn>
                <a:cxn ang="0">
                  <a:pos x="16" y="16"/>
                </a:cxn>
                <a:cxn ang="0">
                  <a:pos x="18" y="16"/>
                </a:cxn>
                <a:cxn ang="0">
                  <a:pos x="19" y="16"/>
                </a:cxn>
                <a:cxn ang="0">
                  <a:pos x="20" y="16"/>
                </a:cxn>
                <a:cxn ang="0">
                  <a:pos x="21" y="16"/>
                </a:cxn>
                <a:cxn ang="0">
                  <a:pos x="22" y="13"/>
                </a:cxn>
                <a:cxn ang="0">
                  <a:pos x="24" y="13"/>
                </a:cxn>
                <a:cxn ang="0">
                  <a:pos x="25" y="13"/>
                </a:cxn>
                <a:cxn ang="0">
                  <a:pos x="26" y="13"/>
                </a:cxn>
                <a:cxn ang="0">
                  <a:pos x="27" y="13"/>
                </a:cxn>
                <a:cxn ang="0">
                  <a:pos x="28" y="11"/>
                </a:cxn>
                <a:cxn ang="0">
                  <a:pos x="30" y="11"/>
                </a:cxn>
                <a:cxn ang="0">
                  <a:pos x="31" y="11"/>
                </a:cxn>
                <a:cxn ang="0">
                  <a:pos x="32" y="11"/>
                </a:cxn>
                <a:cxn ang="0">
                  <a:pos x="34" y="11"/>
                </a:cxn>
                <a:cxn ang="0">
                  <a:pos x="35" y="11"/>
                </a:cxn>
                <a:cxn ang="0">
                  <a:pos x="36" y="9"/>
                </a:cxn>
                <a:cxn ang="0">
                  <a:pos x="37" y="9"/>
                </a:cxn>
                <a:cxn ang="0">
                  <a:pos x="38" y="9"/>
                </a:cxn>
                <a:cxn ang="0">
                  <a:pos x="39" y="6"/>
                </a:cxn>
                <a:cxn ang="0">
                  <a:pos x="40" y="6"/>
                </a:cxn>
                <a:cxn ang="0">
                  <a:pos x="42" y="6"/>
                </a:cxn>
                <a:cxn ang="0">
                  <a:pos x="43" y="6"/>
                </a:cxn>
                <a:cxn ang="0">
                  <a:pos x="44" y="4"/>
                </a:cxn>
                <a:cxn ang="0">
                  <a:pos x="45" y="4"/>
                </a:cxn>
                <a:cxn ang="0">
                  <a:pos x="46" y="2"/>
                </a:cxn>
                <a:cxn ang="0">
                  <a:pos x="48" y="2"/>
                </a:cxn>
                <a:cxn ang="0">
                  <a:pos x="49" y="2"/>
                </a:cxn>
                <a:cxn ang="0">
                  <a:pos x="50" y="0"/>
                </a:cxn>
                <a:cxn ang="0">
                  <a:pos x="51" y="0"/>
                </a:cxn>
              </a:cxnLst>
              <a:rect l="0" t="0" r="r" b="b"/>
              <a:pathLst>
                <a:path w="52" h="17">
                  <a:moveTo>
                    <a:pt x="0" y="13"/>
                  </a:moveTo>
                  <a:lnTo>
                    <a:pt x="0" y="13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2" y="13"/>
                  </a:lnTo>
                  <a:lnTo>
                    <a:pt x="2" y="13"/>
                  </a:lnTo>
                  <a:lnTo>
                    <a:pt x="2" y="13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8" y="16"/>
                  </a:lnTo>
                  <a:lnTo>
                    <a:pt x="19" y="16"/>
                  </a:lnTo>
                  <a:lnTo>
                    <a:pt x="20" y="16"/>
                  </a:lnTo>
                  <a:lnTo>
                    <a:pt x="21" y="16"/>
                  </a:lnTo>
                  <a:lnTo>
                    <a:pt x="22" y="13"/>
                  </a:lnTo>
                  <a:lnTo>
                    <a:pt x="24" y="13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1"/>
                  </a:lnTo>
                  <a:lnTo>
                    <a:pt x="30" y="11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4" y="11"/>
                  </a:lnTo>
                  <a:lnTo>
                    <a:pt x="35" y="11"/>
                  </a:lnTo>
                  <a:lnTo>
                    <a:pt x="36" y="9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2" y="6"/>
                  </a:lnTo>
                  <a:lnTo>
                    <a:pt x="43" y="6"/>
                  </a:lnTo>
                  <a:lnTo>
                    <a:pt x="44" y="4"/>
                  </a:lnTo>
                  <a:lnTo>
                    <a:pt x="45" y="4"/>
                  </a:lnTo>
                  <a:lnTo>
                    <a:pt x="46" y="2"/>
                  </a:lnTo>
                  <a:lnTo>
                    <a:pt x="48" y="2"/>
                  </a:lnTo>
                  <a:lnTo>
                    <a:pt x="49" y="2"/>
                  </a:lnTo>
                  <a:lnTo>
                    <a:pt x="50" y="0"/>
                  </a:lnTo>
                  <a:lnTo>
                    <a:pt x="5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2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uiExpand="1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6350" y="3632200"/>
            <a:ext cx="9129713" cy="3219450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4151313" y="6473825"/>
            <a:ext cx="5413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 useBgFill="1">
        <p:nvSpPr>
          <p:cNvPr id="52228" name="Freeform 4"/>
          <p:cNvSpPr>
            <a:spLocks/>
          </p:cNvSpPr>
          <p:nvPr/>
        </p:nvSpPr>
        <p:spPr bwMode="auto">
          <a:xfrm>
            <a:off x="1697038" y="1992313"/>
            <a:ext cx="5583237" cy="37068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44"/>
              </a:cxn>
              <a:cxn ang="0">
                <a:pos x="45" y="1732"/>
              </a:cxn>
              <a:cxn ang="0">
                <a:pos x="98" y="1830"/>
              </a:cxn>
              <a:cxn ang="0">
                <a:pos x="196" y="1965"/>
              </a:cxn>
              <a:cxn ang="0">
                <a:pos x="317" y="2078"/>
              </a:cxn>
              <a:cxn ang="0">
                <a:pos x="505" y="2184"/>
              </a:cxn>
              <a:cxn ang="0">
                <a:pos x="730" y="2251"/>
              </a:cxn>
              <a:cxn ang="0">
                <a:pos x="1009" y="2304"/>
              </a:cxn>
              <a:cxn ang="0">
                <a:pos x="1385" y="2334"/>
              </a:cxn>
              <a:cxn ang="0">
                <a:pos x="2123" y="2334"/>
              </a:cxn>
              <a:cxn ang="0">
                <a:pos x="2492" y="2297"/>
              </a:cxn>
              <a:cxn ang="0">
                <a:pos x="2771" y="2244"/>
              </a:cxn>
              <a:cxn ang="0">
                <a:pos x="3041" y="2161"/>
              </a:cxn>
              <a:cxn ang="0">
                <a:pos x="3252" y="2018"/>
              </a:cxn>
              <a:cxn ang="0">
                <a:pos x="3357" y="1905"/>
              </a:cxn>
              <a:cxn ang="0">
                <a:pos x="3448" y="1747"/>
              </a:cxn>
              <a:cxn ang="0">
                <a:pos x="3501" y="1597"/>
              </a:cxn>
              <a:cxn ang="0">
                <a:pos x="3516" y="1416"/>
              </a:cxn>
              <a:cxn ang="0">
                <a:pos x="3516" y="1318"/>
              </a:cxn>
              <a:cxn ang="0">
                <a:pos x="3516" y="0"/>
              </a:cxn>
              <a:cxn ang="0">
                <a:pos x="0" y="0"/>
              </a:cxn>
            </a:cxnLst>
            <a:rect l="0" t="0" r="r" b="b"/>
            <a:pathLst>
              <a:path w="3517" h="2335">
                <a:moveTo>
                  <a:pt x="0" y="0"/>
                </a:moveTo>
                <a:lnTo>
                  <a:pt x="0" y="1544"/>
                </a:lnTo>
                <a:lnTo>
                  <a:pt x="45" y="1732"/>
                </a:lnTo>
                <a:lnTo>
                  <a:pt x="98" y="1830"/>
                </a:lnTo>
                <a:lnTo>
                  <a:pt x="196" y="1965"/>
                </a:lnTo>
                <a:lnTo>
                  <a:pt x="317" y="2078"/>
                </a:lnTo>
                <a:lnTo>
                  <a:pt x="505" y="2184"/>
                </a:lnTo>
                <a:lnTo>
                  <a:pt x="730" y="2251"/>
                </a:lnTo>
                <a:lnTo>
                  <a:pt x="1009" y="2304"/>
                </a:lnTo>
                <a:lnTo>
                  <a:pt x="1385" y="2334"/>
                </a:lnTo>
                <a:lnTo>
                  <a:pt x="2123" y="2334"/>
                </a:lnTo>
                <a:lnTo>
                  <a:pt x="2492" y="2297"/>
                </a:lnTo>
                <a:lnTo>
                  <a:pt x="2771" y="2244"/>
                </a:lnTo>
                <a:lnTo>
                  <a:pt x="3041" y="2161"/>
                </a:lnTo>
                <a:lnTo>
                  <a:pt x="3252" y="2018"/>
                </a:lnTo>
                <a:lnTo>
                  <a:pt x="3357" y="1905"/>
                </a:lnTo>
                <a:lnTo>
                  <a:pt x="3448" y="1747"/>
                </a:lnTo>
                <a:lnTo>
                  <a:pt x="3501" y="1597"/>
                </a:lnTo>
                <a:lnTo>
                  <a:pt x="3516" y="1416"/>
                </a:lnTo>
                <a:lnTo>
                  <a:pt x="3516" y="1318"/>
                </a:lnTo>
                <a:lnTo>
                  <a:pt x="3516" y="0"/>
                </a:lnTo>
                <a:lnTo>
                  <a:pt x="0" y="0"/>
                </a:lnTo>
              </a:path>
            </a:pathLst>
          </a:custGeom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>
            <a:off x="4438650" y="1031875"/>
            <a:ext cx="0" cy="5359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027488" y="5227638"/>
            <a:ext cx="520700" cy="576262"/>
            <a:chOff x="2537" y="3293"/>
            <a:chExt cx="328" cy="363"/>
          </a:xfrm>
        </p:grpSpPr>
        <p:sp>
          <p:nvSpPr>
            <p:cNvPr id="52230" name="Oval 6"/>
            <p:cNvSpPr>
              <a:spLocks noChangeArrowheads="1"/>
            </p:cNvSpPr>
            <p:nvPr/>
          </p:nvSpPr>
          <p:spPr bwMode="auto">
            <a:xfrm>
              <a:off x="2727" y="3517"/>
              <a:ext cx="138" cy="139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31" name="Rectangle 7"/>
            <p:cNvSpPr>
              <a:spLocks noChangeArrowheads="1"/>
            </p:cNvSpPr>
            <p:nvPr/>
          </p:nvSpPr>
          <p:spPr bwMode="auto">
            <a:xfrm>
              <a:off x="2537" y="3293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3960813" y="4135438"/>
            <a:ext cx="587375" cy="376237"/>
            <a:chOff x="2495" y="2605"/>
            <a:chExt cx="370" cy="237"/>
          </a:xfrm>
        </p:grpSpPr>
        <p:sp>
          <p:nvSpPr>
            <p:cNvPr id="52233" name="Oval 9"/>
            <p:cNvSpPr>
              <a:spLocks noChangeArrowheads="1"/>
            </p:cNvSpPr>
            <p:nvPr/>
          </p:nvSpPr>
          <p:spPr bwMode="auto">
            <a:xfrm>
              <a:off x="2727" y="2668"/>
              <a:ext cx="138" cy="13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34" name="Rectangle 10"/>
            <p:cNvSpPr>
              <a:spLocks noChangeArrowheads="1"/>
            </p:cNvSpPr>
            <p:nvPr/>
          </p:nvSpPr>
          <p:spPr bwMode="auto">
            <a:xfrm>
              <a:off x="2495" y="2605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937000" y="2833688"/>
            <a:ext cx="611188" cy="376237"/>
            <a:chOff x="2480" y="1785"/>
            <a:chExt cx="385" cy="237"/>
          </a:xfrm>
        </p:grpSpPr>
        <p:sp>
          <p:nvSpPr>
            <p:cNvPr id="52236" name="Oval 12"/>
            <p:cNvSpPr>
              <a:spLocks noChangeArrowheads="1"/>
            </p:cNvSpPr>
            <p:nvPr/>
          </p:nvSpPr>
          <p:spPr bwMode="auto">
            <a:xfrm>
              <a:off x="2727" y="1834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37" name="Rectangle 13"/>
            <p:cNvSpPr>
              <a:spLocks noChangeArrowheads="1"/>
            </p:cNvSpPr>
            <p:nvPr/>
          </p:nvSpPr>
          <p:spPr bwMode="auto">
            <a:xfrm>
              <a:off x="2480" y="1785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3937000" y="1509713"/>
            <a:ext cx="611188" cy="376237"/>
            <a:chOff x="2480" y="951"/>
            <a:chExt cx="385" cy="237"/>
          </a:xfrm>
        </p:grpSpPr>
        <p:sp>
          <p:nvSpPr>
            <p:cNvPr id="52239" name="Oval 15"/>
            <p:cNvSpPr>
              <a:spLocks noChangeArrowheads="1"/>
            </p:cNvSpPr>
            <p:nvPr/>
          </p:nvSpPr>
          <p:spPr bwMode="auto">
            <a:xfrm>
              <a:off x="2727" y="991"/>
              <a:ext cx="138" cy="139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40" name="Rectangle 16"/>
            <p:cNvSpPr>
              <a:spLocks noChangeArrowheads="1"/>
            </p:cNvSpPr>
            <p:nvPr/>
          </p:nvSpPr>
          <p:spPr bwMode="auto">
            <a:xfrm>
              <a:off x="2480" y="951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52242" name="Rectangle 18"/>
          <p:cNvSpPr>
            <a:spLocks noChangeArrowheads="1"/>
          </p:cNvSpPr>
          <p:nvPr/>
        </p:nvSpPr>
        <p:spPr bwMode="auto">
          <a:xfrm>
            <a:off x="2565400" y="406082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2243" name="Rectangle 19"/>
          <p:cNvSpPr>
            <a:spLocks noChangeArrowheads="1"/>
          </p:cNvSpPr>
          <p:nvPr/>
        </p:nvSpPr>
        <p:spPr bwMode="auto">
          <a:xfrm>
            <a:off x="2463800" y="3973513"/>
            <a:ext cx="1036638" cy="798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2565400" y="2824163"/>
            <a:ext cx="1982788" cy="1674812"/>
            <a:chOff x="1616" y="1779"/>
            <a:chExt cx="1249" cy="1055"/>
          </a:xfrm>
        </p:grpSpPr>
        <p:sp>
          <p:nvSpPr>
            <p:cNvPr id="52244" name="Rectangle 20"/>
            <p:cNvSpPr>
              <a:spLocks noChangeArrowheads="1"/>
            </p:cNvSpPr>
            <p:nvPr/>
          </p:nvSpPr>
          <p:spPr bwMode="auto">
            <a:xfrm>
              <a:off x="1616" y="2439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45" name="Oval 21"/>
            <p:cNvSpPr>
              <a:spLocks noChangeArrowheads="1"/>
            </p:cNvSpPr>
            <p:nvPr/>
          </p:nvSpPr>
          <p:spPr bwMode="auto">
            <a:xfrm>
              <a:off x="2727" y="1779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47" name="Rectangle 23"/>
          <p:cNvSpPr>
            <a:spLocks noChangeArrowheads="1"/>
          </p:cNvSpPr>
          <p:nvPr/>
        </p:nvSpPr>
        <p:spPr bwMode="auto">
          <a:xfrm>
            <a:off x="2563813" y="366712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2565400" y="2738438"/>
            <a:ext cx="1981200" cy="1335087"/>
            <a:chOff x="1616" y="1725"/>
            <a:chExt cx="1248" cy="841"/>
          </a:xfrm>
        </p:grpSpPr>
        <p:sp>
          <p:nvSpPr>
            <p:cNvPr id="52248" name="Rectangle 24"/>
            <p:cNvSpPr>
              <a:spLocks noChangeArrowheads="1"/>
            </p:cNvSpPr>
            <p:nvPr/>
          </p:nvSpPr>
          <p:spPr bwMode="auto">
            <a:xfrm>
              <a:off x="1616" y="2171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49" name="Oval 25"/>
            <p:cNvSpPr>
              <a:spLocks noChangeArrowheads="1"/>
            </p:cNvSpPr>
            <p:nvPr/>
          </p:nvSpPr>
          <p:spPr bwMode="auto">
            <a:xfrm>
              <a:off x="2726" y="1725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1" name="Rectangle 27"/>
          <p:cNvSpPr>
            <a:spLocks noChangeArrowheads="1"/>
          </p:cNvSpPr>
          <p:nvPr/>
        </p:nvSpPr>
        <p:spPr bwMode="auto">
          <a:xfrm>
            <a:off x="2565400" y="324167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2563813" y="2671763"/>
            <a:ext cx="1984375" cy="976312"/>
            <a:chOff x="1615" y="1683"/>
            <a:chExt cx="1250" cy="615"/>
          </a:xfrm>
        </p:grpSpPr>
        <p:sp>
          <p:nvSpPr>
            <p:cNvPr id="52252" name="Rectangle 28"/>
            <p:cNvSpPr>
              <a:spLocks noChangeArrowheads="1"/>
            </p:cNvSpPr>
            <p:nvPr/>
          </p:nvSpPr>
          <p:spPr bwMode="auto">
            <a:xfrm>
              <a:off x="1615" y="1903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3" name="Oval 29"/>
            <p:cNvSpPr>
              <a:spLocks noChangeArrowheads="1"/>
            </p:cNvSpPr>
            <p:nvPr/>
          </p:nvSpPr>
          <p:spPr bwMode="auto">
            <a:xfrm>
              <a:off x="2727" y="1683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5" name="Rectangle 31"/>
          <p:cNvSpPr>
            <a:spLocks noChangeArrowheads="1"/>
          </p:cNvSpPr>
          <p:nvPr/>
        </p:nvSpPr>
        <p:spPr bwMode="auto">
          <a:xfrm>
            <a:off x="2563813" y="2817813"/>
            <a:ext cx="850900" cy="627062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2563813" y="2584450"/>
            <a:ext cx="1984375" cy="655638"/>
            <a:chOff x="1615" y="1628"/>
            <a:chExt cx="1250" cy="413"/>
          </a:xfrm>
        </p:grpSpPr>
        <p:sp>
          <p:nvSpPr>
            <p:cNvPr id="52256" name="Rectangle 32"/>
            <p:cNvSpPr>
              <a:spLocks noChangeArrowheads="1"/>
            </p:cNvSpPr>
            <p:nvPr/>
          </p:nvSpPr>
          <p:spPr bwMode="auto">
            <a:xfrm>
              <a:off x="1615" y="1646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7" name="Oval 33"/>
            <p:cNvSpPr>
              <a:spLocks noChangeArrowheads="1"/>
            </p:cNvSpPr>
            <p:nvPr/>
          </p:nvSpPr>
          <p:spPr bwMode="auto">
            <a:xfrm>
              <a:off x="2727" y="1628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9" name="Rectangle 35"/>
          <p:cNvSpPr>
            <a:spLocks noChangeArrowheads="1"/>
          </p:cNvSpPr>
          <p:nvPr/>
        </p:nvSpPr>
        <p:spPr bwMode="auto">
          <a:xfrm>
            <a:off x="2565400" y="240982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38"/>
          <p:cNvGrpSpPr>
            <a:grpSpLocks/>
          </p:cNvGrpSpPr>
          <p:nvPr/>
        </p:nvGrpSpPr>
        <p:grpSpPr bwMode="auto">
          <a:xfrm>
            <a:off x="2565400" y="2187575"/>
            <a:ext cx="1981200" cy="627063"/>
            <a:chOff x="1616" y="1378"/>
            <a:chExt cx="1248" cy="395"/>
          </a:xfrm>
        </p:grpSpPr>
        <p:sp>
          <p:nvSpPr>
            <p:cNvPr id="52260" name="Rectangle 36"/>
            <p:cNvSpPr>
              <a:spLocks noChangeArrowheads="1"/>
            </p:cNvSpPr>
            <p:nvPr/>
          </p:nvSpPr>
          <p:spPr bwMode="auto">
            <a:xfrm>
              <a:off x="1616" y="1378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61" name="Oval 37"/>
            <p:cNvSpPr>
              <a:spLocks noChangeArrowheads="1"/>
            </p:cNvSpPr>
            <p:nvPr/>
          </p:nvSpPr>
          <p:spPr bwMode="auto">
            <a:xfrm>
              <a:off x="2726" y="1586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63" name="Rectangle 39"/>
          <p:cNvSpPr>
            <a:spLocks noChangeArrowheads="1"/>
          </p:cNvSpPr>
          <p:nvPr/>
        </p:nvSpPr>
        <p:spPr bwMode="auto">
          <a:xfrm>
            <a:off x="2563813" y="1949450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1" name="Group 42"/>
          <p:cNvGrpSpPr>
            <a:grpSpLocks/>
          </p:cNvGrpSpPr>
          <p:nvPr/>
        </p:nvGrpSpPr>
        <p:grpSpPr bwMode="auto">
          <a:xfrm>
            <a:off x="2565400" y="1711325"/>
            <a:ext cx="1981200" cy="958850"/>
            <a:chOff x="1616" y="1078"/>
            <a:chExt cx="1248" cy="604"/>
          </a:xfrm>
        </p:grpSpPr>
        <p:sp>
          <p:nvSpPr>
            <p:cNvPr id="52264" name="Rectangle 40"/>
            <p:cNvSpPr>
              <a:spLocks noChangeArrowheads="1"/>
            </p:cNvSpPr>
            <p:nvPr/>
          </p:nvSpPr>
          <p:spPr bwMode="auto">
            <a:xfrm>
              <a:off x="1616" y="1078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65" name="Oval 41"/>
            <p:cNvSpPr>
              <a:spLocks noChangeArrowheads="1"/>
            </p:cNvSpPr>
            <p:nvPr/>
          </p:nvSpPr>
          <p:spPr bwMode="auto">
            <a:xfrm>
              <a:off x="2726" y="1543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47"/>
          <p:cNvGrpSpPr>
            <a:grpSpLocks/>
          </p:cNvGrpSpPr>
          <p:nvPr/>
        </p:nvGrpSpPr>
        <p:grpSpPr bwMode="auto">
          <a:xfrm>
            <a:off x="2565400" y="1320800"/>
            <a:ext cx="2514600" cy="1406525"/>
            <a:chOff x="1616" y="832"/>
            <a:chExt cx="1584" cy="886"/>
          </a:xfrm>
        </p:grpSpPr>
        <p:sp>
          <p:nvSpPr>
            <p:cNvPr id="52267" name="Rectangle 43"/>
            <p:cNvSpPr>
              <a:spLocks noChangeArrowheads="1"/>
            </p:cNvSpPr>
            <p:nvPr/>
          </p:nvSpPr>
          <p:spPr bwMode="auto">
            <a:xfrm>
              <a:off x="1616" y="832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3" name="Group 46"/>
            <p:cNvGrpSpPr>
              <a:grpSpLocks/>
            </p:cNvGrpSpPr>
            <p:nvPr/>
          </p:nvGrpSpPr>
          <p:grpSpPr bwMode="auto">
            <a:xfrm>
              <a:off x="2729" y="1481"/>
              <a:ext cx="471" cy="237"/>
              <a:chOff x="2729" y="1481"/>
              <a:chExt cx="471" cy="237"/>
            </a:xfrm>
          </p:grpSpPr>
          <p:sp>
            <p:nvSpPr>
              <p:cNvPr id="52268" name="Oval 44"/>
              <p:cNvSpPr>
                <a:spLocks noChangeArrowheads="1"/>
              </p:cNvSpPr>
              <p:nvPr/>
            </p:nvSpPr>
            <p:spPr bwMode="auto">
              <a:xfrm>
                <a:off x="2729" y="1498"/>
                <a:ext cx="139" cy="139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69" name="Rectangle 45"/>
              <p:cNvSpPr>
                <a:spLocks noChangeArrowheads="1"/>
              </p:cNvSpPr>
              <p:nvPr/>
            </p:nvSpPr>
            <p:spPr bwMode="auto">
              <a:xfrm>
                <a:off x="2880" y="1481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5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5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5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5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75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"/>
                            </p:stCondLst>
                            <p:childTnLst>
                              <p:par>
                                <p:cTn id="3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25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3" grpId="0" animBg="1"/>
      <p:bldP spid="52247" grpId="0" animBg="1"/>
      <p:bldP spid="52251" grpId="0" animBg="1"/>
      <p:bldP spid="52255" grpId="0" animBg="1"/>
      <p:bldP spid="52259" grpId="0" animBg="1"/>
      <p:bldP spid="5226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5110181" y="406400"/>
            <a:ext cx="2176463" cy="6327775"/>
            <a:chOff x="2296" y="256"/>
            <a:chExt cx="1371" cy="3986"/>
          </a:xfrm>
        </p:grpSpPr>
        <p:sp>
          <p:nvSpPr>
            <p:cNvPr id="53250" name="Line 2"/>
            <p:cNvSpPr>
              <a:spLocks noChangeShapeType="1"/>
            </p:cNvSpPr>
            <p:nvPr/>
          </p:nvSpPr>
          <p:spPr bwMode="auto">
            <a:xfrm>
              <a:off x="2654" y="3551"/>
              <a:ext cx="0" cy="691"/>
            </a:xfrm>
            <a:prstGeom prst="line">
              <a:avLst/>
            </a:prstGeom>
            <a:noFill/>
            <a:ln w="1270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1" name="Line 3"/>
            <p:cNvSpPr>
              <a:spLocks noChangeShapeType="1"/>
            </p:cNvSpPr>
            <p:nvPr/>
          </p:nvSpPr>
          <p:spPr bwMode="auto">
            <a:xfrm flipV="1">
              <a:off x="3406" y="3456"/>
              <a:ext cx="0" cy="734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2" name="Line 4"/>
            <p:cNvSpPr>
              <a:spLocks noChangeShapeType="1"/>
            </p:cNvSpPr>
            <p:nvPr/>
          </p:nvSpPr>
          <p:spPr bwMode="auto">
            <a:xfrm>
              <a:off x="3406" y="260"/>
              <a:ext cx="0" cy="375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3" name="Line 5"/>
            <p:cNvSpPr>
              <a:spLocks noChangeShapeType="1"/>
            </p:cNvSpPr>
            <p:nvPr/>
          </p:nvSpPr>
          <p:spPr bwMode="auto">
            <a:xfrm flipH="1">
              <a:off x="2509" y="256"/>
              <a:ext cx="971" cy="36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4" name="Line 6"/>
            <p:cNvSpPr>
              <a:spLocks noChangeShapeType="1"/>
            </p:cNvSpPr>
            <p:nvPr/>
          </p:nvSpPr>
          <p:spPr bwMode="auto">
            <a:xfrm>
              <a:off x="2651" y="3352"/>
              <a:ext cx="75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5" name="Freeform 7"/>
            <p:cNvSpPr>
              <a:spLocks/>
            </p:cNvSpPr>
            <p:nvPr/>
          </p:nvSpPr>
          <p:spPr bwMode="auto">
            <a:xfrm>
              <a:off x="3288" y="3249"/>
              <a:ext cx="117" cy="102"/>
            </a:xfrm>
            <a:custGeom>
              <a:avLst/>
              <a:gdLst/>
              <a:ahLst/>
              <a:cxnLst>
                <a:cxn ang="0">
                  <a:pos x="0" y="101"/>
                </a:cxn>
                <a:cxn ang="0">
                  <a:pos x="0" y="0"/>
                </a:cxn>
                <a:cxn ang="0">
                  <a:pos x="116" y="0"/>
                </a:cxn>
                <a:cxn ang="0">
                  <a:pos x="116" y="101"/>
                </a:cxn>
                <a:cxn ang="0">
                  <a:pos x="0" y="101"/>
                </a:cxn>
              </a:cxnLst>
              <a:rect l="0" t="0" r="r" b="b"/>
              <a:pathLst>
                <a:path w="117" h="102">
                  <a:moveTo>
                    <a:pt x="0" y="101"/>
                  </a:moveTo>
                  <a:lnTo>
                    <a:pt x="0" y="0"/>
                  </a:lnTo>
                  <a:lnTo>
                    <a:pt x="116" y="0"/>
                  </a:lnTo>
                  <a:lnTo>
                    <a:pt x="116" y="101"/>
                  </a:lnTo>
                  <a:lnTo>
                    <a:pt x="0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296" y="3207"/>
              <a:ext cx="424" cy="278"/>
              <a:chOff x="2296" y="3207"/>
              <a:chExt cx="424" cy="278"/>
            </a:xfrm>
          </p:grpSpPr>
          <p:sp>
            <p:nvSpPr>
              <p:cNvPr id="53256" name="Oval 8"/>
              <p:cNvSpPr>
                <a:spLocks noChangeArrowheads="1"/>
              </p:cNvSpPr>
              <p:nvPr/>
            </p:nvSpPr>
            <p:spPr bwMode="auto">
              <a:xfrm>
                <a:off x="2569" y="3278"/>
                <a:ext cx="151" cy="15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257" name="Rectangle 9"/>
              <p:cNvSpPr>
                <a:spLocks noChangeArrowheads="1"/>
              </p:cNvSpPr>
              <p:nvPr/>
            </p:nvSpPr>
            <p:spPr bwMode="auto">
              <a:xfrm>
                <a:off x="2296" y="3207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</a:p>
            </p:txBody>
          </p:sp>
        </p:grpSp>
        <p:sp>
          <p:nvSpPr>
            <p:cNvPr id="53259" name="Oval 11"/>
            <p:cNvSpPr>
              <a:spLocks noChangeArrowheads="1"/>
            </p:cNvSpPr>
            <p:nvPr/>
          </p:nvSpPr>
          <p:spPr bwMode="auto">
            <a:xfrm>
              <a:off x="3340" y="476"/>
              <a:ext cx="150" cy="150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60" name="Rectangle 12"/>
            <p:cNvSpPr>
              <a:spLocks noChangeArrowheads="1"/>
            </p:cNvSpPr>
            <p:nvPr/>
          </p:nvSpPr>
          <p:spPr bwMode="auto">
            <a:xfrm>
              <a:off x="3076" y="414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3261" name="Rectangle 13"/>
            <p:cNvSpPr>
              <a:spLocks noChangeArrowheads="1"/>
            </p:cNvSpPr>
            <p:nvPr/>
          </p:nvSpPr>
          <p:spPr bwMode="auto">
            <a:xfrm>
              <a:off x="3419" y="3231"/>
              <a:ext cx="248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53262" name="Line 14"/>
            <p:cNvSpPr>
              <a:spLocks noChangeShapeType="1"/>
            </p:cNvSpPr>
            <p:nvPr/>
          </p:nvSpPr>
          <p:spPr bwMode="auto">
            <a:xfrm>
              <a:off x="2653" y="3350"/>
              <a:ext cx="0" cy="88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5286380" y="4100513"/>
            <a:ext cx="2097087" cy="458787"/>
            <a:chOff x="2405" y="2583"/>
            <a:chExt cx="1321" cy="289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2405" y="2583"/>
              <a:ext cx="471" cy="278"/>
              <a:chOff x="2405" y="2583"/>
              <a:chExt cx="471" cy="278"/>
            </a:xfrm>
          </p:grpSpPr>
          <p:sp>
            <p:nvSpPr>
              <p:cNvPr id="53264" name="Oval 16"/>
              <p:cNvSpPr>
                <a:spLocks noChangeArrowheads="1"/>
              </p:cNvSpPr>
              <p:nvPr/>
            </p:nvSpPr>
            <p:spPr bwMode="auto">
              <a:xfrm>
                <a:off x="2726" y="2654"/>
                <a:ext cx="150" cy="15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265" name="Rectangle 17"/>
              <p:cNvSpPr>
                <a:spLocks noChangeArrowheads="1"/>
              </p:cNvSpPr>
              <p:nvPr/>
            </p:nvSpPr>
            <p:spPr bwMode="auto">
              <a:xfrm>
                <a:off x="2405" y="2583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</a:p>
            </p:txBody>
          </p:sp>
        </p:grpSp>
        <p:grpSp>
          <p:nvGrpSpPr>
            <p:cNvPr id="6" name="Group 23"/>
            <p:cNvGrpSpPr>
              <a:grpSpLocks/>
            </p:cNvGrpSpPr>
            <p:nvPr/>
          </p:nvGrpSpPr>
          <p:grpSpPr bwMode="auto">
            <a:xfrm>
              <a:off x="2880" y="2594"/>
              <a:ext cx="846" cy="278"/>
              <a:chOff x="2880" y="2594"/>
              <a:chExt cx="846" cy="278"/>
            </a:xfrm>
          </p:grpSpPr>
          <p:grpSp>
            <p:nvGrpSpPr>
              <p:cNvPr id="7" name="Group 21"/>
              <p:cNvGrpSpPr>
                <a:grpSpLocks/>
              </p:cNvGrpSpPr>
              <p:nvPr/>
            </p:nvGrpSpPr>
            <p:grpSpPr bwMode="auto">
              <a:xfrm>
                <a:off x="2880" y="2626"/>
                <a:ext cx="529" cy="102"/>
                <a:chOff x="2880" y="2626"/>
                <a:chExt cx="529" cy="102"/>
              </a:xfrm>
            </p:grpSpPr>
            <p:sp>
              <p:nvSpPr>
                <p:cNvPr id="53267" name="Line 19"/>
                <p:cNvSpPr>
                  <a:spLocks noChangeShapeType="1"/>
                </p:cNvSpPr>
                <p:nvPr/>
              </p:nvSpPr>
              <p:spPr bwMode="auto">
                <a:xfrm>
                  <a:off x="2880" y="2726"/>
                  <a:ext cx="52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3268" name="Freeform 20"/>
                <p:cNvSpPr>
                  <a:spLocks/>
                </p:cNvSpPr>
                <p:nvPr/>
              </p:nvSpPr>
              <p:spPr bwMode="auto">
                <a:xfrm>
                  <a:off x="3292" y="2626"/>
                  <a:ext cx="117" cy="102"/>
                </a:xfrm>
                <a:custGeom>
                  <a:avLst/>
                  <a:gdLst/>
                  <a:ahLst/>
                  <a:cxnLst>
                    <a:cxn ang="0">
                      <a:pos x="0" y="101"/>
                    </a:cxn>
                    <a:cxn ang="0">
                      <a:pos x="0" y="0"/>
                    </a:cxn>
                    <a:cxn ang="0">
                      <a:pos x="116" y="0"/>
                    </a:cxn>
                    <a:cxn ang="0">
                      <a:pos x="116" y="101"/>
                    </a:cxn>
                    <a:cxn ang="0">
                      <a:pos x="0" y="101"/>
                    </a:cxn>
                  </a:cxnLst>
                  <a:rect l="0" t="0" r="r" b="b"/>
                  <a:pathLst>
                    <a:path w="117" h="102">
                      <a:moveTo>
                        <a:pt x="0" y="101"/>
                      </a:moveTo>
                      <a:lnTo>
                        <a:pt x="0" y="0"/>
                      </a:lnTo>
                      <a:lnTo>
                        <a:pt x="116" y="0"/>
                      </a:lnTo>
                      <a:lnTo>
                        <a:pt x="116" y="101"/>
                      </a:lnTo>
                      <a:lnTo>
                        <a:pt x="0" y="10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53270" name="Rectangle 22"/>
              <p:cNvSpPr>
                <a:spLocks noChangeArrowheads="1"/>
              </p:cNvSpPr>
              <p:nvPr/>
            </p:nvSpPr>
            <p:spPr bwMode="auto">
              <a:xfrm>
                <a:off x="3398" y="2594"/>
                <a:ext cx="328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Z</a:t>
                </a:r>
                <a:r>
                  <a:rPr lang="en-US" sz="2700" baseline="-25000">
                    <a:solidFill>
                      <a:schemeClr val="tx1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sp>
        <p:nvSpPr>
          <p:cNvPr id="53273" name="Rectangle 25"/>
          <p:cNvSpPr>
            <a:spLocks noChangeArrowheads="1"/>
          </p:cNvSpPr>
          <p:nvPr/>
        </p:nvSpPr>
        <p:spPr bwMode="auto">
          <a:xfrm>
            <a:off x="0" y="76200"/>
            <a:ext cx="5894242" cy="2607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A MEDIDA QUE GM 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DISMINUYE, EL BRAZO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DE ADRIZAMIENTO 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TAMBIEN DISMINUYE</a:t>
            </a:r>
            <a:endParaRPr lang="en-US" sz="3800" dirty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3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1096963" y="93663"/>
            <a:ext cx="7713662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solidFill>
                  <a:schemeClr val="tx1"/>
                </a:solidFill>
                <a:latin typeface="Arial" charset="0"/>
              </a:rPr>
              <a:t>CAMBIOS VERTICALES EN EL </a:t>
            </a:r>
            <a:br>
              <a:rPr lang="en-US" sz="4000" b="1">
                <a:solidFill>
                  <a:schemeClr val="tx1"/>
                </a:solidFill>
                <a:latin typeface="Arial" charset="0"/>
              </a:rPr>
            </a:br>
            <a:r>
              <a:rPr lang="en-US" sz="4000" b="1">
                <a:solidFill>
                  <a:schemeClr val="tx1"/>
                </a:solidFill>
                <a:latin typeface="Arial" charset="0"/>
              </a:rPr>
              <a:t>CENTRO DE GRAVEDAD</a:t>
            </a:r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6350" y="3200400"/>
            <a:ext cx="9129713" cy="3649663"/>
          </a:xfrm>
          <a:prstGeom prst="rect">
            <a:avLst/>
          </a:prstGeom>
          <a:solidFill>
            <a:srgbClr val="0080FF"/>
          </a:solidFill>
          <a:ln w="1270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 useBgFill="1">
        <p:nvSpPr>
          <p:cNvPr id="54276" name="Freeform 4"/>
          <p:cNvSpPr>
            <a:spLocks/>
          </p:cNvSpPr>
          <p:nvPr/>
        </p:nvSpPr>
        <p:spPr bwMode="auto">
          <a:xfrm>
            <a:off x="2125663" y="1711325"/>
            <a:ext cx="5170487" cy="4127500"/>
          </a:xfrm>
          <a:custGeom>
            <a:avLst/>
            <a:gdLst/>
            <a:ahLst/>
            <a:cxnLst>
              <a:cxn ang="0">
                <a:pos x="465" y="0"/>
              </a:cxn>
              <a:cxn ang="0">
                <a:pos x="19" y="1228"/>
              </a:cxn>
              <a:cxn ang="0">
                <a:pos x="0" y="1390"/>
              </a:cxn>
              <a:cxn ang="0">
                <a:pos x="13" y="1484"/>
              </a:cxn>
              <a:cxn ang="0">
                <a:pos x="52" y="1620"/>
              </a:cxn>
              <a:cxn ang="0">
                <a:pos x="115" y="1744"/>
              </a:cxn>
              <a:cxn ang="0">
                <a:pos x="234" y="1883"/>
              </a:cxn>
              <a:cxn ang="0">
                <a:pos x="394" y="2002"/>
              </a:cxn>
              <a:cxn ang="0">
                <a:pos x="600" y="2124"/>
              </a:cxn>
              <a:cxn ang="0">
                <a:pos x="890" y="2257"/>
              </a:cxn>
              <a:cxn ang="0">
                <a:pos x="1475" y="2471"/>
              </a:cxn>
              <a:cxn ang="0">
                <a:pos x="1779" y="2548"/>
              </a:cxn>
              <a:cxn ang="0">
                <a:pos x="2015" y="2586"/>
              </a:cxn>
              <a:cxn ang="0">
                <a:pos x="2255" y="2599"/>
              </a:cxn>
              <a:cxn ang="0">
                <a:pos x="2463" y="2546"/>
              </a:cxn>
              <a:cxn ang="0">
                <a:pos x="2579" y="2487"/>
              </a:cxn>
              <a:cxn ang="0">
                <a:pos x="2697" y="2387"/>
              </a:cxn>
              <a:cxn ang="0">
                <a:pos x="2782" y="2283"/>
              </a:cxn>
              <a:cxn ang="0">
                <a:pos x="2847" y="2144"/>
              </a:cxn>
              <a:cxn ang="0">
                <a:pos x="2875" y="2066"/>
              </a:cxn>
              <a:cxn ang="0">
                <a:pos x="3256" y="1018"/>
              </a:cxn>
              <a:cxn ang="0">
                <a:pos x="465" y="0"/>
              </a:cxn>
            </a:cxnLst>
            <a:rect l="0" t="0" r="r" b="b"/>
            <a:pathLst>
              <a:path w="3257" h="2600">
                <a:moveTo>
                  <a:pt x="465" y="0"/>
                </a:moveTo>
                <a:lnTo>
                  <a:pt x="19" y="1228"/>
                </a:lnTo>
                <a:lnTo>
                  <a:pt x="0" y="1390"/>
                </a:lnTo>
                <a:lnTo>
                  <a:pt x="13" y="1484"/>
                </a:lnTo>
                <a:lnTo>
                  <a:pt x="52" y="1620"/>
                </a:lnTo>
                <a:lnTo>
                  <a:pt x="115" y="1744"/>
                </a:lnTo>
                <a:lnTo>
                  <a:pt x="234" y="1883"/>
                </a:lnTo>
                <a:lnTo>
                  <a:pt x="394" y="2002"/>
                </a:lnTo>
                <a:lnTo>
                  <a:pt x="600" y="2124"/>
                </a:lnTo>
                <a:lnTo>
                  <a:pt x="890" y="2257"/>
                </a:lnTo>
                <a:lnTo>
                  <a:pt x="1475" y="2471"/>
                </a:lnTo>
                <a:lnTo>
                  <a:pt x="1779" y="2548"/>
                </a:lnTo>
                <a:lnTo>
                  <a:pt x="2015" y="2586"/>
                </a:lnTo>
                <a:lnTo>
                  <a:pt x="2255" y="2599"/>
                </a:lnTo>
                <a:lnTo>
                  <a:pt x="2463" y="2546"/>
                </a:lnTo>
                <a:lnTo>
                  <a:pt x="2579" y="2487"/>
                </a:lnTo>
                <a:lnTo>
                  <a:pt x="2697" y="2387"/>
                </a:lnTo>
                <a:lnTo>
                  <a:pt x="2782" y="2283"/>
                </a:lnTo>
                <a:lnTo>
                  <a:pt x="2847" y="2144"/>
                </a:lnTo>
                <a:lnTo>
                  <a:pt x="2875" y="2066"/>
                </a:lnTo>
                <a:lnTo>
                  <a:pt x="3256" y="1018"/>
                </a:lnTo>
                <a:lnTo>
                  <a:pt x="465" y="0"/>
                </a:lnTo>
              </a:path>
            </a:pathLst>
          </a:custGeom>
          <a:ln w="762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 flipH="1">
            <a:off x="3594100" y="1276350"/>
            <a:ext cx="1936750" cy="53260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78" name="Line 6"/>
          <p:cNvSpPr>
            <a:spLocks noChangeShapeType="1"/>
          </p:cNvSpPr>
          <p:nvPr/>
        </p:nvSpPr>
        <p:spPr bwMode="auto">
          <a:xfrm flipH="1" flipV="1">
            <a:off x="2079625" y="2117725"/>
            <a:ext cx="447675" cy="16351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79" name="Line 7"/>
          <p:cNvSpPr>
            <a:spLocks noChangeShapeType="1"/>
          </p:cNvSpPr>
          <p:nvPr/>
        </p:nvSpPr>
        <p:spPr bwMode="auto">
          <a:xfrm>
            <a:off x="7164388" y="3949700"/>
            <a:ext cx="369887" cy="1333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0" name="Oval 8"/>
          <p:cNvSpPr>
            <a:spLocks noChangeArrowheads="1"/>
          </p:cNvSpPr>
          <p:nvPr/>
        </p:nvSpPr>
        <p:spPr bwMode="auto">
          <a:xfrm>
            <a:off x="5591175" y="4405313"/>
            <a:ext cx="123825" cy="146050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 flipV="1">
            <a:off x="5649913" y="1830388"/>
            <a:ext cx="0" cy="122237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2" name="Line 10"/>
          <p:cNvSpPr>
            <a:spLocks noChangeShapeType="1"/>
          </p:cNvSpPr>
          <p:nvPr/>
        </p:nvSpPr>
        <p:spPr bwMode="auto">
          <a:xfrm flipV="1">
            <a:off x="5657850" y="1852613"/>
            <a:ext cx="0" cy="31702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5648325" y="4292600"/>
            <a:ext cx="3365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549400" y="2484438"/>
            <a:ext cx="241300" cy="236537"/>
            <a:chOff x="976" y="1565"/>
            <a:chExt cx="152" cy="149"/>
          </a:xfrm>
        </p:grpSpPr>
        <p:sp>
          <p:nvSpPr>
            <p:cNvPr id="54284" name="Oval 12"/>
            <p:cNvSpPr>
              <a:spLocks noChangeArrowheads="1"/>
            </p:cNvSpPr>
            <p:nvPr/>
          </p:nvSpPr>
          <p:spPr bwMode="auto">
            <a:xfrm>
              <a:off x="980" y="1565"/>
              <a:ext cx="148" cy="149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285" name="Line 13"/>
            <p:cNvSpPr>
              <a:spLocks noChangeShapeType="1"/>
            </p:cNvSpPr>
            <p:nvPr/>
          </p:nvSpPr>
          <p:spPr bwMode="auto">
            <a:xfrm>
              <a:off x="976" y="1639"/>
              <a:ext cx="14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4287" name="Freeform 15"/>
          <p:cNvSpPr>
            <a:spLocks/>
          </p:cNvSpPr>
          <p:nvPr/>
        </p:nvSpPr>
        <p:spPr bwMode="auto">
          <a:xfrm>
            <a:off x="1816100" y="2159000"/>
            <a:ext cx="320675" cy="963613"/>
          </a:xfrm>
          <a:custGeom>
            <a:avLst/>
            <a:gdLst/>
            <a:ahLst/>
            <a:cxnLst>
              <a:cxn ang="0">
                <a:pos x="5" y="606"/>
              </a:cxn>
              <a:cxn ang="0">
                <a:pos x="4" y="600"/>
              </a:cxn>
              <a:cxn ang="0">
                <a:pos x="4" y="598"/>
              </a:cxn>
              <a:cxn ang="0">
                <a:pos x="3" y="595"/>
              </a:cxn>
              <a:cxn ang="0">
                <a:pos x="3" y="592"/>
              </a:cxn>
              <a:cxn ang="0">
                <a:pos x="3" y="589"/>
              </a:cxn>
              <a:cxn ang="0">
                <a:pos x="2" y="586"/>
              </a:cxn>
              <a:cxn ang="0">
                <a:pos x="2" y="584"/>
              </a:cxn>
              <a:cxn ang="0">
                <a:pos x="2" y="581"/>
              </a:cxn>
              <a:cxn ang="0">
                <a:pos x="2" y="578"/>
              </a:cxn>
              <a:cxn ang="0">
                <a:pos x="2" y="575"/>
              </a:cxn>
              <a:cxn ang="0">
                <a:pos x="1" y="572"/>
              </a:cxn>
              <a:cxn ang="0">
                <a:pos x="1" y="569"/>
              </a:cxn>
              <a:cxn ang="0">
                <a:pos x="1" y="566"/>
              </a:cxn>
              <a:cxn ang="0">
                <a:pos x="1" y="564"/>
              </a:cxn>
              <a:cxn ang="0">
                <a:pos x="1" y="561"/>
              </a:cxn>
              <a:cxn ang="0">
                <a:pos x="0" y="558"/>
              </a:cxn>
              <a:cxn ang="0">
                <a:pos x="0" y="555"/>
              </a:cxn>
              <a:cxn ang="0">
                <a:pos x="0" y="552"/>
              </a:cxn>
              <a:cxn ang="0">
                <a:pos x="0" y="550"/>
              </a:cxn>
              <a:cxn ang="0">
                <a:pos x="0" y="546"/>
              </a:cxn>
              <a:cxn ang="0">
                <a:pos x="0" y="544"/>
              </a:cxn>
              <a:cxn ang="0">
                <a:pos x="0" y="541"/>
              </a:cxn>
              <a:cxn ang="0">
                <a:pos x="0" y="538"/>
              </a:cxn>
              <a:cxn ang="0">
                <a:pos x="0" y="535"/>
              </a:cxn>
              <a:cxn ang="0">
                <a:pos x="0" y="532"/>
              </a:cxn>
              <a:cxn ang="0">
                <a:pos x="0" y="529"/>
              </a:cxn>
              <a:cxn ang="0">
                <a:pos x="0" y="526"/>
              </a:cxn>
              <a:cxn ang="0">
                <a:pos x="0" y="524"/>
              </a:cxn>
              <a:cxn ang="0">
                <a:pos x="0" y="521"/>
              </a:cxn>
              <a:cxn ang="0">
                <a:pos x="0" y="518"/>
              </a:cxn>
              <a:cxn ang="0">
                <a:pos x="0" y="515"/>
              </a:cxn>
              <a:cxn ang="0">
                <a:pos x="0" y="478"/>
              </a:cxn>
              <a:cxn ang="0">
                <a:pos x="1" y="460"/>
              </a:cxn>
              <a:cxn ang="0">
                <a:pos x="3" y="441"/>
              </a:cxn>
              <a:cxn ang="0">
                <a:pos x="5" y="423"/>
              </a:cxn>
              <a:cxn ang="0">
                <a:pos x="7" y="405"/>
              </a:cxn>
              <a:cxn ang="0">
                <a:pos x="10" y="387"/>
              </a:cxn>
              <a:cxn ang="0">
                <a:pos x="13" y="370"/>
              </a:cxn>
              <a:cxn ang="0">
                <a:pos x="17" y="352"/>
              </a:cxn>
              <a:cxn ang="0">
                <a:pos x="21" y="335"/>
              </a:cxn>
              <a:cxn ang="0">
                <a:pos x="25" y="317"/>
              </a:cxn>
              <a:cxn ang="0">
                <a:pos x="30" y="300"/>
              </a:cxn>
              <a:cxn ang="0">
                <a:pos x="35" y="283"/>
              </a:cxn>
              <a:cxn ang="0">
                <a:pos x="41" y="266"/>
              </a:cxn>
              <a:cxn ang="0">
                <a:pos x="47" y="250"/>
              </a:cxn>
              <a:cxn ang="0">
                <a:pos x="53" y="234"/>
              </a:cxn>
              <a:cxn ang="0">
                <a:pos x="60" y="217"/>
              </a:cxn>
              <a:cxn ang="0">
                <a:pos x="67" y="201"/>
              </a:cxn>
              <a:cxn ang="0">
                <a:pos x="74" y="185"/>
              </a:cxn>
              <a:cxn ang="0">
                <a:pos x="82" y="170"/>
              </a:cxn>
              <a:cxn ang="0">
                <a:pos x="90" y="154"/>
              </a:cxn>
              <a:cxn ang="0">
                <a:pos x="99" y="139"/>
              </a:cxn>
              <a:cxn ang="0">
                <a:pos x="107" y="124"/>
              </a:cxn>
              <a:cxn ang="0">
                <a:pos x="116" y="109"/>
              </a:cxn>
              <a:cxn ang="0">
                <a:pos x="126" y="95"/>
              </a:cxn>
              <a:cxn ang="0">
                <a:pos x="136" y="80"/>
              </a:cxn>
              <a:cxn ang="0">
                <a:pos x="146" y="66"/>
              </a:cxn>
              <a:cxn ang="0">
                <a:pos x="156" y="52"/>
              </a:cxn>
              <a:cxn ang="0">
                <a:pos x="167" y="39"/>
              </a:cxn>
              <a:cxn ang="0">
                <a:pos x="178" y="25"/>
              </a:cxn>
              <a:cxn ang="0">
                <a:pos x="189" y="12"/>
              </a:cxn>
              <a:cxn ang="0">
                <a:pos x="201" y="0"/>
              </a:cxn>
            </a:cxnLst>
            <a:rect l="0" t="0" r="r" b="b"/>
            <a:pathLst>
              <a:path w="202" h="607">
                <a:moveTo>
                  <a:pt x="5" y="606"/>
                </a:moveTo>
                <a:lnTo>
                  <a:pt x="4" y="600"/>
                </a:lnTo>
                <a:lnTo>
                  <a:pt x="4" y="598"/>
                </a:lnTo>
                <a:lnTo>
                  <a:pt x="3" y="595"/>
                </a:lnTo>
                <a:lnTo>
                  <a:pt x="3" y="592"/>
                </a:lnTo>
                <a:lnTo>
                  <a:pt x="3" y="589"/>
                </a:lnTo>
                <a:lnTo>
                  <a:pt x="2" y="586"/>
                </a:lnTo>
                <a:lnTo>
                  <a:pt x="2" y="584"/>
                </a:lnTo>
                <a:lnTo>
                  <a:pt x="2" y="581"/>
                </a:lnTo>
                <a:lnTo>
                  <a:pt x="2" y="578"/>
                </a:lnTo>
                <a:lnTo>
                  <a:pt x="2" y="575"/>
                </a:lnTo>
                <a:lnTo>
                  <a:pt x="1" y="572"/>
                </a:lnTo>
                <a:lnTo>
                  <a:pt x="1" y="569"/>
                </a:lnTo>
                <a:lnTo>
                  <a:pt x="1" y="566"/>
                </a:lnTo>
                <a:lnTo>
                  <a:pt x="1" y="564"/>
                </a:lnTo>
                <a:lnTo>
                  <a:pt x="1" y="561"/>
                </a:lnTo>
                <a:lnTo>
                  <a:pt x="0" y="558"/>
                </a:lnTo>
                <a:lnTo>
                  <a:pt x="0" y="555"/>
                </a:lnTo>
                <a:lnTo>
                  <a:pt x="0" y="552"/>
                </a:lnTo>
                <a:lnTo>
                  <a:pt x="0" y="550"/>
                </a:lnTo>
                <a:lnTo>
                  <a:pt x="0" y="546"/>
                </a:lnTo>
                <a:lnTo>
                  <a:pt x="0" y="544"/>
                </a:lnTo>
                <a:lnTo>
                  <a:pt x="0" y="541"/>
                </a:lnTo>
                <a:lnTo>
                  <a:pt x="0" y="538"/>
                </a:lnTo>
                <a:lnTo>
                  <a:pt x="0" y="535"/>
                </a:lnTo>
                <a:lnTo>
                  <a:pt x="0" y="532"/>
                </a:lnTo>
                <a:lnTo>
                  <a:pt x="0" y="529"/>
                </a:lnTo>
                <a:lnTo>
                  <a:pt x="0" y="526"/>
                </a:lnTo>
                <a:lnTo>
                  <a:pt x="0" y="524"/>
                </a:lnTo>
                <a:lnTo>
                  <a:pt x="0" y="521"/>
                </a:lnTo>
                <a:lnTo>
                  <a:pt x="0" y="518"/>
                </a:lnTo>
                <a:lnTo>
                  <a:pt x="0" y="515"/>
                </a:lnTo>
                <a:lnTo>
                  <a:pt x="0" y="478"/>
                </a:lnTo>
                <a:lnTo>
                  <a:pt x="1" y="460"/>
                </a:lnTo>
                <a:lnTo>
                  <a:pt x="3" y="441"/>
                </a:lnTo>
                <a:lnTo>
                  <a:pt x="5" y="423"/>
                </a:lnTo>
                <a:lnTo>
                  <a:pt x="7" y="405"/>
                </a:lnTo>
                <a:lnTo>
                  <a:pt x="10" y="387"/>
                </a:lnTo>
                <a:lnTo>
                  <a:pt x="13" y="370"/>
                </a:lnTo>
                <a:lnTo>
                  <a:pt x="17" y="352"/>
                </a:lnTo>
                <a:lnTo>
                  <a:pt x="21" y="335"/>
                </a:lnTo>
                <a:lnTo>
                  <a:pt x="25" y="317"/>
                </a:lnTo>
                <a:lnTo>
                  <a:pt x="30" y="300"/>
                </a:lnTo>
                <a:lnTo>
                  <a:pt x="35" y="283"/>
                </a:lnTo>
                <a:lnTo>
                  <a:pt x="41" y="266"/>
                </a:lnTo>
                <a:lnTo>
                  <a:pt x="47" y="250"/>
                </a:lnTo>
                <a:lnTo>
                  <a:pt x="53" y="234"/>
                </a:lnTo>
                <a:lnTo>
                  <a:pt x="60" y="217"/>
                </a:lnTo>
                <a:lnTo>
                  <a:pt x="67" y="201"/>
                </a:lnTo>
                <a:lnTo>
                  <a:pt x="74" y="185"/>
                </a:lnTo>
                <a:lnTo>
                  <a:pt x="82" y="170"/>
                </a:lnTo>
                <a:lnTo>
                  <a:pt x="90" y="154"/>
                </a:lnTo>
                <a:lnTo>
                  <a:pt x="99" y="139"/>
                </a:lnTo>
                <a:lnTo>
                  <a:pt x="107" y="124"/>
                </a:lnTo>
                <a:lnTo>
                  <a:pt x="116" y="109"/>
                </a:lnTo>
                <a:lnTo>
                  <a:pt x="126" y="95"/>
                </a:lnTo>
                <a:lnTo>
                  <a:pt x="136" y="80"/>
                </a:lnTo>
                <a:lnTo>
                  <a:pt x="146" y="66"/>
                </a:lnTo>
                <a:lnTo>
                  <a:pt x="156" y="52"/>
                </a:lnTo>
                <a:lnTo>
                  <a:pt x="167" y="39"/>
                </a:lnTo>
                <a:lnTo>
                  <a:pt x="178" y="25"/>
                </a:lnTo>
                <a:lnTo>
                  <a:pt x="189" y="12"/>
                </a:lnTo>
                <a:lnTo>
                  <a:pt x="201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stealth" w="med" len="lg"/>
            <a:tailEnd type="stealth" w="med" len="lg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4288" name="Rectangle 16"/>
          <p:cNvSpPr>
            <a:spLocks noChangeArrowheads="1"/>
          </p:cNvSpPr>
          <p:nvPr/>
        </p:nvSpPr>
        <p:spPr bwMode="auto">
          <a:xfrm rot="1200000">
            <a:off x="1952625" y="1617663"/>
            <a:ext cx="755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0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2460625" y="3738563"/>
            <a:ext cx="3505200" cy="660400"/>
            <a:chOff x="1550" y="2355"/>
            <a:chExt cx="2208" cy="416"/>
          </a:xfrm>
        </p:grpSpPr>
        <p:sp>
          <p:nvSpPr>
            <p:cNvPr id="54289" name="Freeform 17"/>
            <p:cNvSpPr>
              <a:spLocks/>
            </p:cNvSpPr>
            <p:nvPr/>
          </p:nvSpPr>
          <p:spPr bwMode="auto">
            <a:xfrm>
              <a:off x="1550" y="2355"/>
              <a:ext cx="450" cy="416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0" y="285"/>
                </a:cxn>
                <a:cxn ang="0">
                  <a:pos x="343" y="415"/>
                </a:cxn>
                <a:cxn ang="0">
                  <a:pos x="449" y="131"/>
                </a:cxn>
                <a:cxn ang="0">
                  <a:pos x="106" y="0"/>
                </a:cxn>
              </a:cxnLst>
              <a:rect l="0" t="0" r="r" b="b"/>
              <a:pathLst>
                <a:path w="450" h="416">
                  <a:moveTo>
                    <a:pt x="106" y="0"/>
                  </a:moveTo>
                  <a:lnTo>
                    <a:pt x="0" y="285"/>
                  </a:lnTo>
                  <a:lnTo>
                    <a:pt x="343" y="415"/>
                  </a:lnTo>
                  <a:lnTo>
                    <a:pt x="449" y="131"/>
                  </a:lnTo>
                  <a:lnTo>
                    <a:pt x="106" y="0"/>
                  </a:lnTo>
                </a:path>
              </a:pathLst>
            </a:custGeom>
            <a:solidFill>
              <a:srgbClr val="008080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4" name="Group 23"/>
            <p:cNvGrpSpPr>
              <a:grpSpLocks/>
            </p:cNvGrpSpPr>
            <p:nvPr/>
          </p:nvGrpSpPr>
          <p:grpSpPr bwMode="auto">
            <a:xfrm>
              <a:off x="2590" y="2447"/>
              <a:ext cx="1168" cy="219"/>
              <a:chOff x="2590" y="2447"/>
              <a:chExt cx="1168" cy="219"/>
            </a:xfrm>
          </p:grpSpPr>
          <p:grpSp>
            <p:nvGrpSpPr>
              <p:cNvPr id="5" name="Group 20"/>
              <p:cNvGrpSpPr>
                <a:grpSpLocks/>
              </p:cNvGrpSpPr>
              <p:nvPr/>
            </p:nvGrpSpPr>
            <p:grpSpPr bwMode="auto">
              <a:xfrm>
                <a:off x="2802" y="2516"/>
                <a:ext cx="757" cy="92"/>
                <a:chOff x="2802" y="2516"/>
                <a:chExt cx="757" cy="92"/>
              </a:xfrm>
            </p:grpSpPr>
            <p:sp>
              <p:nvSpPr>
                <p:cNvPr id="54290" name="Oval 18"/>
                <p:cNvSpPr>
                  <a:spLocks noChangeArrowheads="1"/>
                </p:cNvSpPr>
                <p:nvPr/>
              </p:nvSpPr>
              <p:spPr bwMode="auto">
                <a:xfrm>
                  <a:off x="2802" y="2516"/>
                  <a:ext cx="77" cy="92"/>
                </a:xfrm>
                <a:prstGeom prst="ellipse">
                  <a:avLst/>
                </a:prstGeom>
                <a:solidFill>
                  <a:srgbClr val="0000FF"/>
                </a:solidFill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4291" name="Line 19"/>
                <p:cNvSpPr>
                  <a:spLocks noChangeShapeType="1"/>
                </p:cNvSpPr>
                <p:nvPr/>
              </p:nvSpPr>
              <p:spPr bwMode="auto">
                <a:xfrm>
                  <a:off x="2840" y="2562"/>
                  <a:ext cx="719" cy="0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54293" name="Rectangle 21"/>
              <p:cNvSpPr>
                <a:spLocks noChangeArrowheads="1"/>
              </p:cNvSpPr>
              <p:nvPr/>
            </p:nvSpPr>
            <p:spPr bwMode="auto">
              <a:xfrm>
                <a:off x="2590" y="2447"/>
                <a:ext cx="228" cy="2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1800">
                    <a:solidFill>
                      <a:srgbClr val="0000FF"/>
                    </a:solidFill>
                    <a:latin typeface="Arial" charset="0"/>
                  </a:rPr>
                  <a:t>G</a:t>
                </a:r>
              </a:p>
            </p:txBody>
          </p:sp>
          <p:sp>
            <p:nvSpPr>
              <p:cNvPr id="54294" name="Rectangle 22"/>
              <p:cNvSpPr>
                <a:spLocks noChangeArrowheads="1"/>
              </p:cNvSpPr>
              <p:nvPr/>
            </p:nvSpPr>
            <p:spPr bwMode="auto">
              <a:xfrm>
                <a:off x="3554" y="2461"/>
                <a:ext cx="204" cy="2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1800">
                    <a:solidFill>
                      <a:schemeClr val="tx1"/>
                    </a:solidFill>
                    <a:latin typeface="Arial" charset="0"/>
                  </a:rPr>
                  <a:t>Z</a:t>
                </a:r>
              </a:p>
            </p:txBody>
          </p:sp>
        </p:grpSp>
      </p:grp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6350" y="3200400"/>
            <a:ext cx="9129713" cy="3649663"/>
          </a:xfrm>
          <a:prstGeom prst="rect">
            <a:avLst/>
          </a:prstGeom>
          <a:solidFill>
            <a:srgbClr val="0080FF"/>
          </a:solidFill>
          <a:ln w="1270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 useBgFill="1">
        <p:nvSpPr>
          <p:cNvPr id="55299" name="Freeform 3"/>
          <p:cNvSpPr>
            <a:spLocks/>
          </p:cNvSpPr>
          <p:nvPr/>
        </p:nvSpPr>
        <p:spPr bwMode="auto">
          <a:xfrm>
            <a:off x="2125663" y="1711325"/>
            <a:ext cx="5170487" cy="4127500"/>
          </a:xfrm>
          <a:custGeom>
            <a:avLst/>
            <a:gdLst/>
            <a:ahLst/>
            <a:cxnLst>
              <a:cxn ang="0">
                <a:pos x="465" y="0"/>
              </a:cxn>
              <a:cxn ang="0">
                <a:pos x="19" y="1228"/>
              </a:cxn>
              <a:cxn ang="0">
                <a:pos x="0" y="1390"/>
              </a:cxn>
              <a:cxn ang="0">
                <a:pos x="13" y="1484"/>
              </a:cxn>
              <a:cxn ang="0">
                <a:pos x="52" y="1620"/>
              </a:cxn>
              <a:cxn ang="0">
                <a:pos x="115" y="1744"/>
              </a:cxn>
              <a:cxn ang="0">
                <a:pos x="234" y="1883"/>
              </a:cxn>
              <a:cxn ang="0">
                <a:pos x="394" y="2002"/>
              </a:cxn>
              <a:cxn ang="0">
                <a:pos x="600" y="2124"/>
              </a:cxn>
              <a:cxn ang="0">
                <a:pos x="890" y="2257"/>
              </a:cxn>
              <a:cxn ang="0">
                <a:pos x="1475" y="2471"/>
              </a:cxn>
              <a:cxn ang="0">
                <a:pos x="1779" y="2548"/>
              </a:cxn>
              <a:cxn ang="0">
                <a:pos x="2015" y="2586"/>
              </a:cxn>
              <a:cxn ang="0">
                <a:pos x="2255" y="2599"/>
              </a:cxn>
              <a:cxn ang="0">
                <a:pos x="2463" y="2546"/>
              </a:cxn>
              <a:cxn ang="0">
                <a:pos x="2579" y="2487"/>
              </a:cxn>
              <a:cxn ang="0">
                <a:pos x="2697" y="2387"/>
              </a:cxn>
              <a:cxn ang="0">
                <a:pos x="2782" y="2283"/>
              </a:cxn>
              <a:cxn ang="0">
                <a:pos x="2847" y="2144"/>
              </a:cxn>
              <a:cxn ang="0">
                <a:pos x="2875" y="2066"/>
              </a:cxn>
              <a:cxn ang="0">
                <a:pos x="3256" y="1018"/>
              </a:cxn>
              <a:cxn ang="0">
                <a:pos x="465" y="0"/>
              </a:cxn>
            </a:cxnLst>
            <a:rect l="0" t="0" r="r" b="b"/>
            <a:pathLst>
              <a:path w="3257" h="2600">
                <a:moveTo>
                  <a:pt x="465" y="0"/>
                </a:moveTo>
                <a:lnTo>
                  <a:pt x="19" y="1228"/>
                </a:lnTo>
                <a:lnTo>
                  <a:pt x="0" y="1390"/>
                </a:lnTo>
                <a:lnTo>
                  <a:pt x="13" y="1484"/>
                </a:lnTo>
                <a:lnTo>
                  <a:pt x="52" y="1620"/>
                </a:lnTo>
                <a:lnTo>
                  <a:pt x="115" y="1744"/>
                </a:lnTo>
                <a:lnTo>
                  <a:pt x="234" y="1883"/>
                </a:lnTo>
                <a:lnTo>
                  <a:pt x="394" y="2002"/>
                </a:lnTo>
                <a:lnTo>
                  <a:pt x="600" y="2124"/>
                </a:lnTo>
                <a:lnTo>
                  <a:pt x="890" y="2257"/>
                </a:lnTo>
                <a:lnTo>
                  <a:pt x="1475" y="2471"/>
                </a:lnTo>
                <a:lnTo>
                  <a:pt x="1779" y="2548"/>
                </a:lnTo>
                <a:lnTo>
                  <a:pt x="2015" y="2586"/>
                </a:lnTo>
                <a:lnTo>
                  <a:pt x="2255" y="2599"/>
                </a:lnTo>
                <a:lnTo>
                  <a:pt x="2463" y="2546"/>
                </a:lnTo>
                <a:lnTo>
                  <a:pt x="2579" y="2487"/>
                </a:lnTo>
                <a:lnTo>
                  <a:pt x="2697" y="2387"/>
                </a:lnTo>
                <a:lnTo>
                  <a:pt x="2782" y="2283"/>
                </a:lnTo>
                <a:lnTo>
                  <a:pt x="2847" y="2144"/>
                </a:lnTo>
                <a:lnTo>
                  <a:pt x="2875" y="2066"/>
                </a:lnTo>
                <a:lnTo>
                  <a:pt x="3256" y="1018"/>
                </a:lnTo>
                <a:lnTo>
                  <a:pt x="465" y="0"/>
                </a:lnTo>
              </a:path>
            </a:pathLst>
          </a:custGeom>
          <a:ln w="762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5300" name="Line 4"/>
          <p:cNvSpPr>
            <a:spLocks noChangeShapeType="1"/>
          </p:cNvSpPr>
          <p:nvPr/>
        </p:nvSpPr>
        <p:spPr bwMode="auto">
          <a:xfrm flipH="1">
            <a:off x="3594100" y="1276350"/>
            <a:ext cx="1936750" cy="53260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1" name="Line 5"/>
          <p:cNvSpPr>
            <a:spLocks noChangeShapeType="1"/>
          </p:cNvSpPr>
          <p:nvPr/>
        </p:nvSpPr>
        <p:spPr bwMode="auto">
          <a:xfrm flipH="1" flipV="1">
            <a:off x="2079625" y="2117725"/>
            <a:ext cx="447675" cy="16351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2" name="Line 6"/>
          <p:cNvSpPr>
            <a:spLocks noChangeShapeType="1"/>
          </p:cNvSpPr>
          <p:nvPr/>
        </p:nvSpPr>
        <p:spPr bwMode="auto">
          <a:xfrm>
            <a:off x="7164388" y="3949700"/>
            <a:ext cx="369887" cy="1333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3" name="Oval 7"/>
          <p:cNvSpPr>
            <a:spLocks noChangeArrowheads="1"/>
          </p:cNvSpPr>
          <p:nvPr/>
        </p:nvSpPr>
        <p:spPr bwMode="auto">
          <a:xfrm>
            <a:off x="5591175" y="4405313"/>
            <a:ext cx="123825" cy="146050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4" name="Line 8"/>
          <p:cNvSpPr>
            <a:spLocks noChangeShapeType="1"/>
          </p:cNvSpPr>
          <p:nvPr/>
        </p:nvSpPr>
        <p:spPr bwMode="auto">
          <a:xfrm flipV="1">
            <a:off x="5649913" y="1830388"/>
            <a:ext cx="0" cy="122237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5" name="Line 9"/>
          <p:cNvSpPr>
            <a:spLocks noChangeShapeType="1"/>
          </p:cNvSpPr>
          <p:nvPr/>
        </p:nvSpPr>
        <p:spPr bwMode="auto">
          <a:xfrm flipV="1">
            <a:off x="5657850" y="1852613"/>
            <a:ext cx="0" cy="31702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5648325" y="4292600"/>
            <a:ext cx="3365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549400" y="2484438"/>
            <a:ext cx="241300" cy="236537"/>
            <a:chOff x="976" y="1565"/>
            <a:chExt cx="152" cy="149"/>
          </a:xfrm>
        </p:grpSpPr>
        <p:sp>
          <p:nvSpPr>
            <p:cNvPr id="55307" name="Oval 11"/>
            <p:cNvSpPr>
              <a:spLocks noChangeArrowheads="1"/>
            </p:cNvSpPr>
            <p:nvPr/>
          </p:nvSpPr>
          <p:spPr bwMode="auto">
            <a:xfrm>
              <a:off x="980" y="1565"/>
              <a:ext cx="148" cy="149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308" name="Line 12"/>
            <p:cNvSpPr>
              <a:spLocks noChangeShapeType="1"/>
            </p:cNvSpPr>
            <p:nvPr/>
          </p:nvSpPr>
          <p:spPr bwMode="auto">
            <a:xfrm>
              <a:off x="976" y="1639"/>
              <a:ext cx="14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5310" name="Freeform 14"/>
          <p:cNvSpPr>
            <a:spLocks/>
          </p:cNvSpPr>
          <p:nvPr/>
        </p:nvSpPr>
        <p:spPr bwMode="auto">
          <a:xfrm>
            <a:off x="1816100" y="2159000"/>
            <a:ext cx="320675" cy="963613"/>
          </a:xfrm>
          <a:custGeom>
            <a:avLst/>
            <a:gdLst/>
            <a:ahLst/>
            <a:cxnLst>
              <a:cxn ang="0">
                <a:pos x="5" y="606"/>
              </a:cxn>
              <a:cxn ang="0">
                <a:pos x="4" y="600"/>
              </a:cxn>
              <a:cxn ang="0">
                <a:pos x="4" y="598"/>
              </a:cxn>
              <a:cxn ang="0">
                <a:pos x="3" y="595"/>
              </a:cxn>
              <a:cxn ang="0">
                <a:pos x="3" y="592"/>
              </a:cxn>
              <a:cxn ang="0">
                <a:pos x="3" y="589"/>
              </a:cxn>
              <a:cxn ang="0">
                <a:pos x="2" y="586"/>
              </a:cxn>
              <a:cxn ang="0">
                <a:pos x="2" y="584"/>
              </a:cxn>
              <a:cxn ang="0">
                <a:pos x="2" y="581"/>
              </a:cxn>
              <a:cxn ang="0">
                <a:pos x="2" y="578"/>
              </a:cxn>
              <a:cxn ang="0">
                <a:pos x="2" y="575"/>
              </a:cxn>
              <a:cxn ang="0">
                <a:pos x="1" y="572"/>
              </a:cxn>
              <a:cxn ang="0">
                <a:pos x="1" y="569"/>
              </a:cxn>
              <a:cxn ang="0">
                <a:pos x="1" y="566"/>
              </a:cxn>
              <a:cxn ang="0">
                <a:pos x="1" y="564"/>
              </a:cxn>
              <a:cxn ang="0">
                <a:pos x="1" y="561"/>
              </a:cxn>
              <a:cxn ang="0">
                <a:pos x="0" y="558"/>
              </a:cxn>
              <a:cxn ang="0">
                <a:pos x="0" y="555"/>
              </a:cxn>
              <a:cxn ang="0">
                <a:pos x="0" y="552"/>
              </a:cxn>
              <a:cxn ang="0">
                <a:pos x="0" y="550"/>
              </a:cxn>
              <a:cxn ang="0">
                <a:pos x="0" y="546"/>
              </a:cxn>
              <a:cxn ang="0">
                <a:pos x="0" y="544"/>
              </a:cxn>
              <a:cxn ang="0">
                <a:pos x="0" y="541"/>
              </a:cxn>
              <a:cxn ang="0">
                <a:pos x="0" y="538"/>
              </a:cxn>
              <a:cxn ang="0">
                <a:pos x="0" y="535"/>
              </a:cxn>
              <a:cxn ang="0">
                <a:pos x="0" y="532"/>
              </a:cxn>
              <a:cxn ang="0">
                <a:pos x="0" y="529"/>
              </a:cxn>
              <a:cxn ang="0">
                <a:pos x="0" y="526"/>
              </a:cxn>
              <a:cxn ang="0">
                <a:pos x="0" y="524"/>
              </a:cxn>
              <a:cxn ang="0">
                <a:pos x="0" y="521"/>
              </a:cxn>
              <a:cxn ang="0">
                <a:pos x="0" y="518"/>
              </a:cxn>
              <a:cxn ang="0">
                <a:pos x="0" y="515"/>
              </a:cxn>
              <a:cxn ang="0">
                <a:pos x="0" y="478"/>
              </a:cxn>
              <a:cxn ang="0">
                <a:pos x="1" y="460"/>
              </a:cxn>
              <a:cxn ang="0">
                <a:pos x="3" y="441"/>
              </a:cxn>
              <a:cxn ang="0">
                <a:pos x="5" y="423"/>
              </a:cxn>
              <a:cxn ang="0">
                <a:pos x="7" y="405"/>
              </a:cxn>
              <a:cxn ang="0">
                <a:pos x="10" y="387"/>
              </a:cxn>
              <a:cxn ang="0">
                <a:pos x="13" y="370"/>
              </a:cxn>
              <a:cxn ang="0">
                <a:pos x="17" y="352"/>
              </a:cxn>
              <a:cxn ang="0">
                <a:pos x="21" y="335"/>
              </a:cxn>
              <a:cxn ang="0">
                <a:pos x="25" y="317"/>
              </a:cxn>
              <a:cxn ang="0">
                <a:pos x="30" y="300"/>
              </a:cxn>
              <a:cxn ang="0">
                <a:pos x="35" y="283"/>
              </a:cxn>
              <a:cxn ang="0">
                <a:pos x="41" y="266"/>
              </a:cxn>
              <a:cxn ang="0">
                <a:pos x="47" y="250"/>
              </a:cxn>
              <a:cxn ang="0">
                <a:pos x="53" y="234"/>
              </a:cxn>
              <a:cxn ang="0">
                <a:pos x="60" y="217"/>
              </a:cxn>
              <a:cxn ang="0">
                <a:pos x="67" y="201"/>
              </a:cxn>
              <a:cxn ang="0">
                <a:pos x="74" y="185"/>
              </a:cxn>
              <a:cxn ang="0">
                <a:pos x="82" y="170"/>
              </a:cxn>
              <a:cxn ang="0">
                <a:pos x="90" y="154"/>
              </a:cxn>
              <a:cxn ang="0">
                <a:pos x="99" y="139"/>
              </a:cxn>
              <a:cxn ang="0">
                <a:pos x="107" y="124"/>
              </a:cxn>
              <a:cxn ang="0">
                <a:pos x="116" y="109"/>
              </a:cxn>
              <a:cxn ang="0">
                <a:pos x="126" y="95"/>
              </a:cxn>
              <a:cxn ang="0">
                <a:pos x="136" y="80"/>
              </a:cxn>
              <a:cxn ang="0">
                <a:pos x="146" y="66"/>
              </a:cxn>
              <a:cxn ang="0">
                <a:pos x="156" y="52"/>
              </a:cxn>
              <a:cxn ang="0">
                <a:pos x="167" y="39"/>
              </a:cxn>
              <a:cxn ang="0">
                <a:pos x="178" y="25"/>
              </a:cxn>
              <a:cxn ang="0">
                <a:pos x="189" y="12"/>
              </a:cxn>
              <a:cxn ang="0">
                <a:pos x="201" y="0"/>
              </a:cxn>
            </a:cxnLst>
            <a:rect l="0" t="0" r="r" b="b"/>
            <a:pathLst>
              <a:path w="202" h="607">
                <a:moveTo>
                  <a:pt x="5" y="606"/>
                </a:moveTo>
                <a:lnTo>
                  <a:pt x="4" y="600"/>
                </a:lnTo>
                <a:lnTo>
                  <a:pt x="4" y="598"/>
                </a:lnTo>
                <a:lnTo>
                  <a:pt x="3" y="595"/>
                </a:lnTo>
                <a:lnTo>
                  <a:pt x="3" y="592"/>
                </a:lnTo>
                <a:lnTo>
                  <a:pt x="3" y="589"/>
                </a:lnTo>
                <a:lnTo>
                  <a:pt x="2" y="586"/>
                </a:lnTo>
                <a:lnTo>
                  <a:pt x="2" y="584"/>
                </a:lnTo>
                <a:lnTo>
                  <a:pt x="2" y="581"/>
                </a:lnTo>
                <a:lnTo>
                  <a:pt x="2" y="578"/>
                </a:lnTo>
                <a:lnTo>
                  <a:pt x="2" y="575"/>
                </a:lnTo>
                <a:lnTo>
                  <a:pt x="1" y="572"/>
                </a:lnTo>
                <a:lnTo>
                  <a:pt x="1" y="569"/>
                </a:lnTo>
                <a:lnTo>
                  <a:pt x="1" y="566"/>
                </a:lnTo>
                <a:lnTo>
                  <a:pt x="1" y="564"/>
                </a:lnTo>
                <a:lnTo>
                  <a:pt x="1" y="561"/>
                </a:lnTo>
                <a:lnTo>
                  <a:pt x="0" y="558"/>
                </a:lnTo>
                <a:lnTo>
                  <a:pt x="0" y="555"/>
                </a:lnTo>
                <a:lnTo>
                  <a:pt x="0" y="552"/>
                </a:lnTo>
                <a:lnTo>
                  <a:pt x="0" y="550"/>
                </a:lnTo>
                <a:lnTo>
                  <a:pt x="0" y="546"/>
                </a:lnTo>
                <a:lnTo>
                  <a:pt x="0" y="544"/>
                </a:lnTo>
                <a:lnTo>
                  <a:pt x="0" y="541"/>
                </a:lnTo>
                <a:lnTo>
                  <a:pt x="0" y="538"/>
                </a:lnTo>
                <a:lnTo>
                  <a:pt x="0" y="535"/>
                </a:lnTo>
                <a:lnTo>
                  <a:pt x="0" y="532"/>
                </a:lnTo>
                <a:lnTo>
                  <a:pt x="0" y="529"/>
                </a:lnTo>
                <a:lnTo>
                  <a:pt x="0" y="526"/>
                </a:lnTo>
                <a:lnTo>
                  <a:pt x="0" y="524"/>
                </a:lnTo>
                <a:lnTo>
                  <a:pt x="0" y="521"/>
                </a:lnTo>
                <a:lnTo>
                  <a:pt x="0" y="518"/>
                </a:lnTo>
                <a:lnTo>
                  <a:pt x="0" y="515"/>
                </a:lnTo>
                <a:lnTo>
                  <a:pt x="0" y="478"/>
                </a:lnTo>
                <a:lnTo>
                  <a:pt x="1" y="460"/>
                </a:lnTo>
                <a:lnTo>
                  <a:pt x="3" y="441"/>
                </a:lnTo>
                <a:lnTo>
                  <a:pt x="5" y="423"/>
                </a:lnTo>
                <a:lnTo>
                  <a:pt x="7" y="405"/>
                </a:lnTo>
                <a:lnTo>
                  <a:pt x="10" y="387"/>
                </a:lnTo>
                <a:lnTo>
                  <a:pt x="13" y="370"/>
                </a:lnTo>
                <a:lnTo>
                  <a:pt x="17" y="352"/>
                </a:lnTo>
                <a:lnTo>
                  <a:pt x="21" y="335"/>
                </a:lnTo>
                <a:lnTo>
                  <a:pt x="25" y="317"/>
                </a:lnTo>
                <a:lnTo>
                  <a:pt x="30" y="300"/>
                </a:lnTo>
                <a:lnTo>
                  <a:pt x="35" y="283"/>
                </a:lnTo>
                <a:lnTo>
                  <a:pt x="41" y="266"/>
                </a:lnTo>
                <a:lnTo>
                  <a:pt x="47" y="250"/>
                </a:lnTo>
                <a:lnTo>
                  <a:pt x="53" y="234"/>
                </a:lnTo>
                <a:lnTo>
                  <a:pt x="60" y="217"/>
                </a:lnTo>
                <a:lnTo>
                  <a:pt x="67" y="201"/>
                </a:lnTo>
                <a:lnTo>
                  <a:pt x="74" y="185"/>
                </a:lnTo>
                <a:lnTo>
                  <a:pt x="82" y="170"/>
                </a:lnTo>
                <a:lnTo>
                  <a:pt x="90" y="154"/>
                </a:lnTo>
                <a:lnTo>
                  <a:pt x="99" y="139"/>
                </a:lnTo>
                <a:lnTo>
                  <a:pt x="107" y="124"/>
                </a:lnTo>
                <a:lnTo>
                  <a:pt x="116" y="109"/>
                </a:lnTo>
                <a:lnTo>
                  <a:pt x="126" y="95"/>
                </a:lnTo>
                <a:lnTo>
                  <a:pt x="136" y="80"/>
                </a:lnTo>
                <a:lnTo>
                  <a:pt x="146" y="66"/>
                </a:lnTo>
                <a:lnTo>
                  <a:pt x="156" y="52"/>
                </a:lnTo>
                <a:lnTo>
                  <a:pt x="167" y="39"/>
                </a:lnTo>
                <a:lnTo>
                  <a:pt x="178" y="25"/>
                </a:lnTo>
                <a:lnTo>
                  <a:pt x="189" y="12"/>
                </a:lnTo>
                <a:lnTo>
                  <a:pt x="201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stealth" w="med" len="lg"/>
            <a:tailEnd type="stealth" w="med" len="lg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auto">
          <a:xfrm rot="1200000">
            <a:off x="1952625" y="1617663"/>
            <a:ext cx="755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0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1090613" y="93663"/>
            <a:ext cx="7713662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solidFill>
                  <a:schemeClr val="tx1"/>
                </a:solidFill>
                <a:latin typeface="Arial" charset="0"/>
              </a:rPr>
              <a:t>CAMBIOS VERTICALES EN EL </a:t>
            </a:r>
            <a:br>
              <a:rPr lang="en-US" sz="4000" b="1">
                <a:solidFill>
                  <a:schemeClr val="tx1"/>
                </a:solidFill>
                <a:latin typeface="Arial" charset="0"/>
              </a:rPr>
            </a:br>
            <a:r>
              <a:rPr lang="en-US" sz="4000" b="1">
                <a:solidFill>
                  <a:schemeClr val="tx1"/>
                </a:solidFill>
                <a:latin typeface="Arial" charset="0"/>
              </a:rPr>
              <a:t>CENTRO DE GRAVEDAD</a:t>
            </a:r>
          </a:p>
        </p:txBody>
      </p:sp>
      <p:sp>
        <p:nvSpPr>
          <p:cNvPr id="55313" name="Line 17"/>
          <p:cNvSpPr>
            <a:spLocks noChangeShapeType="1"/>
          </p:cNvSpPr>
          <p:nvPr/>
        </p:nvSpPr>
        <p:spPr bwMode="auto">
          <a:xfrm flipH="1">
            <a:off x="3594100" y="1276350"/>
            <a:ext cx="1936750" cy="53260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4314825" y="3179763"/>
            <a:ext cx="1735138" cy="366712"/>
            <a:chOff x="2718" y="2003"/>
            <a:chExt cx="1093" cy="231"/>
          </a:xfrm>
        </p:grpSpPr>
        <p:sp>
          <p:nvSpPr>
            <p:cNvPr id="55314" name="Rectangle 18"/>
            <p:cNvSpPr>
              <a:spLocks noChangeArrowheads="1"/>
            </p:cNvSpPr>
            <p:nvPr/>
          </p:nvSpPr>
          <p:spPr bwMode="auto">
            <a:xfrm>
              <a:off x="2718" y="2003"/>
              <a:ext cx="281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800" baseline="-25000">
                  <a:solidFill>
                    <a:srgbClr val="0000FF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55315" name="Rectangle 19"/>
            <p:cNvSpPr>
              <a:spLocks noChangeArrowheads="1"/>
            </p:cNvSpPr>
            <p:nvPr/>
          </p:nvSpPr>
          <p:spPr bwMode="auto">
            <a:xfrm>
              <a:off x="3554" y="2029"/>
              <a:ext cx="257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chemeClr val="tx1"/>
                  </a:solidFill>
                  <a:latin typeface="Arial" charset="0"/>
                </a:rPr>
                <a:t>Z</a:t>
              </a:r>
              <a:r>
                <a:rPr lang="en-US" sz="1800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grpSp>
          <p:nvGrpSpPr>
            <p:cNvPr id="4" name="Group 22"/>
            <p:cNvGrpSpPr>
              <a:grpSpLocks/>
            </p:cNvGrpSpPr>
            <p:nvPr/>
          </p:nvGrpSpPr>
          <p:grpSpPr bwMode="auto">
            <a:xfrm>
              <a:off x="2964" y="2085"/>
              <a:ext cx="595" cy="92"/>
              <a:chOff x="2964" y="2085"/>
              <a:chExt cx="595" cy="92"/>
            </a:xfrm>
          </p:grpSpPr>
          <p:sp>
            <p:nvSpPr>
              <p:cNvPr id="55316" name="Oval 20"/>
              <p:cNvSpPr>
                <a:spLocks noChangeArrowheads="1"/>
              </p:cNvSpPr>
              <p:nvPr/>
            </p:nvSpPr>
            <p:spPr bwMode="auto">
              <a:xfrm>
                <a:off x="2964" y="2085"/>
                <a:ext cx="78" cy="92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317" name="Line 21"/>
              <p:cNvSpPr>
                <a:spLocks noChangeShapeType="1"/>
              </p:cNvSpPr>
              <p:nvPr/>
            </p:nvSpPr>
            <p:spPr bwMode="auto">
              <a:xfrm>
                <a:off x="3004" y="2130"/>
                <a:ext cx="555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55320" name="Freeform 24"/>
          <p:cNvSpPr>
            <a:spLocks/>
          </p:cNvSpPr>
          <p:nvPr/>
        </p:nvSpPr>
        <p:spPr bwMode="auto">
          <a:xfrm>
            <a:off x="3327400" y="1393825"/>
            <a:ext cx="715963" cy="66040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0" y="284"/>
              </a:cxn>
              <a:cxn ang="0">
                <a:pos x="343" y="415"/>
              </a:cxn>
              <a:cxn ang="0">
                <a:pos x="450" y="130"/>
              </a:cxn>
              <a:cxn ang="0">
                <a:pos x="107" y="0"/>
              </a:cxn>
            </a:cxnLst>
            <a:rect l="0" t="0" r="r" b="b"/>
            <a:pathLst>
              <a:path w="451" h="416">
                <a:moveTo>
                  <a:pt x="107" y="0"/>
                </a:moveTo>
                <a:lnTo>
                  <a:pt x="0" y="284"/>
                </a:lnTo>
                <a:lnTo>
                  <a:pt x="343" y="415"/>
                </a:lnTo>
                <a:lnTo>
                  <a:pt x="450" y="130"/>
                </a:lnTo>
                <a:lnTo>
                  <a:pt x="107" y="0"/>
                </a:lnTo>
              </a:path>
            </a:pathLst>
          </a:custGeom>
          <a:solidFill>
            <a:srgbClr val="008080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5321" name="Line 25"/>
          <p:cNvSpPr>
            <a:spLocks noChangeShapeType="1"/>
          </p:cNvSpPr>
          <p:nvPr/>
        </p:nvSpPr>
        <p:spPr bwMode="auto">
          <a:xfrm>
            <a:off x="2873375" y="1709738"/>
            <a:ext cx="4429125" cy="16160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4111625" y="3884613"/>
            <a:ext cx="1854200" cy="347662"/>
            <a:chOff x="2590" y="2447"/>
            <a:chExt cx="1168" cy="219"/>
          </a:xfrm>
        </p:grpSpPr>
        <p:grpSp>
          <p:nvGrpSpPr>
            <p:cNvPr id="6" name="Group 28"/>
            <p:cNvGrpSpPr>
              <a:grpSpLocks/>
            </p:cNvGrpSpPr>
            <p:nvPr/>
          </p:nvGrpSpPr>
          <p:grpSpPr bwMode="auto">
            <a:xfrm>
              <a:off x="2802" y="2516"/>
              <a:ext cx="757" cy="92"/>
              <a:chOff x="2802" y="2516"/>
              <a:chExt cx="757" cy="92"/>
            </a:xfrm>
          </p:grpSpPr>
          <p:sp>
            <p:nvSpPr>
              <p:cNvPr id="55322" name="Oval 26"/>
              <p:cNvSpPr>
                <a:spLocks noChangeArrowheads="1"/>
              </p:cNvSpPr>
              <p:nvPr/>
            </p:nvSpPr>
            <p:spPr bwMode="auto">
              <a:xfrm>
                <a:off x="2802" y="2516"/>
                <a:ext cx="77" cy="92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323" name="Line 27"/>
              <p:cNvSpPr>
                <a:spLocks noChangeShapeType="1"/>
              </p:cNvSpPr>
              <p:nvPr/>
            </p:nvSpPr>
            <p:spPr bwMode="auto">
              <a:xfrm>
                <a:off x="2840" y="2562"/>
                <a:ext cx="719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5325" name="Rectangle 29"/>
            <p:cNvSpPr>
              <a:spLocks noChangeArrowheads="1"/>
            </p:cNvSpPr>
            <p:nvPr/>
          </p:nvSpPr>
          <p:spPr bwMode="auto">
            <a:xfrm>
              <a:off x="2590" y="2447"/>
              <a:ext cx="228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5326" name="Rectangle 30"/>
            <p:cNvSpPr>
              <a:spLocks noChangeArrowheads="1"/>
            </p:cNvSpPr>
            <p:nvPr/>
          </p:nvSpPr>
          <p:spPr bwMode="auto">
            <a:xfrm>
              <a:off x="3554" y="2461"/>
              <a:ext cx="204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</p:grpSp>
      <p:sp>
        <p:nvSpPr>
          <p:cNvPr id="55328" name="Line 32"/>
          <p:cNvSpPr>
            <a:spLocks noChangeShapeType="1"/>
          </p:cNvSpPr>
          <p:nvPr/>
        </p:nvSpPr>
        <p:spPr bwMode="auto">
          <a:xfrm flipV="1">
            <a:off x="5649913" y="1830388"/>
            <a:ext cx="0" cy="122237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>
    <p:cu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106516</TotalTime>
  <Words>1427</Words>
  <Application>Microsoft Office PowerPoint</Application>
  <PresentationFormat>Presentación en pantalla (4:3)</PresentationFormat>
  <Paragraphs>686</Paragraphs>
  <Slides>40</Slides>
  <Notes>1</Notes>
  <HiddenSlides>7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9" baseType="lpstr">
      <vt:lpstr>Arial</vt:lpstr>
      <vt:lpstr>Comic Sans MS</vt:lpstr>
      <vt:lpstr>Lucida Sans Unicode</vt:lpstr>
      <vt:lpstr>Symbol</vt:lpstr>
      <vt:lpstr>Verdana</vt:lpstr>
      <vt:lpstr>Wingdings</vt:lpstr>
      <vt:lpstr>Wingdings 2</vt:lpstr>
      <vt:lpstr>Wingdings 3</vt:lpstr>
      <vt:lpstr>Concurrencia</vt:lpstr>
      <vt:lpstr>Estabilidad y Estiba</vt:lpstr>
      <vt:lpstr>Programa de Asignatura</vt:lpstr>
      <vt:lpstr>U.T.2 Estabilidad Estática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Estabilidad y Estiba</vt:lpstr>
      <vt:lpstr>Presentación de PowerPoint</vt:lpstr>
      <vt:lpstr> Sen q = op. / hip.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Alberto García Covacevich</cp:lastModifiedBy>
  <cp:revision>268</cp:revision>
  <dcterms:created xsi:type="dcterms:W3CDTF">2008-04-11T19:59:31Z</dcterms:created>
  <dcterms:modified xsi:type="dcterms:W3CDTF">2021-03-31T20:04:31Z</dcterms:modified>
</cp:coreProperties>
</file>