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  <p:sldId id="264" r:id="rId10"/>
    <p:sldId id="265" r:id="rId11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3C6C23-64BD-4AAB-946F-59CE715DD1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DF6CD00-4D1A-4423-AD79-D3A7655909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BA6080D-E2DC-4037-8F29-1B5E51853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5E842-6E79-4EE0-BB4A-846E40B6EF2C}" type="datetimeFigureOut">
              <a:rPr lang="es-CL" smtClean="0"/>
              <a:t>08-10-2020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177AE10-898E-4CD7-9BD4-3BCEC85D0B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DBD907D-24A4-461C-9B46-DA6EC40278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E1FC9-5643-4AA6-BB90-6447E4D107F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74331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00B8EA-CE25-4C33-A1E4-376F48A34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51501E7-3ED3-4046-AD48-40DE86E3F0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64BA2E5-B6C0-49AF-BEFB-6FA2B954B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5E842-6E79-4EE0-BB4A-846E40B6EF2C}" type="datetimeFigureOut">
              <a:rPr lang="es-CL" smtClean="0"/>
              <a:t>08-10-2020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ADEB387-F9CD-405F-82FC-5E8C2CF4B3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3BDF663-FCE0-48A9-893E-FB752693F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E1FC9-5643-4AA6-BB90-6447E4D107F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76634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299ED7-63A4-4E30-B425-72F163F8F7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0DC9AAB-4880-411D-ABAC-337B745A1D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A2A5929-2BB5-4F8F-9816-6C7595B814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5E842-6E79-4EE0-BB4A-846E40B6EF2C}" type="datetimeFigureOut">
              <a:rPr lang="es-CL" smtClean="0"/>
              <a:t>08-10-2020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B5817E7-A5EA-47DA-B124-8FD804EE6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4A9584E-44D3-411B-9D6C-28A7DA680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E1FC9-5643-4AA6-BB90-6447E4D107F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79605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2C78AB8-920F-4D90-9155-D4B988B9D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51CDC28-348F-47EF-886C-CAA8D609A5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CA0DD3A-C430-4C2A-888B-A1B945A2D1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C6F5541-2841-4E4D-B5ED-F51E3E8F16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5E842-6E79-4EE0-BB4A-846E40B6EF2C}" type="datetimeFigureOut">
              <a:rPr lang="es-CL" smtClean="0"/>
              <a:t>08-10-2020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A4B2BFB-6CA0-430E-B252-CE9C139AE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0970F3C-AA1A-4077-A0AF-5FB96EAE0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E1FC9-5643-4AA6-BB90-6447E4D107F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05549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AEB1FDF-DFB6-4337-A356-327C3DF5E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CCBBA1D-AE98-44DF-9211-745BD1F749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39DB249-FE42-4686-A6B4-DDEBFF1166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1FD53D51-8079-4782-8AA1-345896D6C3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6478BE7-4A51-4E6C-BED5-5FD1E3DAAE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110C3F6B-BB20-4A32-A5D1-AAC1E02CF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5E842-6E79-4EE0-BB4A-846E40B6EF2C}" type="datetimeFigureOut">
              <a:rPr lang="es-CL" smtClean="0"/>
              <a:t>08-10-2020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CB2F68E1-824D-4074-870D-F56DE1CFE1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B441168B-1FB0-4350-B0F9-2029B2A8D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E1FC9-5643-4AA6-BB90-6447E4D107F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87544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6AD86D-9B3A-4740-8A0C-3ACBB2233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978B332-C596-46BC-9C69-2712F1509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5E842-6E79-4EE0-BB4A-846E40B6EF2C}" type="datetimeFigureOut">
              <a:rPr lang="es-CL" smtClean="0"/>
              <a:t>08-10-2020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FF54D02-9516-48B9-9133-D2C25D7F5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C74832A-661C-4376-9693-1711C33B9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E1FC9-5643-4AA6-BB90-6447E4D107F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232561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08931420-E5A1-46AA-8F99-53F410B090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5E842-6E79-4EE0-BB4A-846E40B6EF2C}" type="datetimeFigureOut">
              <a:rPr lang="es-CL" smtClean="0"/>
              <a:t>08-10-2020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0D82479-DB49-4F5A-9AD9-6904524A4C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4986D60-C18A-4E2C-8281-5A6567597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E1FC9-5643-4AA6-BB90-6447E4D107F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35631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5434495-797A-4852-AFAA-2C06DC1B4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1F2A6C9-4ABF-4CE4-B992-118D23D46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4A1D2BD-F349-4F92-99C2-2D85FBF8D1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566F75D-0197-443A-8DCC-13486527DA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5E842-6E79-4EE0-BB4A-846E40B6EF2C}" type="datetimeFigureOut">
              <a:rPr lang="es-CL" smtClean="0"/>
              <a:t>08-10-2020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261E652-0C25-42FF-B080-2BE53E0DE0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96EE9BB-CEA5-4938-97FC-3078E8EDC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E1FC9-5643-4AA6-BB90-6447E4D107F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95638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D72B9CC-E833-4B53-AD4D-9B86A3758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86189E5B-E6B3-4068-B132-ECFB331F99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9B5F63B-D2F0-474B-A841-B99FBAA6EB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70DC76E-5E52-4937-8B9A-4301923B0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5E842-6E79-4EE0-BB4A-846E40B6EF2C}" type="datetimeFigureOut">
              <a:rPr lang="es-CL" smtClean="0"/>
              <a:t>08-10-2020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7050856-3C19-47E5-8C2D-CDF8A0F95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CA0682A-25C1-4EBE-A73C-1D971DACE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E1FC9-5643-4AA6-BB90-6447E4D107F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26185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8BC7525-3A60-46AC-9305-46E9D9A700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A0BB2C6-591D-4E3F-BFD6-C6B0364C35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313EAB3-39A3-4A1D-B4E9-31BAE58AE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5E842-6E79-4EE0-BB4A-846E40B6EF2C}" type="datetimeFigureOut">
              <a:rPr lang="es-CL" smtClean="0"/>
              <a:t>08-10-2020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B024FAC-4B56-40D3-BCD8-AF1D48948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5A848E6-E667-4C73-8C00-48883DD93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E1FC9-5643-4AA6-BB90-6447E4D107F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41331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4F5FF33-5F77-42AC-9141-A4C9623267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44837AE-6668-4BEA-B594-F03A6FA3C4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5BA672F-214E-4485-8AC1-6F0913DA1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5E842-6E79-4EE0-BB4A-846E40B6EF2C}" type="datetimeFigureOut">
              <a:rPr lang="es-CL" smtClean="0"/>
              <a:t>08-10-2020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2811526-D2B3-4765-A8F8-6EF67695CA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D0260E0-8905-420C-9622-C7559DBAC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E1FC9-5643-4AA6-BB90-6447E4D107F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40967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0F3E22EA-FD78-420E-BDE3-F06C0B45B7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3FA1327-F13D-497A-B35A-6A98EF6F71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55B6C06-4573-47FF-BECC-DAF0564D1A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A5E842-6E79-4EE0-BB4A-846E40B6EF2C}" type="datetimeFigureOut">
              <a:rPr lang="es-CL" smtClean="0"/>
              <a:t>08-10-2020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E168BAD-F38A-42FD-B26E-0F3C94ED7A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117E45D-ADAC-407D-B8AE-FB0108DCBC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4E1FC9-5643-4AA6-BB90-6447E4D107F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69995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A1C4389-EBDA-43CE-B6D9-9ADAECAB782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DERECHO INTERNACIONAL DE LOS CONFLICTOS ARMADOS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90D5FC0-7845-4F55-9EEE-E697645C16F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020173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DF96863-FC21-4ACF-8921-3BD32E0CD1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03583"/>
            <a:ext cx="10515600" cy="5673380"/>
          </a:xfrm>
        </p:spPr>
        <p:txBody>
          <a:bodyPr/>
          <a:lstStyle/>
          <a:p>
            <a:pPr marL="0" indent="0" algn="ctr">
              <a:buNone/>
            </a:pPr>
            <a:r>
              <a:rPr lang="es-CL" b="1" dirty="0"/>
              <a:t>ORGANIZACIÓN DE LAS NACIONES UNIDAS</a:t>
            </a:r>
          </a:p>
          <a:p>
            <a:endParaRPr lang="es-CL" dirty="0"/>
          </a:p>
          <a:p>
            <a:endParaRPr lang="es-CL" dirty="0"/>
          </a:p>
          <a:p>
            <a:r>
              <a:rPr lang="es-CL" dirty="0"/>
              <a:t>PROPÓSITOS</a:t>
            </a:r>
          </a:p>
          <a:p>
            <a:endParaRPr lang="es-CL" dirty="0"/>
          </a:p>
          <a:p>
            <a:endParaRPr lang="es-CL" dirty="0"/>
          </a:p>
          <a:p>
            <a:r>
              <a:rPr lang="es-CL" dirty="0"/>
              <a:t>PRINCIPIOS</a:t>
            </a:r>
          </a:p>
          <a:p>
            <a:endParaRPr lang="es-CL" dirty="0"/>
          </a:p>
          <a:p>
            <a:endParaRPr lang="es-CL" dirty="0"/>
          </a:p>
          <a:p>
            <a:r>
              <a:rPr lang="es-CL" dirty="0"/>
              <a:t>ÓRGANOS PRINCIPALES</a:t>
            </a:r>
          </a:p>
        </p:txBody>
      </p:sp>
    </p:spTree>
    <p:extLst>
      <p:ext uri="{BB962C8B-B14F-4D97-AF65-F5344CB8AC3E}">
        <p14:creationId xmlns:p14="http://schemas.microsoft.com/office/powerpoint/2010/main" val="2825840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42E27B4-3B3F-4EB7-ABDE-39B85401A7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16835"/>
            <a:ext cx="10515600" cy="5660128"/>
          </a:xfrm>
        </p:spPr>
        <p:txBody>
          <a:bodyPr/>
          <a:lstStyle/>
          <a:p>
            <a:pPr marL="0" indent="0" algn="ctr">
              <a:buNone/>
            </a:pPr>
            <a:r>
              <a:rPr lang="es-CL" b="1" dirty="0"/>
              <a:t>OPERACIONES DE PAZ  (OPAZ)</a:t>
            </a:r>
          </a:p>
          <a:p>
            <a:endParaRPr lang="es-CL" dirty="0"/>
          </a:p>
          <a:p>
            <a:pPr marL="0" indent="0">
              <a:buNone/>
            </a:pPr>
            <a:r>
              <a:rPr lang="es-CL" dirty="0"/>
              <a:t>CAPÍTULO VI – MANTENIMIENTO DE LA PAZ</a:t>
            </a:r>
          </a:p>
          <a:p>
            <a:pPr marL="0" indent="0">
              <a:buNone/>
            </a:pPr>
            <a:endParaRPr lang="es-CL" dirty="0"/>
          </a:p>
          <a:p>
            <a:pPr marL="0" indent="0">
              <a:buNone/>
            </a:pPr>
            <a:endParaRPr lang="es-CL" dirty="0"/>
          </a:p>
          <a:p>
            <a:pPr marL="0" indent="0">
              <a:buNone/>
            </a:pPr>
            <a:r>
              <a:rPr lang="es-CL" dirty="0"/>
              <a:t>CAPÍTULO VII – IMPOSICIÓN O RESTABLECIMIENTO DE LA PAZ</a:t>
            </a:r>
          </a:p>
          <a:p>
            <a:pPr marL="0" indent="0">
              <a:buNone/>
            </a:pPr>
            <a:endParaRPr lang="es-CL" dirty="0"/>
          </a:p>
          <a:p>
            <a:pPr marL="0" indent="0">
              <a:buNone/>
            </a:pPr>
            <a:endParaRPr lang="es-CL" dirty="0"/>
          </a:p>
          <a:p>
            <a:pPr marL="0" indent="0">
              <a:buNone/>
            </a:pPr>
            <a:r>
              <a:rPr lang="es-CL" dirty="0"/>
              <a:t>PRINCIPIOS</a:t>
            </a:r>
          </a:p>
        </p:txBody>
      </p:sp>
    </p:spTree>
    <p:extLst>
      <p:ext uri="{BB962C8B-B14F-4D97-AF65-F5344CB8AC3E}">
        <p14:creationId xmlns:p14="http://schemas.microsoft.com/office/powerpoint/2010/main" val="41214903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385D68B-F4BF-4B77-992E-4A4F2D94AF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09600"/>
            <a:ext cx="10515600" cy="5567363"/>
          </a:xfrm>
        </p:spPr>
        <p:txBody>
          <a:bodyPr/>
          <a:lstStyle/>
          <a:p>
            <a:pPr marL="0" indent="0" algn="ctr">
              <a:buNone/>
            </a:pPr>
            <a:r>
              <a:rPr lang="es-CL" b="1" dirty="0"/>
              <a:t>DERECHOS HUMANOS</a:t>
            </a:r>
          </a:p>
          <a:p>
            <a:endParaRPr lang="es-CL" dirty="0"/>
          </a:p>
          <a:p>
            <a:r>
              <a:rPr lang="es-CL" dirty="0"/>
              <a:t>CONCEPTO</a:t>
            </a:r>
          </a:p>
          <a:p>
            <a:endParaRPr lang="es-CL" dirty="0"/>
          </a:p>
          <a:p>
            <a:r>
              <a:rPr lang="es-CL" dirty="0"/>
              <a:t>PRINCIPIOS</a:t>
            </a:r>
          </a:p>
          <a:p>
            <a:endParaRPr lang="es-CL" dirty="0"/>
          </a:p>
          <a:p>
            <a:endParaRPr lang="es-CL" dirty="0"/>
          </a:p>
          <a:p>
            <a:pPr marL="0" indent="0">
              <a:buNone/>
            </a:pPr>
            <a:r>
              <a:rPr lang="es-CL" dirty="0"/>
              <a:t>RELACIÓN CON DERECHO INTERNACIONAL HUMANITARIO O DICA</a:t>
            </a:r>
          </a:p>
        </p:txBody>
      </p:sp>
    </p:spTree>
    <p:extLst>
      <p:ext uri="{BB962C8B-B14F-4D97-AF65-F5344CB8AC3E}">
        <p14:creationId xmlns:p14="http://schemas.microsoft.com/office/powerpoint/2010/main" val="18857608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743F55B-DD30-4331-83F0-433BF58B08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89113"/>
            <a:ext cx="10515600" cy="5487850"/>
          </a:xfrm>
        </p:spPr>
        <p:txBody>
          <a:bodyPr/>
          <a:lstStyle/>
          <a:p>
            <a:pPr marL="0" indent="0" algn="ctr">
              <a:buNone/>
            </a:pPr>
            <a:r>
              <a:rPr lang="es-CL" b="1" dirty="0"/>
              <a:t>DERECHO INTERNACIONAL DE LOS CONFLICTOS ARMADOS </a:t>
            </a:r>
          </a:p>
          <a:p>
            <a:pPr marL="0" indent="0" algn="ctr">
              <a:buNone/>
            </a:pPr>
            <a:r>
              <a:rPr lang="es-CL" b="1" dirty="0"/>
              <a:t>O </a:t>
            </a:r>
          </a:p>
          <a:p>
            <a:pPr marL="0" indent="0" algn="ctr">
              <a:buNone/>
            </a:pPr>
            <a:r>
              <a:rPr lang="es-CL" b="1" dirty="0"/>
              <a:t>DERECHO INTERNACIONAL HUMANITARIO</a:t>
            </a:r>
          </a:p>
          <a:p>
            <a:pPr marL="0" indent="0" algn="ctr">
              <a:buNone/>
            </a:pPr>
            <a:endParaRPr lang="es-CL" dirty="0"/>
          </a:p>
          <a:p>
            <a:pPr algn="just"/>
            <a:r>
              <a:rPr lang="es-CL" dirty="0"/>
              <a:t>OBJETIVO</a:t>
            </a:r>
          </a:p>
          <a:p>
            <a:pPr algn="just"/>
            <a:endParaRPr lang="es-CL" dirty="0"/>
          </a:p>
          <a:p>
            <a:pPr algn="just"/>
            <a:endParaRPr lang="es-CL" dirty="0"/>
          </a:p>
          <a:p>
            <a:pPr algn="just"/>
            <a:r>
              <a:rPr lang="es-CL" dirty="0"/>
              <a:t>PRINCIPIOS</a:t>
            </a:r>
          </a:p>
          <a:p>
            <a:pPr algn="just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142621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17358B4-41EF-491A-B397-6207CDEDBB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83096"/>
            <a:ext cx="10515600" cy="5593867"/>
          </a:xfrm>
        </p:spPr>
        <p:txBody>
          <a:bodyPr/>
          <a:lstStyle/>
          <a:p>
            <a:r>
              <a:rPr lang="es-CL" dirty="0"/>
              <a:t>FUENTES DE REGULACIÓN DEL DICA</a:t>
            </a:r>
          </a:p>
        </p:txBody>
      </p:sp>
    </p:spTree>
    <p:extLst>
      <p:ext uri="{BB962C8B-B14F-4D97-AF65-F5344CB8AC3E}">
        <p14:creationId xmlns:p14="http://schemas.microsoft.com/office/powerpoint/2010/main" val="34038382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6F4301C-3E5A-4C1D-A17A-C8BB3F5F8C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96348"/>
            <a:ext cx="10515600" cy="5580615"/>
          </a:xfrm>
        </p:spPr>
        <p:txBody>
          <a:bodyPr/>
          <a:lstStyle/>
          <a:p>
            <a:pPr marL="0" indent="0">
              <a:buNone/>
            </a:pPr>
            <a:r>
              <a:rPr lang="es-CL" dirty="0"/>
              <a:t>   Conflictos Armados 			  Conflictos Armados </a:t>
            </a:r>
          </a:p>
          <a:p>
            <a:pPr marL="0" indent="0">
              <a:buNone/>
            </a:pPr>
            <a:r>
              <a:rPr lang="es-CL" dirty="0"/>
              <a:t>      Internacionales				   NO internacionales</a:t>
            </a:r>
          </a:p>
          <a:p>
            <a:pPr marL="0" indent="0">
              <a:buNone/>
            </a:pPr>
            <a:r>
              <a:rPr lang="es-CL" dirty="0"/>
              <a:t>	CAI						CANI</a:t>
            </a:r>
          </a:p>
        </p:txBody>
      </p:sp>
    </p:spTree>
    <p:extLst>
      <p:ext uri="{BB962C8B-B14F-4D97-AF65-F5344CB8AC3E}">
        <p14:creationId xmlns:p14="http://schemas.microsoft.com/office/powerpoint/2010/main" val="4444767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16DE5BA-9726-4618-8BA7-D1A0526F5E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63826"/>
            <a:ext cx="10515600" cy="5713137"/>
          </a:xfrm>
        </p:spPr>
        <p:txBody>
          <a:bodyPr/>
          <a:lstStyle/>
          <a:p>
            <a:r>
              <a:rPr lang="es-CL" dirty="0"/>
              <a:t>COMBATIENTES Y NO COMBATIENTES (Población Civil)</a:t>
            </a:r>
          </a:p>
          <a:p>
            <a:endParaRPr lang="es-CL" dirty="0"/>
          </a:p>
          <a:p>
            <a:endParaRPr lang="es-CL" dirty="0"/>
          </a:p>
          <a:p>
            <a:endParaRPr lang="es-CL" dirty="0"/>
          </a:p>
          <a:p>
            <a:r>
              <a:rPr lang="es-CL" dirty="0"/>
              <a:t>ESTATUTO DE PRISIONEROS</a:t>
            </a:r>
          </a:p>
        </p:txBody>
      </p:sp>
    </p:spTree>
    <p:extLst>
      <p:ext uri="{BB962C8B-B14F-4D97-AF65-F5344CB8AC3E}">
        <p14:creationId xmlns:p14="http://schemas.microsoft.com/office/powerpoint/2010/main" val="28226679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7514DE8-7A15-4762-85D5-0C0A8A6E4E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69843"/>
            <a:ext cx="10515600" cy="5607120"/>
          </a:xfrm>
        </p:spPr>
        <p:txBody>
          <a:bodyPr/>
          <a:lstStyle/>
          <a:p>
            <a:r>
              <a:rPr lang="es-CL" dirty="0"/>
              <a:t>DICA EN EL MAR. </a:t>
            </a:r>
          </a:p>
          <a:p>
            <a:r>
              <a:rPr lang="es-CL" dirty="0"/>
              <a:t>MANUAL DE SAN REMO</a:t>
            </a:r>
          </a:p>
          <a:p>
            <a:endParaRPr lang="es-CL" dirty="0"/>
          </a:p>
          <a:p>
            <a:pPr lvl="3"/>
            <a:r>
              <a:rPr lang="es-CL" dirty="0"/>
              <a:t>ZONAS INCLUIDAS Y ZONAS EXCLUIDAS DE UN COMBATE NAVAL</a:t>
            </a:r>
          </a:p>
          <a:p>
            <a:pPr lvl="3"/>
            <a:endParaRPr lang="es-CL" dirty="0"/>
          </a:p>
          <a:p>
            <a:pPr lvl="3"/>
            <a:r>
              <a:rPr lang="es-CL" dirty="0"/>
              <a:t>BLANCO DE OPERACIONES MILITARES </a:t>
            </a:r>
          </a:p>
          <a:p>
            <a:pPr lvl="3"/>
            <a:endParaRPr lang="es-CL" dirty="0"/>
          </a:p>
          <a:p>
            <a:pPr lvl="3"/>
            <a:endParaRPr lang="es-CL" dirty="0"/>
          </a:p>
          <a:p>
            <a:pPr lvl="3"/>
            <a:endParaRPr lang="es-CL" dirty="0"/>
          </a:p>
          <a:p>
            <a:pPr lvl="3"/>
            <a:endParaRPr lang="es-CL" dirty="0"/>
          </a:p>
          <a:p>
            <a:pPr lvl="3"/>
            <a:endParaRPr lang="es-CL" dirty="0"/>
          </a:p>
          <a:p>
            <a:pPr lvl="3"/>
            <a:endParaRPr lang="es-CL" dirty="0"/>
          </a:p>
          <a:p>
            <a:pPr lvl="3"/>
            <a:endParaRPr lang="es-CL" dirty="0"/>
          </a:p>
          <a:p>
            <a:pPr lvl="3"/>
            <a:endParaRPr lang="es-CL" dirty="0"/>
          </a:p>
          <a:p>
            <a:pPr lvl="3"/>
            <a:r>
              <a:rPr lang="es-CL" dirty="0"/>
              <a:t>VISITA Y REGISTRO</a:t>
            </a:r>
          </a:p>
        </p:txBody>
      </p:sp>
    </p:spTree>
    <p:extLst>
      <p:ext uri="{BB962C8B-B14F-4D97-AF65-F5344CB8AC3E}">
        <p14:creationId xmlns:p14="http://schemas.microsoft.com/office/powerpoint/2010/main" val="39302431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8819F1B-4618-42E2-95AC-1863B4FFC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37322"/>
            <a:ext cx="10515600" cy="5739641"/>
          </a:xfrm>
        </p:spPr>
        <p:txBody>
          <a:bodyPr>
            <a:normAutofit/>
          </a:bodyPr>
          <a:lstStyle/>
          <a:p>
            <a:r>
              <a:rPr lang="es-CL" dirty="0"/>
              <a:t>DERECHO DE PRESA</a:t>
            </a:r>
          </a:p>
          <a:p>
            <a:endParaRPr lang="es-CL" dirty="0"/>
          </a:p>
          <a:p>
            <a:r>
              <a:rPr lang="es-CL" dirty="0"/>
              <a:t>ZONA DE EXCLUSIÓN</a:t>
            </a:r>
          </a:p>
          <a:p>
            <a:endParaRPr lang="es-CL" dirty="0"/>
          </a:p>
          <a:p>
            <a:pPr marL="0" indent="0">
              <a:buNone/>
            </a:pPr>
            <a:endParaRPr lang="es-CL" dirty="0"/>
          </a:p>
          <a:p>
            <a:r>
              <a:rPr lang="es-CL" dirty="0"/>
              <a:t>METODOS Y MEDIOS DE COMBATE</a:t>
            </a:r>
          </a:p>
          <a:p>
            <a:endParaRPr lang="es-CL" dirty="0"/>
          </a:p>
          <a:p>
            <a:pPr lvl="5"/>
            <a:r>
              <a:rPr lang="es-CL" dirty="0"/>
              <a:t>PERMITIDOS</a:t>
            </a:r>
          </a:p>
          <a:p>
            <a:pPr lvl="5"/>
            <a:endParaRPr lang="es-CL" dirty="0"/>
          </a:p>
          <a:p>
            <a:pPr lvl="5"/>
            <a:endParaRPr lang="es-CL" dirty="0"/>
          </a:p>
          <a:p>
            <a:pPr lvl="5"/>
            <a:r>
              <a:rPr lang="es-CL" dirty="0"/>
              <a:t>PROHIBIDOS ----- Indiscriminados/ Sufrimiento  innecesario/ Medio Ambiente</a:t>
            </a:r>
          </a:p>
          <a:p>
            <a:pPr lvl="5"/>
            <a:endParaRPr lang="es-CL" dirty="0"/>
          </a:p>
          <a:p>
            <a:pPr marL="2286000" lvl="5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80656714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768</TotalTime>
  <Words>150</Words>
  <Application>Microsoft Office PowerPoint</Application>
  <PresentationFormat>Panorámica</PresentationFormat>
  <Paragraphs>71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Tema de Office</vt:lpstr>
      <vt:lpstr>DERECHO INTERNACIONAL DE LOS CONFLICTOS ARMADOS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soledad.bs</dc:creator>
  <cp:lastModifiedBy>soledad.bs</cp:lastModifiedBy>
  <cp:revision>9</cp:revision>
  <dcterms:created xsi:type="dcterms:W3CDTF">2020-10-07T13:18:56Z</dcterms:created>
  <dcterms:modified xsi:type="dcterms:W3CDTF">2020-10-08T18:36:21Z</dcterms:modified>
</cp:coreProperties>
</file>