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7" r:id="rId1"/>
  </p:sldMasterIdLst>
  <p:notesMasterIdLst>
    <p:notesMasterId r:id="rId13"/>
  </p:notesMasterIdLst>
  <p:sldIdLst>
    <p:sldId id="256" r:id="rId2"/>
    <p:sldId id="293" r:id="rId3"/>
    <p:sldId id="257" r:id="rId4"/>
    <p:sldId id="292" r:id="rId5"/>
    <p:sldId id="281" r:id="rId6"/>
    <p:sldId id="287" r:id="rId7"/>
    <p:sldId id="288" r:id="rId8"/>
    <p:sldId id="289" r:id="rId9"/>
    <p:sldId id="285" r:id="rId10"/>
    <p:sldId id="290" r:id="rId11"/>
    <p:sldId id="283" r:id="rId12"/>
  </p:sldIdLst>
  <p:sldSz cx="9144000" cy="5143500" type="screen16x9"/>
  <p:notesSz cx="6858000" cy="9144000"/>
  <p:embeddedFontLst>
    <p:embeddedFont>
      <p:font typeface="Arvo" panose="020B0604020202020204" charset="0"/>
      <p:regular r:id="rId14"/>
      <p:bold r:id="rId15"/>
      <p:italic r:id="rId16"/>
      <p:boldItalic r:id="rId17"/>
    </p:embeddedFont>
    <p:embeddedFont>
      <p:font typeface="Cabin" panose="020B0604020202020204" charset="0"/>
      <p:regular r:id="rId18"/>
      <p:bold r:id="rId19"/>
      <p:italic r:id="rId20"/>
      <p:boldItalic r:id="rId21"/>
    </p:embeddedFont>
    <p:embeddedFont>
      <p:font typeface="Roboto Condensed" panose="02000000000000000000" pitchFamily="2" charset="0"/>
      <p:regular r:id="rId22"/>
      <p:bold r:id="rId23"/>
      <p:italic r:id="rId24"/>
      <p:boldItalic r:id="rId25"/>
    </p:embeddedFont>
    <p:embeddedFont>
      <p:font typeface="Roboto Condensed Light" panose="02000000000000000000" pitchFamily="2" charset="0"/>
      <p:regular r:id="rId26"/>
      <p:bold r:id="rId27"/>
      <p:italic r:id="rId28"/>
      <p:boldItalic r:id="rId2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4C5BC95-28D6-4276-9FBC-873EF2F5AB16}">
  <a:tblStyle styleId="{24C5BC95-28D6-4276-9FBC-873EF2F5AB16}"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11" autoAdjust="0"/>
    <p:restoredTop sz="94226" autoAdjust="0"/>
  </p:normalViewPr>
  <p:slideViewPr>
    <p:cSldViewPr snapToGrid="0">
      <p:cViewPr varScale="1">
        <p:scale>
          <a:sx n="108" d="100"/>
          <a:sy n="108" d="100"/>
        </p:scale>
        <p:origin x="797"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font" Target="fonts/font1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C75D6C-9602-4002-A95E-3D3BF74BAE14}"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s-ES"/>
        </a:p>
      </dgm:t>
    </dgm:pt>
    <dgm:pt modelId="{E20FF7BF-8E53-4355-B62D-91E78A3FA7E4}">
      <dgm:prSet phldrT="[Texto]"/>
      <dgm:spPr/>
      <dgm:t>
        <a:bodyPr/>
        <a:lstStyle/>
        <a:p>
          <a:r>
            <a:rPr lang="es-ES" dirty="0"/>
            <a:t>Suprimir u omitir </a:t>
          </a:r>
        </a:p>
      </dgm:t>
    </dgm:pt>
    <dgm:pt modelId="{9FDFEF6C-9B4B-4CDB-ADAC-304A0819A437}" type="parTrans" cxnId="{BAA15858-1130-4F29-9CBC-569EF3F57D84}">
      <dgm:prSet/>
      <dgm:spPr/>
      <dgm:t>
        <a:bodyPr/>
        <a:lstStyle/>
        <a:p>
          <a:endParaRPr lang="es-ES"/>
        </a:p>
      </dgm:t>
    </dgm:pt>
    <dgm:pt modelId="{052B84A9-B5B4-46A6-BE6A-8CCC36264B13}" type="sibTrans" cxnId="{BAA15858-1130-4F29-9CBC-569EF3F57D84}">
      <dgm:prSet/>
      <dgm:spPr/>
      <dgm:t>
        <a:bodyPr/>
        <a:lstStyle/>
        <a:p>
          <a:endParaRPr lang="es-ES"/>
        </a:p>
      </dgm:t>
    </dgm:pt>
    <dgm:pt modelId="{92934137-6169-40A0-8391-B9AB3E5B3B65}">
      <dgm:prSet phldrT="[Texto]"/>
      <dgm:spPr/>
      <dgm:t>
        <a:bodyPr/>
        <a:lstStyle/>
        <a:p>
          <a:r>
            <a:rPr lang="es-ES" dirty="0"/>
            <a:t>Seleccionar </a:t>
          </a:r>
        </a:p>
      </dgm:t>
    </dgm:pt>
    <dgm:pt modelId="{8A820D6E-D69A-4792-8167-06AA59A0FE3F}" type="parTrans" cxnId="{9F229189-D4FF-4EDD-ADA9-D621C5544B73}">
      <dgm:prSet/>
      <dgm:spPr/>
      <dgm:t>
        <a:bodyPr/>
        <a:lstStyle/>
        <a:p>
          <a:endParaRPr lang="es-ES"/>
        </a:p>
      </dgm:t>
    </dgm:pt>
    <dgm:pt modelId="{26F371E1-1284-4174-ACA3-E227C0DFDABD}" type="sibTrans" cxnId="{9F229189-D4FF-4EDD-ADA9-D621C5544B73}">
      <dgm:prSet/>
      <dgm:spPr/>
      <dgm:t>
        <a:bodyPr/>
        <a:lstStyle/>
        <a:p>
          <a:endParaRPr lang="es-ES"/>
        </a:p>
      </dgm:t>
    </dgm:pt>
    <dgm:pt modelId="{FD03AC70-DB85-4A6B-9F8E-5DFBA6AE8939}">
      <dgm:prSet/>
      <dgm:spPr/>
      <dgm:t>
        <a:bodyPr/>
        <a:lstStyle/>
        <a:p>
          <a:r>
            <a:rPr lang="es-ES" dirty="0"/>
            <a:t>Generalizar </a:t>
          </a:r>
        </a:p>
      </dgm:t>
    </dgm:pt>
    <dgm:pt modelId="{B79FB319-343D-46E8-B82F-439827F1C187}" type="parTrans" cxnId="{D610DD87-EF51-4337-9268-B8E0AB35FCB2}">
      <dgm:prSet/>
      <dgm:spPr/>
      <dgm:t>
        <a:bodyPr/>
        <a:lstStyle/>
        <a:p>
          <a:endParaRPr lang="es-ES"/>
        </a:p>
      </dgm:t>
    </dgm:pt>
    <dgm:pt modelId="{1532EB3D-3F72-4ADE-A97D-3E5DD9FEC650}" type="sibTrans" cxnId="{D610DD87-EF51-4337-9268-B8E0AB35FCB2}">
      <dgm:prSet/>
      <dgm:spPr/>
      <dgm:t>
        <a:bodyPr/>
        <a:lstStyle/>
        <a:p>
          <a:endParaRPr lang="es-ES"/>
        </a:p>
      </dgm:t>
    </dgm:pt>
    <dgm:pt modelId="{B953802F-8ED4-4F6E-823D-48118058F825}">
      <dgm:prSet/>
      <dgm:spPr/>
      <dgm:t>
        <a:bodyPr/>
        <a:lstStyle/>
        <a:p>
          <a:r>
            <a:rPr lang="es-ES" dirty="0"/>
            <a:t>Fusionar o construir </a:t>
          </a:r>
        </a:p>
      </dgm:t>
    </dgm:pt>
    <dgm:pt modelId="{7E1E60E0-DBFC-413C-B57D-D8D9493CF695}" type="parTrans" cxnId="{AB7B043E-F81F-4DE4-90CB-BDCD01679BD3}">
      <dgm:prSet/>
      <dgm:spPr/>
      <dgm:t>
        <a:bodyPr/>
        <a:lstStyle/>
        <a:p>
          <a:endParaRPr lang="es-ES"/>
        </a:p>
      </dgm:t>
    </dgm:pt>
    <dgm:pt modelId="{92A04C5B-E551-4A45-ADFF-9DDCDBFFABE5}" type="sibTrans" cxnId="{AB7B043E-F81F-4DE4-90CB-BDCD01679BD3}">
      <dgm:prSet/>
      <dgm:spPr/>
      <dgm:t>
        <a:bodyPr/>
        <a:lstStyle/>
        <a:p>
          <a:endParaRPr lang="es-ES"/>
        </a:p>
      </dgm:t>
    </dgm:pt>
    <dgm:pt modelId="{EAF6BCC5-A34E-490E-A396-E84E4488F68F}" type="pres">
      <dgm:prSet presAssocID="{FBC75D6C-9602-4002-A95E-3D3BF74BAE14}" presName="outerComposite" presStyleCnt="0">
        <dgm:presLayoutVars>
          <dgm:chMax val="5"/>
          <dgm:dir/>
          <dgm:resizeHandles val="exact"/>
        </dgm:presLayoutVars>
      </dgm:prSet>
      <dgm:spPr/>
    </dgm:pt>
    <dgm:pt modelId="{6E340DDF-3082-4485-B252-ABBA9D4B77E4}" type="pres">
      <dgm:prSet presAssocID="{FBC75D6C-9602-4002-A95E-3D3BF74BAE14}" presName="dummyMaxCanvas" presStyleCnt="0">
        <dgm:presLayoutVars/>
      </dgm:prSet>
      <dgm:spPr/>
    </dgm:pt>
    <dgm:pt modelId="{FEA8B44B-EDC6-41BC-9072-C266531FD14F}" type="pres">
      <dgm:prSet presAssocID="{FBC75D6C-9602-4002-A95E-3D3BF74BAE14}" presName="FourNodes_1" presStyleLbl="node1" presStyleIdx="0" presStyleCnt="4">
        <dgm:presLayoutVars>
          <dgm:bulletEnabled val="1"/>
        </dgm:presLayoutVars>
      </dgm:prSet>
      <dgm:spPr/>
    </dgm:pt>
    <dgm:pt modelId="{9CCFD36D-A8E6-4CCC-A69B-31AE124CFE4B}" type="pres">
      <dgm:prSet presAssocID="{FBC75D6C-9602-4002-A95E-3D3BF74BAE14}" presName="FourNodes_2" presStyleLbl="node1" presStyleIdx="1" presStyleCnt="4">
        <dgm:presLayoutVars>
          <dgm:bulletEnabled val="1"/>
        </dgm:presLayoutVars>
      </dgm:prSet>
      <dgm:spPr/>
    </dgm:pt>
    <dgm:pt modelId="{691E2A58-B92E-41C9-B0EC-6330353F6B5B}" type="pres">
      <dgm:prSet presAssocID="{FBC75D6C-9602-4002-A95E-3D3BF74BAE14}" presName="FourNodes_3" presStyleLbl="node1" presStyleIdx="2" presStyleCnt="4">
        <dgm:presLayoutVars>
          <dgm:bulletEnabled val="1"/>
        </dgm:presLayoutVars>
      </dgm:prSet>
      <dgm:spPr/>
    </dgm:pt>
    <dgm:pt modelId="{13943812-FEFA-4080-8A01-CEAF395A59BE}" type="pres">
      <dgm:prSet presAssocID="{FBC75D6C-9602-4002-A95E-3D3BF74BAE14}" presName="FourNodes_4" presStyleLbl="node1" presStyleIdx="3" presStyleCnt="4">
        <dgm:presLayoutVars>
          <dgm:bulletEnabled val="1"/>
        </dgm:presLayoutVars>
      </dgm:prSet>
      <dgm:spPr/>
    </dgm:pt>
    <dgm:pt modelId="{23FC8C1E-466D-4AFF-BD06-FC57227A947E}" type="pres">
      <dgm:prSet presAssocID="{FBC75D6C-9602-4002-A95E-3D3BF74BAE14}" presName="FourConn_1-2" presStyleLbl="fgAccFollowNode1" presStyleIdx="0" presStyleCnt="3">
        <dgm:presLayoutVars>
          <dgm:bulletEnabled val="1"/>
        </dgm:presLayoutVars>
      </dgm:prSet>
      <dgm:spPr/>
    </dgm:pt>
    <dgm:pt modelId="{2F4958C9-0F8C-4A35-A8EE-52A5BB5ED2C5}" type="pres">
      <dgm:prSet presAssocID="{FBC75D6C-9602-4002-A95E-3D3BF74BAE14}" presName="FourConn_2-3" presStyleLbl="fgAccFollowNode1" presStyleIdx="1" presStyleCnt="3">
        <dgm:presLayoutVars>
          <dgm:bulletEnabled val="1"/>
        </dgm:presLayoutVars>
      </dgm:prSet>
      <dgm:spPr/>
    </dgm:pt>
    <dgm:pt modelId="{73A1209C-2B0E-4C03-ACE2-0E9F366277E3}" type="pres">
      <dgm:prSet presAssocID="{FBC75D6C-9602-4002-A95E-3D3BF74BAE14}" presName="FourConn_3-4" presStyleLbl="fgAccFollowNode1" presStyleIdx="2" presStyleCnt="3">
        <dgm:presLayoutVars>
          <dgm:bulletEnabled val="1"/>
        </dgm:presLayoutVars>
      </dgm:prSet>
      <dgm:spPr/>
    </dgm:pt>
    <dgm:pt modelId="{979E2DCC-EFCE-47BF-AAE2-7E16AB556F25}" type="pres">
      <dgm:prSet presAssocID="{FBC75D6C-9602-4002-A95E-3D3BF74BAE14}" presName="FourNodes_1_text" presStyleLbl="node1" presStyleIdx="3" presStyleCnt="4">
        <dgm:presLayoutVars>
          <dgm:bulletEnabled val="1"/>
        </dgm:presLayoutVars>
      </dgm:prSet>
      <dgm:spPr/>
    </dgm:pt>
    <dgm:pt modelId="{68C6CB88-7A2F-4506-86C4-ECB6073CD1EF}" type="pres">
      <dgm:prSet presAssocID="{FBC75D6C-9602-4002-A95E-3D3BF74BAE14}" presName="FourNodes_2_text" presStyleLbl="node1" presStyleIdx="3" presStyleCnt="4">
        <dgm:presLayoutVars>
          <dgm:bulletEnabled val="1"/>
        </dgm:presLayoutVars>
      </dgm:prSet>
      <dgm:spPr/>
    </dgm:pt>
    <dgm:pt modelId="{5D45CFB6-0CA4-4DB4-A31A-EB8A48C10FF7}" type="pres">
      <dgm:prSet presAssocID="{FBC75D6C-9602-4002-A95E-3D3BF74BAE14}" presName="FourNodes_3_text" presStyleLbl="node1" presStyleIdx="3" presStyleCnt="4">
        <dgm:presLayoutVars>
          <dgm:bulletEnabled val="1"/>
        </dgm:presLayoutVars>
      </dgm:prSet>
      <dgm:spPr/>
    </dgm:pt>
    <dgm:pt modelId="{F511001D-4776-4163-A4E7-7AE9FBE0F3B6}" type="pres">
      <dgm:prSet presAssocID="{FBC75D6C-9602-4002-A95E-3D3BF74BAE14}" presName="FourNodes_4_text" presStyleLbl="node1" presStyleIdx="3" presStyleCnt="4">
        <dgm:presLayoutVars>
          <dgm:bulletEnabled val="1"/>
        </dgm:presLayoutVars>
      </dgm:prSet>
      <dgm:spPr/>
    </dgm:pt>
  </dgm:ptLst>
  <dgm:cxnLst>
    <dgm:cxn modelId="{1B877917-1FEA-4B81-B69E-EA1B1140691F}" type="presOf" srcId="{FD03AC70-DB85-4A6B-9F8E-5DFBA6AE8939}" destId="{691E2A58-B92E-41C9-B0EC-6330353F6B5B}" srcOrd="0" destOrd="0" presId="urn:microsoft.com/office/officeart/2005/8/layout/vProcess5"/>
    <dgm:cxn modelId="{CBA9282E-130B-472F-8E08-CD35215358E7}" type="presOf" srcId="{FD03AC70-DB85-4A6B-9F8E-5DFBA6AE8939}" destId="{5D45CFB6-0CA4-4DB4-A31A-EB8A48C10FF7}" srcOrd="1" destOrd="0" presId="urn:microsoft.com/office/officeart/2005/8/layout/vProcess5"/>
    <dgm:cxn modelId="{92636F39-2B8D-4716-B340-697A7B85D26E}" type="presOf" srcId="{E20FF7BF-8E53-4355-B62D-91E78A3FA7E4}" destId="{FEA8B44B-EDC6-41BC-9072-C266531FD14F}" srcOrd="0" destOrd="0" presId="urn:microsoft.com/office/officeart/2005/8/layout/vProcess5"/>
    <dgm:cxn modelId="{AB7B043E-F81F-4DE4-90CB-BDCD01679BD3}" srcId="{FBC75D6C-9602-4002-A95E-3D3BF74BAE14}" destId="{B953802F-8ED4-4F6E-823D-48118058F825}" srcOrd="3" destOrd="0" parTransId="{7E1E60E0-DBFC-413C-B57D-D8D9493CF695}" sibTransId="{92A04C5B-E551-4A45-ADFF-9DDCDBFFABE5}"/>
    <dgm:cxn modelId="{D74C9966-7551-4266-BBEE-291ACF263BCD}" type="presOf" srcId="{92934137-6169-40A0-8391-B9AB3E5B3B65}" destId="{9CCFD36D-A8E6-4CCC-A69B-31AE124CFE4B}" srcOrd="0" destOrd="0" presId="urn:microsoft.com/office/officeart/2005/8/layout/vProcess5"/>
    <dgm:cxn modelId="{FB1FE550-1EE7-46DB-BD9D-530F8D94E67A}" type="presOf" srcId="{26F371E1-1284-4174-ACA3-E227C0DFDABD}" destId="{2F4958C9-0F8C-4A35-A8EE-52A5BB5ED2C5}" srcOrd="0" destOrd="0" presId="urn:microsoft.com/office/officeart/2005/8/layout/vProcess5"/>
    <dgm:cxn modelId="{BAA15858-1130-4F29-9CBC-569EF3F57D84}" srcId="{FBC75D6C-9602-4002-A95E-3D3BF74BAE14}" destId="{E20FF7BF-8E53-4355-B62D-91E78A3FA7E4}" srcOrd="0" destOrd="0" parTransId="{9FDFEF6C-9B4B-4CDB-ADAC-304A0819A437}" sibTransId="{052B84A9-B5B4-46A6-BE6A-8CCC36264B13}"/>
    <dgm:cxn modelId="{D610DD87-EF51-4337-9268-B8E0AB35FCB2}" srcId="{FBC75D6C-9602-4002-A95E-3D3BF74BAE14}" destId="{FD03AC70-DB85-4A6B-9F8E-5DFBA6AE8939}" srcOrd="2" destOrd="0" parTransId="{B79FB319-343D-46E8-B82F-439827F1C187}" sibTransId="{1532EB3D-3F72-4ADE-A97D-3E5DD9FEC650}"/>
    <dgm:cxn modelId="{9F229189-D4FF-4EDD-ADA9-D621C5544B73}" srcId="{FBC75D6C-9602-4002-A95E-3D3BF74BAE14}" destId="{92934137-6169-40A0-8391-B9AB3E5B3B65}" srcOrd="1" destOrd="0" parTransId="{8A820D6E-D69A-4792-8167-06AA59A0FE3F}" sibTransId="{26F371E1-1284-4174-ACA3-E227C0DFDABD}"/>
    <dgm:cxn modelId="{8F91DE92-3DFA-43C8-8F5E-7F44144C85A5}" type="presOf" srcId="{B953802F-8ED4-4F6E-823D-48118058F825}" destId="{F511001D-4776-4163-A4E7-7AE9FBE0F3B6}" srcOrd="1" destOrd="0" presId="urn:microsoft.com/office/officeart/2005/8/layout/vProcess5"/>
    <dgm:cxn modelId="{6F4CA4A5-0854-4DE9-8576-3D6FF40EA5F1}" type="presOf" srcId="{1532EB3D-3F72-4ADE-A97D-3E5DD9FEC650}" destId="{73A1209C-2B0E-4C03-ACE2-0E9F366277E3}" srcOrd="0" destOrd="0" presId="urn:microsoft.com/office/officeart/2005/8/layout/vProcess5"/>
    <dgm:cxn modelId="{17BEDCAA-B3F8-495A-9CFB-6083A8AE2739}" type="presOf" srcId="{E20FF7BF-8E53-4355-B62D-91E78A3FA7E4}" destId="{979E2DCC-EFCE-47BF-AAE2-7E16AB556F25}" srcOrd="1" destOrd="0" presId="urn:microsoft.com/office/officeart/2005/8/layout/vProcess5"/>
    <dgm:cxn modelId="{34785DC5-9A8C-4FC1-A844-3D2DE5AB567E}" type="presOf" srcId="{FBC75D6C-9602-4002-A95E-3D3BF74BAE14}" destId="{EAF6BCC5-A34E-490E-A396-E84E4488F68F}" srcOrd="0" destOrd="0" presId="urn:microsoft.com/office/officeart/2005/8/layout/vProcess5"/>
    <dgm:cxn modelId="{427660C9-A08A-4FC5-8B81-D4CED0C77009}" type="presOf" srcId="{B953802F-8ED4-4F6E-823D-48118058F825}" destId="{13943812-FEFA-4080-8A01-CEAF395A59BE}" srcOrd="0" destOrd="0" presId="urn:microsoft.com/office/officeart/2005/8/layout/vProcess5"/>
    <dgm:cxn modelId="{3B0206D1-2206-4821-97BE-4A61DE7F46C0}" type="presOf" srcId="{052B84A9-B5B4-46A6-BE6A-8CCC36264B13}" destId="{23FC8C1E-466D-4AFF-BD06-FC57227A947E}" srcOrd="0" destOrd="0" presId="urn:microsoft.com/office/officeart/2005/8/layout/vProcess5"/>
    <dgm:cxn modelId="{800CEAF5-6786-4009-B09D-668FE665E820}" type="presOf" srcId="{92934137-6169-40A0-8391-B9AB3E5B3B65}" destId="{68C6CB88-7A2F-4506-86C4-ECB6073CD1EF}" srcOrd="1" destOrd="0" presId="urn:microsoft.com/office/officeart/2005/8/layout/vProcess5"/>
    <dgm:cxn modelId="{24C9DDC7-CD15-491C-A400-7B6AF663E895}" type="presParOf" srcId="{EAF6BCC5-A34E-490E-A396-E84E4488F68F}" destId="{6E340DDF-3082-4485-B252-ABBA9D4B77E4}" srcOrd="0" destOrd="0" presId="urn:microsoft.com/office/officeart/2005/8/layout/vProcess5"/>
    <dgm:cxn modelId="{888A038F-3A1A-48A0-9582-9850AEE0F11D}" type="presParOf" srcId="{EAF6BCC5-A34E-490E-A396-E84E4488F68F}" destId="{FEA8B44B-EDC6-41BC-9072-C266531FD14F}" srcOrd="1" destOrd="0" presId="urn:microsoft.com/office/officeart/2005/8/layout/vProcess5"/>
    <dgm:cxn modelId="{4D6D04DD-11FA-4BFA-BFB7-2313071EF8DA}" type="presParOf" srcId="{EAF6BCC5-A34E-490E-A396-E84E4488F68F}" destId="{9CCFD36D-A8E6-4CCC-A69B-31AE124CFE4B}" srcOrd="2" destOrd="0" presId="urn:microsoft.com/office/officeart/2005/8/layout/vProcess5"/>
    <dgm:cxn modelId="{50D6D674-5B52-4448-8236-6E541AE43613}" type="presParOf" srcId="{EAF6BCC5-A34E-490E-A396-E84E4488F68F}" destId="{691E2A58-B92E-41C9-B0EC-6330353F6B5B}" srcOrd="3" destOrd="0" presId="urn:microsoft.com/office/officeart/2005/8/layout/vProcess5"/>
    <dgm:cxn modelId="{C76CEBCC-6574-440A-A666-0DA5DF4F80AC}" type="presParOf" srcId="{EAF6BCC5-A34E-490E-A396-E84E4488F68F}" destId="{13943812-FEFA-4080-8A01-CEAF395A59BE}" srcOrd="4" destOrd="0" presId="urn:microsoft.com/office/officeart/2005/8/layout/vProcess5"/>
    <dgm:cxn modelId="{D94D7778-5048-4936-A2EF-340EC68D5C57}" type="presParOf" srcId="{EAF6BCC5-A34E-490E-A396-E84E4488F68F}" destId="{23FC8C1E-466D-4AFF-BD06-FC57227A947E}" srcOrd="5" destOrd="0" presId="urn:microsoft.com/office/officeart/2005/8/layout/vProcess5"/>
    <dgm:cxn modelId="{3E43D4E1-F816-4936-A4EF-69350F1ABCA9}" type="presParOf" srcId="{EAF6BCC5-A34E-490E-A396-E84E4488F68F}" destId="{2F4958C9-0F8C-4A35-A8EE-52A5BB5ED2C5}" srcOrd="6" destOrd="0" presId="urn:microsoft.com/office/officeart/2005/8/layout/vProcess5"/>
    <dgm:cxn modelId="{2C427F56-BA5B-422B-9E1F-B3E81B4AE869}" type="presParOf" srcId="{EAF6BCC5-A34E-490E-A396-E84E4488F68F}" destId="{73A1209C-2B0E-4C03-ACE2-0E9F366277E3}" srcOrd="7" destOrd="0" presId="urn:microsoft.com/office/officeart/2005/8/layout/vProcess5"/>
    <dgm:cxn modelId="{36C600A9-E96A-4363-AB1B-C713D5214EEF}" type="presParOf" srcId="{EAF6BCC5-A34E-490E-A396-E84E4488F68F}" destId="{979E2DCC-EFCE-47BF-AAE2-7E16AB556F25}" srcOrd="8" destOrd="0" presId="urn:microsoft.com/office/officeart/2005/8/layout/vProcess5"/>
    <dgm:cxn modelId="{429D7B03-BEED-4926-97BD-4D2CB8FA1220}" type="presParOf" srcId="{EAF6BCC5-A34E-490E-A396-E84E4488F68F}" destId="{68C6CB88-7A2F-4506-86C4-ECB6073CD1EF}" srcOrd="9" destOrd="0" presId="urn:microsoft.com/office/officeart/2005/8/layout/vProcess5"/>
    <dgm:cxn modelId="{B469A913-67D8-4193-B294-0D9D942FAEC7}" type="presParOf" srcId="{EAF6BCC5-A34E-490E-A396-E84E4488F68F}" destId="{5D45CFB6-0CA4-4DB4-A31A-EB8A48C10FF7}" srcOrd="10" destOrd="0" presId="urn:microsoft.com/office/officeart/2005/8/layout/vProcess5"/>
    <dgm:cxn modelId="{B75C8E50-407C-4E6E-8F1A-2CE969D9F609}" type="presParOf" srcId="{EAF6BCC5-A34E-490E-A396-E84E4488F68F}" destId="{F511001D-4776-4163-A4E7-7AE9FBE0F3B6}"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A8B44B-EDC6-41BC-9072-C266531FD14F}">
      <dsp:nvSpPr>
        <dsp:cNvPr id="0" name=""/>
        <dsp:cNvSpPr/>
      </dsp:nvSpPr>
      <dsp:spPr>
        <a:xfrm>
          <a:off x="0" y="0"/>
          <a:ext cx="7215446" cy="70408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s-ES" sz="3100" kern="1200" dirty="0"/>
            <a:t>Suprimir u omitir </a:t>
          </a:r>
        </a:p>
      </dsp:txBody>
      <dsp:txXfrm>
        <a:off x="20622" y="20622"/>
        <a:ext cx="6396185" cy="662844"/>
      </dsp:txXfrm>
    </dsp:sp>
    <dsp:sp modelId="{9CCFD36D-A8E6-4CCC-A69B-31AE124CFE4B}">
      <dsp:nvSpPr>
        <dsp:cNvPr id="0" name=""/>
        <dsp:cNvSpPr/>
      </dsp:nvSpPr>
      <dsp:spPr>
        <a:xfrm>
          <a:off x="604293" y="832104"/>
          <a:ext cx="7215446" cy="70408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s-ES" sz="3100" kern="1200" dirty="0"/>
            <a:t>Seleccionar </a:t>
          </a:r>
        </a:p>
      </dsp:txBody>
      <dsp:txXfrm>
        <a:off x="624915" y="852726"/>
        <a:ext cx="6112251" cy="662844"/>
      </dsp:txXfrm>
    </dsp:sp>
    <dsp:sp modelId="{691E2A58-B92E-41C9-B0EC-6330353F6B5B}">
      <dsp:nvSpPr>
        <dsp:cNvPr id="0" name=""/>
        <dsp:cNvSpPr/>
      </dsp:nvSpPr>
      <dsp:spPr>
        <a:xfrm>
          <a:off x="1199567" y="1664208"/>
          <a:ext cx="7215446" cy="70408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s-ES" sz="3100" kern="1200" dirty="0"/>
            <a:t>Generalizar </a:t>
          </a:r>
        </a:p>
      </dsp:txBody>
      <dsp:txXfrm>
        <a:off x="1220189" y="1684830"/>
        <a:ext cx="6121270" cy="662844"/>
      </dsp:txXfrm>
    </dsp:sp>
    <dsp:sp modelId="{13943812-FEFA-4080-8A01-CEAF395A59BE}">
      <dsp:nvSpPr>
        <dsp:cNvPr id="0" name=""/>
        <dsp:cNvSpPr/>
      </dsp:nvSpPr>
      <dsp:spPr>
        <a:xfrm>
          <a:off x="1803861" y="2496312"/>
          <a:ext cx="7215446" cy="70408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s-ES" sz="3100" kern="1200" dirty="0"/>
            <a:t>Fusionar o construir </a:t>
          </a:r>
        </a:p>
      </dsp:txBody>
      <dsp:txXfrm>
        <a:off x="1824483" y="2516934"/>
        <a:ext cx="6112251" cy="662844"/>
      </dsp:txXfrm>
    </dsp:sp>
    <dsp:sp modelId="{23FC8C1E-466D-4AFF-BD06-FC57227A947E}">
      <dsp:nvSpPr>
        <dsp:cNvPr id="0" name=""/>
        <dsp:cNvSpPr/>
      </dsp:nvSpPr>
      <dsp:spPr>
        <a:xfrm>
          <a:off x="6757789" y="539267"/>
          <a:ext cx="457657" cy="457657"/>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es-ES" sz="2100" kern="1200"/>
        </a:p>
      </dsp:txBody>
      <dsp:txXfrm>
        <a:off x="6860762" y="539267"/>
        <a:ext cx="251711" cy="344387"/>
      </dsp:txXfrm>
    </dsp:sp>
    <dsp:sp modelId="{2F4958C9-0F8C-4A35-A8EE-52A5BB5ED2C5}">
      <dsp:nvSpPr>
        <dsp:cNvPr id="0" name=""/>
        <dsp:cNvSpPr/>
      </dsp:nvSpPr>
      <dsp:spPr>
        <a:xfrm>
          <a:off x="7362082" y="1371371"/>
          <a:ext cx="457657" cy="457657"/>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es-ES" sz="2100" kern="1200"/>
        </a:p>
      </dsp:txBody>
      <dsp:txXfrm>
        <a:off x="7465055" y="1371371"/>
        <a:ext cx="251711" cy="344387"/>
      </dsp:txXfrm>
    </dsp:sp>
    <dsp:sp modelId="{73A1209C-2B0E-4C03-ACE2-0E9F366277E3}">
      <dsp:nvSpPr>
        <dsp:cNvPr id="0" name=""/>
        <dsp:cNvSpPr/>
      </dsp:nvSpPr>
      <dsp:spPr>
        <a:xfrm>
          <a:off x="7957357" y="2203475"/>
          <a:ext cx="457657" cy="457657"/>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es-ES" sz="2100" kern="1200"/>
        </a:p>
      </dsp:txBody>
      <dsp:txXfrm>
        <a:off x="8060330" y="2203475"/>
        <a:ext cx="251711" cy="344387"/>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5f391192_0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2" name="Google Shape;18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3606f1c2d_3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7" name="Google Shape;187;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7544483" y="657775"/>
            <a:ext cx="1299300" cy="4329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nvGrpSpPr>
          <p:cNvPr id="11" name="Google Shape;11;p2"/>
          <p:cNvGrpSpPr/>
          <p:nvPr/>
        </p:nvGrpSpPr>
        <p:grpSpPr>
          <a:xfrm>
            <a:off x="0" y="-7088"/>
            <a:ext cx="8661398" cy="5150588"/>
            <a:chOff x="0" y="-7088"/>
            <a:chExt cx="8661398" cy="5150588"/>
          </a:xfrm>
        </p:grpSpPr>
        <p:sp>
          <p:nvSpPr>
            <p:cNvPr id="12" name="Google Shape;12;p2"/>
            <p:cNvSpPr/>
            <p:nvPr/>
          </p:nvSpPr>
          <p:spPr>
            <a:xfrm>
              <a:off x="0" y="0"/>
              <a:ext cx="3525000" cy="5143500"/>
            </a:xfrm>
            <a:prstGeom prst="rect">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3" name="Google Shape;13;p2"/>
            <p:cNvSpPr/>
            <p:nvPr/>
          </p:nvSpPr>
          <p:spPr>
            <a:xfrm rot="10800000" flipH="1">
              <a:off x="3517898" y="-7088"/>
              <a:ext cx="5143500" cy="5143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14" name="Google Shape;14;p2"/>
          <p:cNvGrpSpPr/>
          <p:nvPr/>
        </p:nvGrpSpPr>
        <p:grpSpPr>
          <a:xfrm rot="10800000" flipH="1">
            <a:off x="1" y="1090763"/>
            <a:ext cx="8847502" cy="2961975"/>
            <a:chOff x="-8178042" y="-4493254"/>
            <a:chExt cx="19483598" cy="6522736"/>
          </a:xfrm>
        </p:grpSpPr>
        <p:sp>
          <p:nvSpPr>
            <p:cNvPr id="15" name="Google Shape;15;p2"/>
            <p:cNvSpPr/>
            <p:nvPr/>
          </p:nvSpPr>
          <p:spPr>
            <a:xfrm>
              <a:off x="-8178042" y="-4493118"/>
              <a:ext cx="12968400" cy="65226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17" name="Google Shape;17;p2"/>
          <p:cNvGrpSpPr/>
          <p:nvPr/>
        </p:nvGrpSpPr>
        <p:grpSpPr>
          <a:xfrm>
            <a:off x="3677236" y="4278349"/>
            <a:ext cx="5480829" cy="432996"/>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21" name="Google Shape;21;p2"/>
              <p:cNvSpPr/>
              <p:nvPr/>
            </p:nvSpPr>
            <p:spPr>
              <a:xfrm>
                <a:off x="4710175"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
        <p:nvSpPr>
          <p:cNvPr id="22" name="Google Shape;22;p2"/>
          <p:cNvSpPr txBox="1">
            <a:spLocks noGrp="1"/>
          </p:cNvSpPr>
          <p:nvPr>
            <p:ph type="ctrTitle"/>
          </p:nvPr>
        </p:nvSpPr>
        <p:spPr>
          <a:xfrm>
            <a:off x="685800" y="1090750"/>
            <a:ext cx="5367900" cy="2961900"/>
          </a:xfrm>
          <a:prstGeom prst="rect">
            <a:avLst/>
          </a:prstGeom>
        </p:spPr>
        <p:txBody>
          <a:bodyPr spcFirstLastPara="1" wrap="square" lIns="91425" tIns="91425" rIns="91425" bIns="91425" anchor="ctr" anchorCtr="0"/>
          <a:lstStyle>
            <a:lvl1pPr lvl="0">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81"/>
        <p:cNvGrpSpPr/>
        <p:nvPr/>
      </p:nvGrpSpPr>
      <p:grpSpPr>
        <a:xfrm>
          <a:off x="0" y="0"/>
          <a:ext cx="0" cy="0"/>
          <a:chOff x="0" y="0"/>
          <a:chExt cx="0" cy="0"/>
        </a:xfrm>
      </p:grpSpPr>
      <p:grpSp>
        <p:nvGrpSpPr>
          <p:cNvPr id="82" name="Google Shape;82;p6"/>
          <p:cNvGrpSpPr/>
          <p:nvPr/>
        </p:nvGrpSpPr>
        <p:grpSpPr>
          <a:xfrm>
            <a:off x="-4" y="40"/>
            <a:ext cx="7072430" cy="1327315"/>
            <a:chOff x="-4" y="40"/>
            <a:chExt cx="7072430" cy="1327315"/>
          </a:xfrm>
        </p:grpSpPr>
        <p:sp>
          <p:nvSpPr>
            <p:cNvPr id="83" name="Google Shape;83;p6"/>
            <p:cNvSpPr/>
            <p:nvPr/>
          </p:nvSpPr>
          <p:spPr>
            <a:xfrm>
              <a:off x="6292649" y="126425"/>
              <a:ext cx="779700" cy="2598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nvGrpSpPr>
            <p:cNvPr id="84" name="Google Shape;84;p6"/>
            <p:cNvGrpSpPr/>
            <p:nvPr/>
          </p:nvGrpSpPr>
          <p:grpSpPr>
            <a:xfrm rot="10800000" flipH="1">
              <a:off x="3" y="40"/>
              <a:ext cx="6756168" cy="1327315"/>
              <a:chOff x="-2168138" y="330075"/>
              <a:chExt cx="8650663" cy="1699506"/>
            </a:xfrm>
          </p:grpSpPr>
          <p:sp>
            <p:nvSpPr>
              <p:cNvPr id="85" name="Google Shape;85;p6"/>
              <p:cNvSpPr/>
              <p:nvPr/>
            </p:nvSpPr>
            <p:spPr>
              <a:xfrm>
                <a:off x="-2168138" y="330081"/>
                <a:ext cx="69582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86" name="Google Shape;86;p6"/>
              <p:cNvSpPr/>
              <p:nvPr/>
            </p:nvSpPr>
            <p:spPr>
              <a:xfrm>
                <a:off x="4783025"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87" name="Google Shape;87;p6"/>
            <p:cNvGrpSpPr/>
            <p:nvPr/>
          </p:nvGrpSpPr>
          <p:grpSpPr>
            <a:xfrm rot="10800000" flipH="1">
              <a:off x="-4" y="381007"/>
              <a:ext cx="7072430" cy="771744"/>
              <a:chOff x="-9092084" y="330075"/>
              <a:chExt cx="15574609" cy="1699501"/>
            </a:xfrm>
          </p:grpSpPr>
          <p:sp>
            <p:nvSpPr>
              <p:cNvPr id="88" name="Google Shape;88;p6"/>
              <p:cNvSpPr/>
              <p:nvPr/>
            </p:nvSpPr>
            <p:spPr>
              <a:xfrm>
                <a:off x="-9092084" y="330076"/>
                <a:ext cx="13882200" cy="16995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89" name="Google Shape;89;p6"/>
              <p:cNvSpPr/>
              <p:nvPr/>
            </p:nvSpPr>
            <p:spPr>
              <a:xfrm>
                <a:off x="4783025" y="330075"/>
                <a:ext cx="1699500" cy="16995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grpSp>
        <p:nvGrpSpPr>
          <p:cNvPr id="90" name="Google Shape;90;p6"/>
          <p:cNvGrpSpPr/>
          <p:nvPr/>
        </p:nvGrpSpPr>
        <p:grpSpPr>
          <a:xfrm>
            <a:off x="6946842" y="4472723"/>
            <a:ext cx="2202830" cy="670795"/>
            <a:chOff x="5575242" y="4472723"/>
            <a:chExt cx="2202830" cy="670795"/>
          </a:xfrm>
        </p:grpSpPr>
        <p:sp>
          <p:nvSpPr>
            <p:cNvPr id="91" name="Google Shape;91;p6"/>
            <p:cNvSpPr/>
            <p:nvPr/>
          </p:nvSpPr>
          <p:spPr>
            <a:xfrm rot="10800000">
              <a:off x="5575242"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92" name="Google Shape;92;p6"/>
            <p:cNvGrpSpPr/>
            <p:nvPr/>
          </p:nvGrpSpPr>
          <p:grpSpPr>
            <a:xfrm flipH="1">
              <a:off x="5734850" y="4472723"/>
              <a:ext cx="2040837" cy="670795"/>
              <a:chOff x="1297954" y="330075"/>
              <a:chExt cx="5169293" cy="1699506"/>
            </a:xfrm>
          </p:grpSpPr>
          <p:sp>
            <p:nvSpPr>
              <p:cNvPr id="93" name="Google Shape;93;p6"/>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94" name="Google Shape;94;p6"/>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95" name="Google Shape;95;p6"/>
            <p:cNvGrpSpPr/>
            <p:nvPr/>
          </p:nvGrpSpPr>
          <p:grpSpPr>
            <a:xfrm flipH="1">
              <a:off x="5578209" y="4646738"/>
              <a:ext cx="2199863" cy="304563"/>
              <a:chOff x="-5827153" y="330075"/>
              <a:chExt cx="12276019" cy="1699569"/>
            </a:xfrm>
          </p:grpSpPr>
          <p:sp>
            <p:nvSpPr>
              <p:cNvPr id="96" name="Google Shape;96;p6"/>
              <p:cNvSpPr/>
              <p:nvPr/>
            </p:nvSpPr>
            <p:spPr>
              <a:xfrm>
                <a:off x="-5827153" y="330144"/>
                <a:ext cx="106122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97" name="Google Shape;97;p6"/>
              <p:cNvSpPr/>
              <p:nvPr/>
            </p:nvSpPr>
            <p:spPr>
              <a:xfrm>
                <a:off x="4749366"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
        <p:nvSpPr>
          <p:cNvPr id="98" name="Google Shape;98;p6"/>
          <p:cNvSpPr txBox="1">
            <a:spLocks noGrp="1"/>
          </p:cNvSpPr>
          <p:nvPr>
            <p:ph type="title"/>
          </p:nvPr>
        </p:nvSpPr>
        <p:spPr>
          <a:xfrm>
            <a:off x="814275" y="392575"/>
            <a:ext cx="5258400" cy="766200"/>
          </a:xfrm>
          <a:prstGeom prst="rect">
            <a:avLst/>
          </a:prstGeom>
        </p:spPr>
        <p:txBody>
          <a:bodyPr spcFirstLastPara="1" wrap="square" lIns="91425" tIns="91425" rIns="91425" bIns="91425" anchor="ctr" anchorCtr="0"/>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99" name="Google Shape;99;p6"/>
          <p:cNvSpPr txBox="1">
            <a:spLocks noGrp="1"/>
          </p:cNvSpPr>
          <p:nvPr>
            <p:ph type="body" idx="1"/>
          </p:nvPr>
        </p:nvSpPr>
        <p:spPr>
          <a:xfrm>
            <a:off x="814275" y="1537988"/>
            <a:ext cx="3378300" cy="2724300"/>
          </a:xfrm>
          <a:prstGeom prst="rect">
            <a:avLst/>
          </a:prstGeom>
        </p:spPr>
        <p:txBody>
          <a:bodyPr spcFirstLastPara="1" wrap="square" lIns="91425" tIns="91425" rIns="91425" bIns="91425" anchor="t" anchorCtr="0"/>
          <a:lstStyle>
            <a:lvl1pPr marL="457200" lvl="0" indent="-355600">
              <a:spcBef>
                <a:spcPts val="600"/>
              </a:spcBef>
              <a:spcAft>
                <a:spcPts val="0"/>
              </a:spcAft>
              <a:buSzPts val="2000"/>
              <a:buChar char="▰"/>
              <a:defRPr sz="2000"/>
            </a:lvl1pPr>
            <a:lvl2pPr marL="914400" lvl="1" indent="-355600">
              <a:spcBef>
                <a:spcPts val="1000"/>
              </a:spcBef>
              <a:spcAft>
                <a:spcPts val="0"/>
              </a:spcAft>
              <a:buSzPts val="2000"/>
              <a:buChar char="▻"/>
              <a:defRPr sz="2000"/>
            </a:lvl2pPr>
            <a:lvl3pPr marL="1371600" lvl="2" indent="-355600">
              <a:spcBef>
                <a:spcPts val="1000"/>
              </a:spcBef>
              <a:spcAft>
                <a:spcPts val="0"/>
              </a:spcAft>
              <a:buSzPts val="2000"/>
              <a:buChar char="▻"/>
              <a:defRPr sz="2000"/>
            </a:lvl3pPr>
            <a:lvl4pPr marL="1828800" lvl="3" indent="-355600">
              <a:spcBef>
                <a:spcPts val="1000"/>
              </a:spcBef>
              <a:spcAft>
                <a:spcPts val="0"/>
              </a:spcAft>
              <a:buSzPts val="2000"/>
              <a:buChar char="▻"/>
              <a:defRPr sz="2000"/>
            </a:lvl4pPr>
            <a:lvl5pPr marL="2286000" lvl="4" indent="-355600">
              <a:spcBef>
                <a:spcPts val="1000"/>
              </a:spcBef>
              <a:spcAft>
                <a:spcPts val="0"/>
              </a:spcAft>
              <a:buSzPts val="2000"/>
              <a:buChar char="▻"/>
              <a:defRPr sz="2000"/>
            </a:lvl5pPr>
            <a:lvl6pPr marL="2743200" lvl="5" indent="-355600">
              <a:spcBef>
                <a:spcPts val="1000"/>
              </a:spcBef>
              <a:spcAft>
                <a:spcPts val="0"/>
              </a:spcAft>
              <a:buSzPts val="2000"/>
              <a:buChar char="▻"/>
              <a:defRPr sz="2000"/>
            </a:lvl6pPr>
            <a:lvl7pPr marL="3200400" lvl="6" indent="-355600">
              <a:spcBef>
                <a:spcPts val="1000"/>
              </a:spcBef>
              <a:spcAft>
                <a:spcPts val="0"/>
              </a:spcAft>
              <a:buSzPts val="2000"/>
              <a:buChar char="▻"/>
              <a:defRPr sz="2000"/>
            </a:lvl7pPr>
            <a:lvl8pPr marL="3657600" lvl="7" indent="-355600">
              <a:spcBef>
                <a:spcPts val="1000"/>
              </a:spcBef>
              <a:spcAft>
                <a:spcPts val="0"/>
              </a:spcAft>
              <a:buSzPts val="2000"/>
              <a:buChar char="▻"/>
              <a:defRPr sz="2000"/>
            </a:lvl8pPr>
            <a:lvl9pPr marL="4114800" lvl="8" indent="-355600">
              <a:spcBef>
                <a:spcPts val="1000"/>
              </a:spcBef>
              <a:spcAft>
                <a:spcPts val="1000"/>
              </a:spcAft>
              <a:buSzPts val="2000"/>
              <a:buChar char="▻"/>
              <a:defRPr sz="2000"/>
            </a:lvl9pPr>
          </a:lstStyle>
          <a:p>
            <a:endParaRPr/>
          </a:p>
        </p:txBody>
      </p:sp>
      <p:sp>
        <p:nvSpPr>
          <p:cNvPr id="100" name="Google Shape;100;p6"/>
          <p:cNvSpPr txBox="1">
            <a:spLocks noGrp="1"/>
          </p:cNvSpPr>
          <p:nvPr>
            <p:ph type="body" idx="2"/>
          </p:nvPr>
        </p:nvSpPr>
        <p:spPr>
          <a:xfrm>
            <a:off x="4396123" y="1537988"/>
            <a:ext cx="3378300" cy="2724300"/>
          </a:xfrm>
          <a:prstGeom prst="rect">
            <a:avLst/>
          </a:prstGeom>
        </p:spPr>
        <p:txBody>
          <a:bodyPr spcFirstLastPara="1" wrap="square" lIns="91425" tIns="91425" rIns="91425" bIns="91425" anchor="t" anchorCtr="0"/>
          <a:lstStyle>
            <a:lvl1pPr marL="457200" lvl="0" indent="-355600">
              <a:spcBef>
                <a:spcPts val="600"/>
              </a:spcBef>
              <a:spcAft>
                <a:spcPts val="0"/>
              </a:spcAft>
              <a:buSzPts val="2000"/>
              <a:buChar char="▰"/>
              <a:defRPr sz="2000"/>
            </a:lvl1pPr>
            <a:lvl2pPr marL="914400" lvl="1" indent="-355600">
              <a:spcBef>
                <a:spcPts val="1000"/>
              </a:spcBef>
              <a:spcAft>
                <a:spcPts val="0"/>
              </a:spcAft>
              <a:buSzPts val="2000"/>
              <a:buChar char="▻"/>
              <a:defRPr sz="2000"/>
            </a:lvl2pPr>
            <a:lvl3pPr marL="1371600" lvl="2" indent="-355600">
              <a:spcBef>
                <a:spcPts val="1000"/>
              </a:spcBef>
              <a:spcAft>
                <a:spcPts val="0"/>
              </a:spcAft>
              <a:buSzPts val="2000"/>
              <a:buChar char="▻"/>
              <a:defRPr sz="2000"/>
            </a:lvl3pPr>
            <a:lvl4pPr marL="1828800" lvl="3" indent="-355600">
              <a:spcBef>
                <a:spcPts val="1000"/>
              </a:spcBef>
              <a:spcAft>
                <a:spcPts val="0"/>
              </a:spcAft>
              <a:buSzPts val="2000"/>
              <a:buChar char="▻"/>
              <a:defRPr sz="2000"/>
            </a:lvl4pPr>
            <a:lvl5pPr marL="2286000" lvl="4" indent="-355600">
              <a:spcBef>
                <a:spcPts val="1000"/>
              </a:spcBef>
              <a:spcAft>
                <a:spcPts val="0"/>
              </a:spcAft>
              <a:buSzPts val="2000"/>
              <a:buChar char="▻"/>
              <a:defRPr sz="2000"/>
            </a:lvl5pPr>
            <a:lvl6pPr marL="2743200" lvl="5" indent="-355600">
              <a:spcBef>
                <a:spcPts val="1000"/>
              </a:spcBef>
              <a:spcAft>
                <a:spcPts val="0"/>
              </a:spcAft>
              <a:buSzPts val="2000"/>
              <a:buChar char="▻"/>
              <a:defRPr sz="2000"/>
            </a:lvl6pPr>
            <a:lvl7pPr marL="3200400" lvl="6" indent="-355600">
              <a:spcBef>
                <a:spcPts val="1000"/>
              </a:spcBef>
              <a:spcAft>
                <a:spcPts val="0"/>
              </a:spcAft>
              <a:buSzPts val="2000"/>
              <a:buChar char="▻"/>
              <a:defRPr sz="2000"/>
            </a:lvl7pPr>
            <a:lvl8pPr marL="3657600" lvl="7" indent="-355600">
              <a:spcBef>
                <a:spcPts val="1000"/>
              </a:spcBef>
              <a:spcAft>
                <a:spcPts val="0"/>
              </a:spcAft>
              <a:buSzPts val="2000"/>
              <a:buChar char="▻"/>
              <a:defRPr sz="2000"/>
            </a:lvl8pPr>
            <a:lvl9pPr marL="4114800" lvl="8" indent="-355600">
              <a:spcBef>
                <a:spcPts val="1000"/>
              </a:spcBef>
              <a:spcAft>
                <a:spcPts val="1000"/>
              </a:spcAft>
              <a:buSzPts val="2000"/>
              <a:buChar char="▻"/>
              <a:defRPr sz="2000"/>
            </a:lvl9pPr>
          </a:lstStyle>
          <a:p>
            <a:endParaRPr/>
          </a:p>
        </p:txBody>
      </p:sp>
      <p:sp>
        <p:nvSpPr>
          <p:cNvPr id="101" name="Google Shape;101;p6"/>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24"/>
        <p:cNvGrpSpPr/>
        <p:nvPr/>
      </p:nvGrpSpPr>
      <p:grpSpPr>
        <a:xfrm>
          <a:off x="0" y="0"/>
          <a:ext cx="0" cy="0"/>
          <a:chOff x="0" y="0"/>
          <a:chExt cx="0" cy="0"/>
        </a:xfrm>
      </p:grpSpPr>
      <p:grpSp>
        <p:nvGrpSpPr>
          <p:cNvPr id="125" name="Google Shape;125;p8"/>
          <p:cNvGrpSpPr/>
          <p:nvPr/>
        </p:nvGrpSpPr>
        <p:grpSpPr>
          <a:xfrm>
            <a:off x="-4" y="40"/>
            <a:ext cx="7072430" cy="1327315"/>
            <a:chOff x="-4" y="40"/>
            <a:chExt cx="7072430" cy="1327315"/>
          </a:xfrm>
        </p:grpSpPr>
        <p:sp>
          <p:nvSpPr>
            <p:cNvPr id="126" name="Google Shape;126;p8"/>
            <p:cNvSpPr/>
            <p:nvPr/>
          </p:nvSpPr>
          <p:spPr>
            <a:xfrm>
              <a:off x="6292649" y="126425"/>
              <a:ext cx="779700" cy="2598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nvGrpSpPr>
            <p:cNvPr id="127" name="Google Shape;127;p8"/>
            <p:cNvGrpSpPr/>
            <p:nvPr/>
          </p:nvGrpSpPr>
          <p:grpSpPr>
            <a:xfrm rot="10800000" flipH="1">
              <a:off x="3" y="40"/>
              <a:ext cx="6756168" cy="1327315"/>
              <a:chOff x="-2168138" y="330075"/>
              <a:chExt cx="8650663" cy="1699506"/>
            </a:xfrm>
          </p:grpSpPr>
          <p:sp>
            <p:nvSpPr>
              <p:cNvPr id="128" name="Google Shape;128;p8"/>
              <p:cNvSpPr/>
              <p:nvPr/>
            </p:nvSpPr>
            <p:spPr>
              <a:xfrm>
                <a:off x="-2168138" y="330081"/>
                <a:ext cx="69582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129" name="Google Shape;129;p8"/>
              <p:cNvSpPr/>
              <p:nvPr/>
            </p:nvSpPr>
            <p:spPr>
              <a:xfrm>
                <a:off x="4783025"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130" name="Google Shape;130;p8"/>
            <p:cNvGrpSpPr/>
            <p:nvPr/>
          </p:nvGrpSpPr>
          <p:grpSpPr>
            <a:xfrm rot="10800000" flipH="1">
              <a:off x="-4" y="381007"/>
              <a:ext cx="7072430" cy="771744"/>
              <a:chOff x="-9092084" y="330075"/>
              <a:chExt cx="15574609" cy="1699501"/>
            </a:xfrm>
          </p:grpSpPr>
          <p:sp>
            <p:nvSpPr>
              <p:cNvPr id="131" name="Google Shape;131;p8"/>
              <p:cNvSpPr/>
              <p:nvPr/>
            </p:nvSpPr>
            <p:spPr>
              <a:xfrm>
                <a:off x="-9092084" y="330076"/>
                <a:ext cx="13882200" cy="16995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132" name="Google Shape;132;p8"/>
              <p:cNvSpPr/>
              <p:nvPr/>
            </p:nvSpPr>
            <p:spPr>
              <a:xfrm>
                <a:off x="4783025" y="330075"/>
                <a:ext cx="1699500" cy="16995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grpSp>
        <p:nvGrpSpPr>
          <p:cNvPr id="133" name="Google Shape;133;p8"/>
          <p:cNvGrpSpPr/>
          <p:nvPr/>
        </p:nvGrpSpPr>
        <p:grpSpPr>
          <a:xfrm>
            <a:off x="6946842" y="4472723"/>
            <a:ext cx="2202830" cy="670795"/>
            <a:chOff x="5575242" y="4472723"/>
            <a:chExt cx="2202830" cy="670795"/>
          </a:xfrm>
        </p:grpSpPr>
        <p:sp>
          <p:nvSpPr>
            <p:cNvPr id="134" name="Google Shape;134;p8"/>
            <p:cNvSpPr/>
            <p:nvPr/>
          </p:nvSpPr>
          <p:spPr>
            <a:xfrm rot="10800000">
              <a:off x="5575242"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135" name="Google Shape;135;p8"/>
            <p:cNvGrpSpPr/>
            <p:nvPr/>
          </p:nvGrpSpPr>
          <p:grpSpPr>
            <a:xfrm flipH="1">
              <a:off x="5734850" y="4472723"/>
              <a:ext cx="2040837" cy="670795"/>
              <a:chOff x="1297954" y="330075"/>
              <a:chExt cx="5169293" cy="1699506"/>
            </a:xfrm>
          </p:grpSpPr>
          <p:sp>
            <p:nvSpPr>
              <p:cNvPr id="136" name="Google Shape;136;p8"/>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37" name="Google Shape;137;p8"/>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138" name="Google Shape;138;p8"/>
            <p:cNvGrpSpPr/>
            <p:nvPr/>
          </p:nvGrpSpPr>
          <p:grpSpPr>
            <a:xfrm flipH="1">
              <a:off x="5578209" y="4646738"/>
              <a:ext cx="2199863" cy="304563"/>
              <a:chOff x="-5827153" y="330075"/>
              <a:chExt cx="12276019" cy="1699569"/>
            </a:xfrm>
          </p:grpSpPr>
          <p:sp>
            <p:nvSpPr>
              <p:cNvPr id="139" name="Google Shape;139;p8"/>
              <p:cNvSpPr/>
              <p:nvPr/>
            </p:nvSpPr>
            <p:spPr>
              <a:xfrm>
                <a:off x="-5827153" y="330144"/>
                <a:ext cx="106122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40" name="Google Shape;140;p8"/>
              <p:cNvSpPr/>
              <p:nvPr/>
            </p:nvSpPr>
            <p:spPr>
              <a:xfrm>
                <a:off x="4749366"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
        <p:nvSpPr>
          <p:cNvPr id="141" name="Google Shape;141;p8"/>
          <p:cNvSpPr txBox="1">
            <a:spLocks noGrp="1"/>
          </p:cNvSpPr>
          <p:nvPr>
            <p:ph type="title"/>
          </p:nvPr>
        </p:nvSpPr>
        <p:spPr>
          <a:xfrm>
            <a:off x="814275" y="392575"/>
            <a:ext cx="5258400" cy="766200"/>
          </a:xfrm>
          <a:prstGeom prst="rect">
            <a:avLst/>
          </a:prstGeom>
        </p:spPr>
        <p:txBody>
          <a:bodyPr spcFirstLastPara="1" wrap="square" lIns="91425" tIns="91425" rIns="91425" bIns="91425" anchor="ctr" anchorCtr="0"/>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142" name="Google Shape;142;p8"/>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2"/>
        <p:cNvGrpSpPr/>
        <p:nvPr/>
      </p:nvGrpSpPr>
      <p:grpSpPr>
        <a:xfrm>
          <a:off x="0" y="0"/>
          <a:ext cx="0" cy="0"/>
          <a:chOff x="0" y="0"/>
          <a:chExt cx="0" cy="0"/>
        </a:xfrm>
      </p:grpSpPr>
      <p:sp>
        <p:nvSpPr>
          <p:cNvPr id="163" name="Google Shape;163;p10"/>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‹Nº›</a:t>
            </a:fld>
            <a:endParaRPr/>
          </a:p>
        </p:txBody>
      </p:sp>
      <p:grpSp>
        <p:nvGrpSpPr>
          <p:cNvPr id="164" name="Google Shape;164;p10"/>
          <p:cNvGrpSpPr/>
          <p:nvPr/>
        </p:nvGrpSpPr>
        <p:grpSpPr>
          <a:xfrm>
            <a:off x="6946842" y="4472723"/>
            <a:ext cx="2202830" cy="670795"/>
            <a:chOff x="5575242" y="4472723"/>
            <a:chExt cx="2202830" cy="670795"/>
          </a:xfrm>
        </p:grpSpPr>
        <p:sp>
          <p:nvSpPr>
            <p:cNvPr id="165" name="Google Shape;165;p10"/>
            <p:cNvSpPr/>
            <p:nvPr/>
          </p:nvSpPr>
          <p:spPr>
            <a:xfrm rot="10800000">
              <a:off x="5575242"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166" name="Google Shape;166;p10"/>
            <p:cNvGrpSpPr/>
            <p:nvPr/>
          </p:nvGrpSpPr>
          <p:grpSpPr>
            <a:xfrm flipH="1">
              <a:off x="5734850" y="4472723"/>
              <a:ext cx="2040837" cy="670795"/>
              <a:chOff x="1297954" y="330075"/>
              <a:chExt cx="5169293" cy="1699506"/>
            </a:xfrm>
          </p:grpSpPr>
          <p:sp>
            <p:nvSpPr>
              <p:cNvPr id="167" name="Google Shape;167;p10"/>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68" name="Google Shape;168;p10"/>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169" name="Google Shape;169;p10"/>
            <p:cNvGrpSpPr/>
            <p:nvPr/>
          </p:nvGrpSpPr>
          <p:grpSpPr>
            <a:xfrm flipH="1">
              <a:off x="5578209" y="4646738"/>
              <a:ext cx="2199863" cy="304563"/>
              <a:chOff x="-5827153" y="330075"/>
              <a:chExt cx="12276019" cy="1699569"/>
            </a:xfrm>
          </p:grpSpPr>
          <p:sp>
            <p:nvSpPr>
              <p:cNvPr id="170" name="Google Shape;170;p10"/>
              <p:cNvSpPr/>
              <p:nvPr/>
            </p:nvSpPr>
            <p:spPr>
              <a:xfrm>
                <a:off x="-5827153" y="330144"/>
                <a:ext cx="106122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71" name="Google Shape;171;p10"/>
              <p:cNvSpPr/>
              <p:nvPr/>
            </p:nvSpPr>
            <p:spPr>
              <a:xfrm>
                <a:off x="4749366"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grpSp>
        <p:nvGrpSpPr>
          <p:cNvPr id="172" name="Google Shape;172;p10"/>
          <p:cNvGrpSpPr/>
          <p:nvPr/>
        </p:nvGrpSpPr>
        <p:grpSpPr>
          <a:xfrm rot="10800000">
            <a:off x="-8" y="-2"/>
            <a:ext cx="2202830" cy="670795"/>
            <a:chOff x="5575242" y="4472723"/>
            <a:chExt cx="2202830" cy="670795"/>
          </a:xfrm>
        </p:grpSpPr>
        <p:sp>
          <p:nvSpPr>
            <p:cNvPr id="173" name="Google Shape;173;p10"/>
            <p:cNvSpPr/>
            <p:nvPr/>
          </p:nvSpPr>
          <p:spPr>
            <a:xfrm rot="10800000">
              <a:off x="5575242" y="4948334"/>
              <a:ext cx="394200" cy="1314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174" name="Google Shape;174;p10"/>
            <p:cNvGrpSpPr/>
            <p:nvPr/>
          </p:nvGrpSpPr>
          <p:grpSpPr>
            <a:xfrm flipH="1">
              <a:off x="5734850" y="4472723"/>
              <a:ext cx="2040837" cy="670795"/>
              <a:chOff x="1297954" y="330075"/>
              <a:chExt cx="5169293" cy="1699506"/>
            </a:xfrm>
          </p:grpSpPr>
          <p:sp>
            <p:nvSpPr>
              <p:cNvPr id="175" name="Google Shape;175;p10"/>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76" name="Google Shape;176;p10"/>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177" name="Google Shape;177;p10"/>
            <p:cNvGrpSpPr/>
            <p:nvPr/>
          </p:nvGrpSpPr>
          <p:grpSpPr>
            <a:xfrm flipH="1">
              <a:off x="5578209" y="4646738"/>
              <a:ext cx="2199863" cy="304563"/>
              <a:chOff x="-5827153" y="330075"/>
              <a:chExt cx="12276019" cy="1699569"/>
            </a:xfrm>
          </p:grpSpPr>
          <p:sp>
            <p:nvSpPr>
              <p:cNvPr id="178" name="Google Shape;178;p10"/>
              <p:cNvSpPr/>
              <p:nvPr/>
            </p:nvSpPr>
            <p:spPr>
              <a:xfrm>
                <a:off x="-5827153" y="330144"/>
                <a:ext cx="10612200" cy="16995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79" name="Google Shape;179;p10"/>
              <p:cNvSpPr/>
              <p:nvPr/>
            </p:nvSpPr>
            <p:spPr>
              <a:xfrm>
                <a:off x="4749366" y="330075"/>
                <a:ext cx="1699500" cy="1699500"/>
              </a:xfrm>
              <a:prstGeom prst="rtTriangle">
                <a:avLst/>
              </a:prstGeom>
              <a:solidFill>
                <a:srgbClr val="3F5378"/>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14275" y="392575"/>
            <a:ext cx="5258400" cy="766200"/>
          </a:xfrm>
          <a:prstGeom prst="rect">
            <a:avLst/>
          </a:prstGeom>
          <a:noFill/>
          <a:ln>
            <a:noFill/>
          </a:ln>
        </p:spPr>
        <p:txBody>
          <a:bodyPr spcFirstLastPara="1" wrap="square" lIns="91425" tIns="91425" rIns="91425" bIns="91425" anchor="ctr" anchorCtr="0"/>
          <a:lstStyle>
            <a:lvl1pPr lvl="0">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1pPr>
            <a:lvl2pPr lvl="1">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2pPr>
            <a:lvl3pPr lvl="2">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3pPr>
            <a:lvl4pPr lvl="3">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4pPr>
            <a:lvl5pPr lvl="4">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5pPr>
            <a:lvl6pPr lvl="5">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6pPr>
            <a:lvl7pPr lvl="6">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7pPr>
            <a:lvl8pPr lvl="7">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8pPr>
            <a:lvl9pPr lvl="8">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9pPr>
          </a:lstStyle>
          <a:p>
            <a:endParaRPr dirty="0"/>
          </a:p>
        </p:txBody>
      </p:sp>
      <p:sp>
        <p:nvSpPr>
          <p:cNvPr id="7" name="Google Shape;7;p1"/>
          <p:cNvSpPr txBox="1">
            <a:spLocks noGrp="1"/>
          </p:cNvSpPr>
          <p:nvPr>
            <p:ph type="body" idx="1"/>
          </p:nvPr>
        </p:nvSpPr>
        <p:spPr>
          <a:xfrm>
            <a:off x="814275" y="1327350"/>
            <a:ext cx="6132600" cy="3145500"/>
          </a:xfrm>
          <a:prstGeom prst="rect">
            <a:avLst/>
          </a:prstGeom>
          <a:noFill/>
          <a:ln>
            <a:noFill/>
          </a:ln>
        </p:spPr>
        <p:txBody>
          <a:bodyPr spcFirstLastPara="1" wrap="square" lIns="91425" tIns="91425" rIns="91425" bIns="91425" anchor="ctr" anchorCtr="0"/>
          <a:lstStyle>
            <a:lvl1pPr marL="457200" lvl="0" indent="-381000">
              <a:spcBef>
                <a:spcPts val="6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1pPr>
            <a:lvl2pPr marL="914400" lvl="1"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2pPr>
            <a:lvl3pPr marL="1371600" lvl="2"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3pPr>
            <a:lvl4pPr marL="1828800" lvl="3"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4pPr>
            <a:lvl5pPr marL="2286000" lvl="4"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5pPr>
            <a:lvl6pPr marL="2743200" lvl="5"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6pPr>
            <a:lvl7pPr marL="3200400" lvl="6"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7pPr>
            <a:lvl8pPr marL="3657600" lvl="7"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8pPr>
            <a:lvl9pPr marL="4114800" lvl="8" indent="-381000">
              <a:spcBef>
                <a:spcPts val="1000"/>
              </a:spcBef>
              <a:spcAft>
                <a:spcPts val="100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9pPr>
          </a:lstStyle>
          <a:p>
            <a:endParaRPr/>
          </a:p>
        </p:txBody>
      </p:sp>
      <p:sp>
        <p:nvSpPr>
          <p:cNvPr id="8" name="Google Shape;8;p1"/>
          <p:cNvSpPr txBox="1">
            <a:spLocks noGrp="1"/>
          </p:cNvSpPr>
          <p:nvPr>
            <p:ph type="sldNum" idx="12"/>
          </p:nvPr>
        </p:nvSpPr>
        <p:spPr>
          <a:xfrm>
            <a:off x="7618000" y="4636500"/>
            <a:ext cx="1487400" cy="315600"/>
          </a:xfrm>
          <a:prstGeom prst="rect">
            <a:avLst/>
          </a:prstGeom>
          <a:noFill/>
          <a:ln>
            <a:noFill/>
          </a:ln>
        </p:spPr>
        <p:txBody>
          <a:bodyPr spcFirstLastPara="1" wrap="square" lIns="91425" tIns="91425" rIns="91425" bIns="91425" anchor="ctr" anchorCtr="0">
            <a:noAutofit/>
          </a:bodyPr>
          <a:lstStyle>
            <a:lvl1pPr lvl="0" algn="r">
              <a:buNone/>
              <a:defRPr sz="1200" b="1">
                <a:solidFill>
                  <a:srgbClr val="FFFFFF"/>
                </a:solidFill>
                <a:latin typeface="Roboto Condensed"/>
                <a:ea typeface="Roboto Condensed"/>
                <a:cs typeface="Roboto Condensed"/>
                <a:sym typeface="Roboto Condensed"/>
              </a:defRPr>
            </a:lvl1pPr>
            <a:lvl2pPr lvl="1" algn="r">
              <a:buNone/>
              <a:defRPr sz="1200" b="1">
                <a:solidFill>
                  <a:srgbClr val="FFFFFF"/>
                </a:solidFill>
                <a:latin typeface="Roboto Condensed"/>
                <a:ea typeface="Roboto Condensed"/>
                <a:cs typeface="Roboto Condensed"/>
                <a:sym typeface="Roboto Condensed"/>
              </a:defRPr>
            </a:lvl2pPr>
            <a:lvl3pPr lvl="2" algn="r">
              <a:buNone/>
              <a:defRPr sz="1200" b="1">
                <a:solidFill>
                  <a:srgbClr val="FFFFFF"/>
                </a:solidFill>
                <a:latin typeface="Roboto Condensed"/>
                <a:ea typeface="Roboto Condensed"/>
                <a:cs typeface="Roboto Condensed"/>
                <a:sym typeface="Roboto Condensed"/>
              </a:defRPr>
            </a:lvl3pPr>
            <a:lvl4pPr lvl="3" algn="r">
              <a:buNone/>
              <a:defRPr sz="1200" b="1">
                <a:solidFill>
                  <a:srgbClr val="FFFFFF"/>
                </a:solidFill>
                <a:latin typeface="Roboto Condensed"/>
                <a:ea typeface="Roboto Condensed"/>
                <a:cs typeface="Roboto Condensed"/>
                <a:sym typeface="Roboto Condensed"/>
              </a:defRPr>
            </a:lvl4pPr>
            <a:lvl5pPr lvl="4" algn="r">
              <a:buNone/>
              <a:defRPr sz="1200" b="1">
                <a:solidFill>
                  <a:srgbClr val="FFFFFF"/>
                </a:solidFill>
                <a:latin typeface="Roboto Condensed"/>
                <a:ea typeface="Roboto Condensed"/>
                <a:cs typeface="Roboto Condensed"/>
                <a:sym typeface="Roboto Condensed"/>
              </a:defRPr>
            </a:lvl5pPr>
            <a:lvl6pPr lvl="5" algn="r">
              <a:buNone/>
              <a:defRPr sz="1200" b="1">
                <a:solidFill>
                  <a:srgbClr val="FFFFFF"/>
                </a:solidFill>
                <a:latin typeface="Roboto Condensed"/>
                <a:ea typeface="Roboto Condensed"/>
                <a:cs typeface="Roboto Condensed"/>
                <a:sym typeface="Roboto Condensed"/>
              </a:defRPr>
            </a:lvl6pPr>
            <a:lvl7pPr lvl="6" algn="r">
              <a:buNone/>
              <a:defRPr sz="1200" b="1">
                <a:solidFill>
                  <a:srgbClr val="FFFFFF"/>
                </a:solidFill>
                <a:latin typeface="Roboto Condensed"/>
                <a:ea typeface="Roboto Condensed"/>
                <a:cs typeface="Roboto Condensed"/>
                <a:sym typeface="Roboto Condensed"/>
              </a:defRPr>
            </a:lvl7pPr>
            <a:lvl8pPr lvl="7" algn="r">
              <a:buNone/>
              <a:defRPr sz="1200" b="1">
                <a:solidFill>
                  <a:srgbClr val="FFFFFF"/>
                </a:solidFill>
                <a:latin typeface="Roboto Condensed"/>
                <a:ea typeface="Roboto Condensed"/>
                <a:cs typeface="Roboto Condensed"/>
                <a:sym typeface="Roboto Condensed"/>
              </a:defRPr>
            </a:lvl8pPr>
            <a:lvl9pPr lvl="8" algn="r">
              <a:buNone/>
              <a:defRPr sz="1200" b="1">
                <a:solidFill>
                  <a:srgbClr val="FFFFFF"/>
                </a:solidFill>
                <a:latin typeface="Roboto Condensed"/>
                <a:ea typeface="Roboto Condensed"/>
                <a:cs typeface="Roboto Condensed"/>
                <a:sym typeface="Roboto Condensed"/>
              </a:defRPr>
            </a:lvl9pPr>
          </a:lstStyle>
          <a:p>
            <a:pPr marL="0" lvl="0" indent="0">
              <a:spcBef>
                <a:spcPts val="0"/>
              </a:spcBef>
              <a:spcAft>
                <a:spcPts val="0"/>
              </a:spcAft>
              <a:buNone/>
            </a:pPr>
            <a:fld id="{00000000-1234-1234-1234-123412341234}" type="slidenum">
              <a:rPr lang="en"/>
              <a:t>‹Nº›</a:t>
            </a:fld>
            <a:endParaRPr/>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54" r:id="rId3"/>
    <p:sldLayoutId id="2147483656" r:id="rId4"/>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hyperlink" Target="https://www.ceupe.com/blog/que-son-las-neuronas-espejo.html" TargetMode="Externa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1"/>
          <p:cNvSpPr txBox="1">
            <a:spLocks noGrp="1"/>
          </p:cNvSpPr>
          <p:nvPr>
            <p:ph type="ctrTitle"/>
          </p:nvPr>
        </p:nvSpPr>
        <p:spPr>
          <a:xfrm>
            <a:off x="0" y="1090750"/>
            <a:ext cx="9144000" cy="29619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r>
              <a:rPr lang="es-CL" sz="3200"/>
              <a:t>Taller 4:</a:t>
            </a:r>
            <a:br>
              <a:rPr lang="es-CL" sz="3200" dirty="0"/>
            </a:br>
            <a:r>
              <a:rPr lang="es-CL" sz="3200" dirty="0"/>
              <a:t>IDEA PRINCIPAL / IDEA SECUNDARIA</a:t>
            </a:r>
            <a:endParaRPr sz="3200" dirty="0"/>
          </a:p>
        </p:txBody>
      </p:sp>
      <p:pic>
        <p:nvPicPr>
          <p:cNvPr id="3"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11827" cy="1090750"/>
          </a:xfrm>
          <a:prstGeom prst="rect">
            <a:avLst/>
          </a:prstGeom>
        </p:spPr>
      </p:pic>
      <p:sp>
        <p:nvSpPr>
          <p:cNvPr id="2" name="Rectángulo 1"/>
          <p:cNvSpPr/>
          <p:nvPr/>
        </p:nvSpPr>
        <p:spPr>
          <a:xfrm>
            <a:off x="0" y="4052650"/>
            <a:ext cx="3699164" cy="1090850"/>
          </a:xfrm>
          <a:prstGeom prst="rect">
            <a:avLst/>
          </a:prstGeom>
          <a:ln>
            <a:solidFill>
              <a:schemeClr val="accent1">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r>
              <a:rPr lang="es-CL" b="1" dirty="0" err="1">
                <a:solidFill>
                  <a:schemeClr val="accent1">
                    <a:lumMod val="50000"/>
                  </a:schemeClr>
                </a:solidFill>
              </a:rPr>
              <a:t>Valeska</a:t>
            </a:r>
            <a:r>
              <a:rPr lang="es-CL" b="1" dirty="0">
                <a:solidFill>
                  <a:schemeClr val="accent1">
                    <a:lumMod val="50000"/>
                  </a:schemeClr>
                </a:solidFill>
              </a:rPr>
              <a:t> Campos Olivera </a:t>
            </a:r>
          </a:p>
          <a:p>
            <a:r>
              <a:rPr lang="es-CL" b="1" dirty="0">
                <a:solidFill>
                  <a:schemeClr val="accent1">
                    <a:lumMod val="50000"/>
                  </a:schemeClr>
                </a:solidFill>
              </a:rPr>
              <a:t>Profesora de Lenguaje y Comunicación </a:t>
            </a:r>
          </a:p>
          <a:p>
            <a:r>
              <a:rPr lang="es-CL" b="1" dirty="0">
                <a:solidFill>
                  <a:schemeClr val="accent1">
                    <a:lumMod val="50000"/>
                  </a:schemeClr>
                </a:solidFill>
              </a:rPr>
              <a:t>Mg. Gestión para la Educación Superior </a:t>
            </a:r>
          </a:p>
        </p:txBody>
      </p:sp>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2049E9-C817-4182-831E-C1A81D9D347E}"/>
              </a:ext>
            </a:extLst>
          </p:cNvPr>
          <p:cNvSpPr>
            <a:spLocks noGrp="1"/>
          </p:cNvSpPr>
          <p:nvPr>
            <p:ph type="title"/>
          </p:nvPr>
        </p:nvSpPr>
        <p:spPr/>
        <p:txBody>
          <a:bodyPr/>
          <a:lstStyle/>
          <a:p>
            <a:r>
              <a:rPr lang="es-MX" dirty="0"/>
              <a:t>Corrección taller 3 </a:t>
            </a:r>
            <a:endParaRPr lang="es-CL" dirty="0"/>
          </a:p>
        </p:txBody>
      </p:sp>
      <p:sp>
        <p:nvSpPr>
          <p:cNvPr id="5" name="Marcador de número de diapositiva 4">
            <a:extLst>
              <a:ext uri="{FF2B5EF4-FFF2-40B4-BE49-F238E27FC236}">
                <a16:creationId xmlns:a16="http://schemas.microsoft.com/office/drawing/2014/main" id="{A1118C99-6BAD-4B9B-BA11-ECDA626BEB76}"/>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2</a:t>
            </a:fld>
            <a:endParaRPr lang="es-CL"/>
          </a:p>
        </p:txBody>
      </p:sp>
      <p:pic>
        <p:nvPicPr>
          <p:cNvPr id="7" name="Imagen 6">
            <a:extLst>
              <a:ext uri="{FF2B5EF4-FFF2-40B4-BE49-F238E27FC236}">
                <a16:creationId xmlns:a16="http://schemas.microsoft.com/office/drawing/2014/main" id="{F0157225-96C2-4A1E-9C16-62E1C13613FD}"/>
              </a:ext>
            </a:extLst>
          </p:cNvPr>
          <p:cNvPicPr>
            <a:picLocks noChangeAspect="1"/>
          </p:cNvPicPr>
          <p:nvPr/>
        </p:nvPicPr>
        <p:blipFill rotWithShape="1">
          <a:blip r:embed="rId2"/>
          <a:srcRect l="8904" t="60224" r="34729" b="6425"/>
          <a:stretch/>
        </p:blipFill>
        <p:spPr>
          <a:xfrm>
            <a:off x="233916" y="1332614"/>
            <a:ext cx="8456427" cy="3480391"/>
          </a:xfrm>
          <a:prstGeom prst="rect">
            <a:avLst/>
          </a:prstGeom>
        </p:spPr>
      </p:pic>
    </p:spTree>
    <p:extLst>
      <p:ext uri="{BB962C8B-B14F-4D97-AF65-F5344CB8AC3E}">
        <p14:creationId xmlns:p14="http://schemas.microsoft.com/office/powerpoint/2010/main" val="30265810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2"/>
          <p:cNvSpPr txBox="1">
            <a:spLocks noGrp="1"/>
          </p:cNvSpPr>
          <p:nvPr>
            <p:ph type="title"/>
          </p:nvPr>
        </p:nvSpPr>
        <p:spPr>
          <a:xfrm>
            <a:off x="814275" y="360677"/>
            <a:ext cx="5258400" cy="766200"/>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s-CL" dirty="0"/>
              <a:t>Objetivos</a:t>
            </a:r>
            <a:endParaRPr dirty="0"/>
          </a:p>
        </p:txBody>
      </p:sp>
      <p:sp>
        <p:nvSpPr>
          <p:cNvPr id="192" name="Google Shape;192;p12"/>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t>3</a:t>
            </a:fld>
            <a:endParaRPr/>
          </a:p>
        </p:txBody>
      </p:sp>
      <p:grpSp>
        <p:nvGrpSpPr>
          <p:cNvPr id="194" name="Google Shape;194;p12"/>
          <p:cNvGrpSpPr/>
          <p:nvPr/>
        </p:nvGrpSpPr>
        <p:grpSpPr>
          <a:xfrm>
            <a:off x="293683" y="574116"/>
            <a:ext cx="309041" cy="403123"/>
            <a:chOff x="590250" y="244200"/>
            <a:chExt cx="407975" cy="532175"/>
          </a:xfrm>
        </p:grpSpPr>
        <p:sp>
          <p:nvSpPr>
            <p:cNvPr id="195" name="Google Shape;195;p12"/>
            <p:cNvSpPr/>
            <p:nvPr/>
          </p:nvSpPr>
          <p:spPr>
            <a:xfrm>
              <a:off x="623125" y="313625"/>
              <a:ext cx="375100" cy="462750"/>
            </a:xfrm>
            <a:custGeom>
              <a:avLst/>
              <a:gdLst/>
              <a:ahLst/>
              <a:cxnLst/>
              <a:rect l="0" t="0" r="0" b="0"/>
              <a:pathLst>
                <a:path w="15004" h="18510" fill="none" extrusionOk="0">
                  <a:moveTo>
                    <a:pt x="1" y="17536"/>
                  </a:moveTo>
                  <a:lnTo>
                    <a:pt x="1" y="17536"/>
                  </a:lnTo>
                  <a:lnTo>
                    <a:pt x="1" y="17536"/>
                  </a:lnTo>
                  <a:lnTo>
                    <a:pt x="25" y="17682"/>
                  </a:lnTo>
                  <a:lnTo>
                    <a:pt x="49" y="17852"/>
                  </a:lnTo>
                  <a:lnTo>
                    <a:pt x="123" y="18023"/>
                  </a:lnTo>
                  <a:lnTo>
                    <a:pt x="220" y="18193"/>
                  </a:lnTo>
                  <a:lnTo>
                    <a:pt x="293" y="18291"/>
                  </a:lnTo>
                  <a:lnTo>
                    <a:pt x="390" y="18364"/>
                  </a:lnTo>
                  <a:lnTo>
                    <a:pt x="488" y="18412"/>
                  </a:lnTo>
                  <a:lnTo>
                    <a:pt x="610" y="18461"/>
                  </a:lnTo>
                  <a:lnTo>
                    <a:pt x="756" y="18510"/>
                  </a:lnTo>
                  <a:lnTo>
                    <a:pt x="926" y="18510"/>
                  </a:lnTo>
                  <a:lnTo>
                    <a:pt x="14468" y="18510"/>
                  </a:lnTo>
                  <a:lnTo>
                    <a:pt x="14468" y="18510"/>
                  </a:lnTo>
                  <a:lnTo>
                    <a:pt x="14541" y="18510"/>
                  </a:lnTo>
                  <a:lnTo>
                    <a:pt x="14614" y="18485"/>
                  </a:lnTo>
                  <a:lnTo>
                    <a:pt x="14736" y="18412"/>
                  </a:lnTo>
                  <a:lnTo>
                    <a:pt x="14833" y="18291"/>
                  </a:lnTo>
                  <a:lnTo>
                    <a:pt x="14906" y="18144"/>
                  </a:lnTo>
                  <a:lnTo>
                    <a:pt x="14955" y="17974"/>
                  </a:lnTo>
                  <a:lnTo>
                    <a:pt x="14979" y="17779"/>
                  </a:lnTo>
                  <a:lnTo>
                    <a:pt x="15003" y="17438"/>
                  </a:lnTo>
                  <a:lnTo>
                    <a:pt x="15003" y="487"/>
                  </a:lnTo>
                  <a:lnTo>
                    <a:pt x="15003" y="487"/>
                  </a:lnTo>
                  <a:lnTo>
                    <a:pt x="15003" y="341"/>
                  </a:lnTo>
                  <a:lnTo>
                    <a:pt x="14979" y="219"/>
                  </a:lnTo>
                  <a:lnTo>
                    <a:pt x="14955" y="146"/>
                  </a:lnTo>
                  <a:lnTo>
                    <a:pt x="14906" y="73"/>
                  </a:lnTo>
                  <a:lnTo>
                    <a:pt x="14833" y="49"/>
                  </a:lnTo>
                  <a:lnTo>
                    <a:pt x="14736" y="24"/>
                  </a:lnTo>
                  <a:lnTo>
                    <a:pt x="14468"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6" name="Google Shape;196;p12"/>
            <p:cNvSpPr/>
            <p:nvPr/>
          </p:nvSpPr>
          <p:spPr>
            <a:xfrm>
              <a:off x="590250" y="269775"/>
              <a:ext cx="377525" cy="462775"/>
            </a:xfrm>
            <a:custGeom>
              <a:avLst/>
              <a:gdLst/>
              <a:ahLst/>
              <a:cxnLst/>
              <a:rect l="0" t="0" r="0" b="0"/>
              <a:pathLst>
                <a:path w="15101" h="18511" fill="none" extrusionOk="0">
                  <a:moveTo>
                    <a:pt x="14321" y="0"/>
                  </a:moveTo>
                  <a:lnTo>
                    <a:pt x="780" y="0"/>
                  </a:lnTo>
                  <a:lnTo>
                    <a:pt x="780" y="0"/>
                  </a:lnTo>
                  <a:lnTo>
                    <a:pt x="634" y="25"/>
                  </a:lnTo>
                  <a:lnTo>
                    <a:pt x="488" y="74"/>
                  </a:lnTo>
                  <a:lnTo>
                    <a:pt x="342" y="122"/>
                  </a:lnTo>
                  <a:lnTo>
                    <a:pt x="220" y="220"/>
                  </a:lnTo>
                  <a:lnTo>
                    <a:pt x="122" y="341"/>
                  </a:lnTo>
                  <a:lnTo>
                    <a:pt x="74" y="488"/>
                  </a:lnTo>
                  <a:lnTo>
                    <a:pt x="25" y="634"/>
                  </a:lnTo>
                  <a:lnTo>
                    <a:pt x="1" y="780"/>
                  </a:lnTo>
                  <a:lnTo>
                    <a:pt x="1" y="17731"/>
                  </a:lnTo>
                  <a:lnTo>
                    <a:pt x="1" y="17731"/>
                  </a:lnTo>
                  <a:lnTo>
                    <a:pt x="25" y="17877"/>
                  </a:lnTo>
                  <a:lnTo>
                    <a:pt x="74" y="18023"/>
                  </a:lnTo>
                  <a:lnTo>
                    <a:pt x="122" y="18169"/>
                  </a:lnTo>
                  <a:lnTo>
                    <a:pt x="220" y="18291"/>
                  </a:lnTo>
                  <a:lnTo>
                    <a:pt x="342" y="18388"/>
                  </a:lnTo>
                  <a:lnTo>
                    <a:pt x="488" y="18437"/>
                  </a:lnTo>
                  <a:lnTo>
                    <a:pt x="634" y="18486"/>
                  </a:lnTo>
                  <a:lnTo>
                    <a:pt x="780" y="18510"/>
                  </a:lnTo>
                  <a:lnTo>
                    <a:pt x="14321" y="18510"/>
                  </a:lnTo>
                  <a:lnTo>
                    <a:pt x="14321" y="18510"/>
                  </a:lnTo>
                  <a:lnTo>
                    <a:pt x="14467" y="18486"/>
                  </a:lnTo>
                  <a:lnTo>
                    <a:pt x="14614" y="18437"/>
                  </a:lnTo>
                  <a:lnTo>
                    <a:pt x="14760" y="18388"/>
                  </a:lnTo>
                  <a:lnTo>
                    <a:pt x="14881" y="18291"/>
                  </a:lnTo>
                  <a:lnTo>
                    <a:pt x="14979" y="18169"/>
                  </a:lnTo>
                  <a:lnTo>
                    <a:pt x="15028" y="18023"/>
                  </a:lnTo>
                  <a:lnTo>
                    <a:pt x="15076" y="17877"/>
                  </a:lnTo>
                  <a:lnTo>
                    <a:pt x="15101" y="17731"/>
                  </a:lnTo>
                  <a:lnTo>
                    <a:pt x="15101" y="780"/>
                  </a:lnTo>
                  <a:lnTo>
                    <a:pt x="15101" y="780"/>
                  </a:lnTo>
                  <a:lnTo>
                    <a:pt x="15076" y="634"/>
                  </a:lnTo>
                  <a:lnTo>
                    <a:pt x="15028" y="488"/>
                  </a:lnTo>
                  <a:lnTo>
                    <a:pt x="14979" y="341"/>
                  </a:lnTo>
                  <a:lnTo>
                    <a:pt x="14881" y="220"/>
                  </a:lnTo>
                  <a:lnTo>
                    <a:pt x="14760" y="122"/>
                  </a:lnTo>
                  <a:lnTo>
                    <a:pt x="14614" y="74"/>
                  </a:lnTo>
                  <a:lnTo>
                    <a:pt x="14467" y="25"/>
                  </a:lnTo>
                  <a:lnTo>
                    <a:pt x="14321" y="0"/>
                  </a:lnTo>
                  <a:lnTo>
                    <a:pt x="14321"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7" name="Google Shape;197;p12"/>
            <p:cNvSpPr/>
            <p:nvPr/>
          </p:nvSpPr>
          <p:spPr>
            <a:xfrm>
              <a:off x="796650" y="274025"/>
              <a:ext cx="45100" cy="45100"/>
            </a:xfrm>
            <a:custGeom>
              <a:avLst/>
              <a:gdLst/>
              <a:ahLst/>
              <a:cxnLst/>
              <a:rect l="0" t="0" r="0" b="0"/>
              <a:pathLst>
                <a:path w="1804" h="1804" fill="none" extrusionOk="0">
                  <a:moveTo>
                    <a:pt x="902" y="1"/>
                  </a:moveTo>
                  <a:lnTo>
                    <a:pt x="902" y="1"/>
                  </a:lnTo>
                  <a:lnTo>
                    <a:pt x="1073" y="25"/>
                  </a:lnTo>
                  <a:lnTo>
                    <a:pt x="1243" y="74"/>
                  </a:lnTo>
                  <a:lnTo>
                    <a:pt x="1414"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4" y="1657"/>
                  </a:lnTo>
                  <a:lnTo>
                    <a:pt x="1243" y="1730"/>
                  </a:lnTo>
                  <a:lnTo>
                    <a:pt x="1073" y="1779"/>
                  </a:lnTo>
                  <a:lnTo>
                    <a:pt x="902" y="1803"/>
                  </a:lnTo>
                  <a:lnTo>
                    <a:pt x="902" y="1803"/>
                  </a:lnTo>
                  <a:lnTo>
                    <a:pt x="732" y="1779"/>
                  </a:lnTo>
                  <a:lnTo>
                    <a:pt x="561" y="1730"/>
                  </a:lnTo>
                  <a:lnTo>
                    <a:pt x="391"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1" y="147"/>
                  </a:lnTo>
                  <a:lnTo>
                    <a:pt x="561" y="74"/>
                  </a:lnTo>
                  <a:lnTo>
                    <a:pt x="732"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8" name="Google Shape;198;p12"/>
            <p:cNvSpPr/>
            <p:nvPr/>
          </p:nvSpPr>
          <p:spPr>
            <a:xfrm>
              <a:off x="713850" y="274025"/>
              <a:ext cx="45075" cy="45100"/>
            </a:xfrm>
            <a:custGeom>
              <a:avLst/>
              <a:gdLst/>
              <a:ahLst/>
              <a:cxnLst/>
              <a:rect l="0" t="0" r="0" b="0"/>
              <a:pathLst>
                <a:path w="1803" h="1804" fill="none" extrusionOk="0">
                  <a:moveTo>
                    <a:pt x="902" y="1"/>
                  </a:moveTo>
                  <a:lnTo>
                    <a:pt x="902" y="1"/>
                  </a:lnTo>
                  <a:lnTo>
                    <a:pt x="1072" y="25"/>
                  </a:lnTo>
                  <a:lnTo>
                    <a:pt x="1243" y="74"/>
                  </a:lnTo>
                  <a:lnTo>
                    <a:pt x="1413"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0" y="147"/>
                  </a:lnTo>
                  <a:lnTo>
                    <a:pt x="561" y="74"/>
                  </a:lnTo>
                  <a:lnTo>
                    <a:pt x="731"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9" name="Google Shape;199;p12"/>
            <p:cNvSpPr/>
            <p:nvPr/>
          </p:nvSpPr>
          <p:spPr>
            <a:xfrm>
              <a:off x="631050" y="274025"/>
              <a:ext cx="45075" cy="45100"/>
            </a:xfrm>
            <a:custGeom>
              <a:avLst/>
              <a:gdLst/>
              <a:ahLst/>
              <a:cxnLst/>
              <a:rect l="0" t="0" r="0" b="0"/>
              <a:pathLst>
                <a:path w="1803" h="1804" fill="none" extrusionOk="0">
                  <a:moveTo>
                    <a:pt x="0" y="902"/>
                  </a:moveTo>
                  <a:lnTo>
                    <a:pt x="0" y="902"/>
                  </a:lnTo>
                  <a:lnTo>
                    <a:pt x="25" y="732"/>
                  </a:lnTo>
                  <a:lnTo>
                    <a:pt x="73" y="561"/>
                  </a:lnTo>
                  <a:lnTo>
                    <a:pt x="147" y="391"/>
                  </a:lnTo>
                  <a:lnTo>
                    <a:pt x="268" y="269"/>
                  </a:lnTo>
                  <a:lnTo>
                    <a:pt x="390" y="147"/>
                  </a:lnTo>
                  <a:lnTo>
                    <a:pt x="561" y="74"/>
                  </a:lnTo>
                  <a:lnTo>
                    <a:pt x="731" y="25"/>
                  </a:lnTo>
                  <a:lnTo>
                    <a:pt x="902" y="1"/>
                  </a:lnTo>
                  <a:lnTo>
                    <a:pt x="902" y="1"/>
                  </a:lnTo>
                  <a:lnTo>
                    <a:pt x="1072" y="25"/>
                  </a:lnTo>
                  <a:lnTo>
                    <a:pt x="1243" y="74"/>
                  </a:lnTo>
                  <a:lnTo>
                    <a:pt x="1413" y="147"/>
                  </a:lnTo>
                  <a:lnTo>
                    <a:pt x="1535" y="269"/>
                  </a:lnTo>
                  <a:lnTo>
                    <a:pt x="1657" y="391"/>
                  </a:lnTo>
                  <a:lnTo>
                    <a:pt x="1730" y="561"/>
                  </a:lnTo>
                  <a:lnTo>
                    <a:pt x="1778" y="732"/>
                  </a:lnTo>
                  <a:lnTo>
                    <a:pt x="1803" y="902"/>
                  </a:lnTo>
                  <a:lnTo>
                    <a:pt x="1803" y="902"/>
                  </a:lnTo>
                  <a:lnTo>
                    <a:pt x="1778"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8" y="1535"/>
                  </a:lnTo>
                  <a:lnTo>
                    <a:pt x="147" y="1414"/>
                  </a:lnTo>
                  <a:lnTo>
                    <a:pt x="73" y="1243"/>
                  </a:lnTo>
                  <a:lnTo>
                    <a:pt x="25" y="1073"/>
                  </a:lnTo>
                  <a:lnTo>
                    <a:pt x="0" y="902"/>
                  </a:lnTo>
                  <a:lnTo>
                    <a:pt x="0" y="902"/>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0" name="Google Shape;200;p12"/>
            <p:cNvSpPr/>
            <p:nvPr/>
          </p:nvSpPr>
          <p:spPr>
            <a:xfrm>
              <a:off x="649925" y="590050"/>
              <a:ext cx="133975" cy="25"/>
            </a:xfrm>
            <a:custGeom>
              <a:avLst/>
              <a:gdLst/>
              <a:ahLst/>
              <a:cxnLst/>
              <a:rect l="0" t="0" r="0" b="0"/>
              <a:pathLst>
                <a:path w="5359" h="1" fill="none" extrusionOk="0">
                  <a:moveTo>
                    <a:pt x="5358" y="0"/>
                  </a:moveTo>
                  <a:lnTo>
                    <a:pt x="0"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1" name="Google Shape;201;p12"/>
            <p:cNvSpPr/>
            <p:nvPr/>
          </p:nvSpPr>
          <p:spPr>
            <a:xfrm>
              <a:off x="649925" y="5346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2" name="Google Shape;202;p12"/>
            <p:cNvSpPr/>
            <p:nvPr/>
          </p:nvSpPr>
          <p:spPr>
            <a:xfrm>
              <a:off x="649925" y="4798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3" name="Google Shape;203;p12"/>
            <p:cNvSpPr/>
            <p:nvPr/>
          </p:nvSpPr>
          <p:spPr>
            <a:xfrm>
              <a:off x="649925" y="4244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4" name="Google Shape;204;p12"/>
            <p:cNvSpPr/>
            <p:nvPr/>
          </p:nvSpPr>
          <p:spPr>
            <a:xfrm>
              <a:off x="879475" y="274025"/>
              <a:ext cx="45075" cy="45100"/>
            </a:xfrm>
            <a:custGeom>
              <a:avLst/>
              <a:gdLst/>
              <a:ahLst/>
              <a:cxnLst/>
              <a:rect l="0" t="0" r="0" b="0"/>
              <a:pathLst>
                <a:path w="1803" h="1804" fill="none" extrusionOk="0">
                  <a:moveTo>
                    <a:pt x="901" y="1803"/>
                  </a:moveTo>
                  <a:lnTo>
                    <a:pt x="901" y="1803"/>
                  </a:lnTo>
                  <a:lnTo>
                    <a:pt x="731" y="1779"/>
                  </a:lnTo>
                  <a:lnTo>
                    <a:pt x="560" y="1730"/>
                  </a:lnTo>
                  <a:lnTo>
                    <a:pt x="390" y="1657"/>
                  </a:lnTo>
                  <a:lnTo>
                    <a:pt x="268" y="1535"/>
                  </a:lnTo>
                  <a:lnTo>
                    <a:pt x="146" y="1414"/>
                  </a:lnTo>
                  <a:lnTo>
                    <a:pt x="73" y="1243"/>
                  </a:lnTo>
                  <a:lnTo>
                    <a:pt x="25" y="1073"/>
                  </a:lnTo>
                  <a:lnTo>
                    <a:pt x="0" y="902"/>
                  </a:lnTo>
                  <a:lnTo>
                    <a:pt x="0" y="902"/>
                  </a:lnTo>
                  <a:lnTo>
                    <a:pt x="25" y="732"/>
                  </a:lnTo>
                  <a:lnTo>
                    <a:pt x="73" y="561"/>
                  </a:lnTo>
                  <a:lnTo>
                    <a:pt x="146" y="391"/>
                  </a:lnTo>
                  <a:lnTo>
                    <a:pt x="268" y="269"/>
                  </a:lnTo>
                  <a:lnTo>
                    <a:pt x="390" y="147"/>
                  </a:lnTo>
                  <a:lnTo>
                    <a:pt x="560" y="74"/>
                  </a:lnTo>
                  <a:lnTo>
                    <a:pt x="731" y="25"/>
                  </a:lnTo>
                  <a:lnTo>
                    <a:pt x="901" y="1"/>
                  </a:lnTo>
                  <a:lnTo>
                    <a:pt x="901" y="1"/>
                  </a:lnTo>
                  <a:lnTo>
                    <a:pt x="1072" y="25"/>
                  </a:lnTo>
                  <a:lnTo>
                    <a:pt x="1242" y="74"/>
                  </a:lnTo>
                  <a:lnTo>
                    <a:pt x="1413" y="147"/>
                  </a:lnTo>
                  <a:lnTo>
                    <a:pt x="1535" y="269"/>
                  </a:lnTo>
                  <a:lnTo>
                    <a:pt x="1656" y="391"/>
                  </a:lnTo>
                  <a:lnTo>
                    <a:pt x="1729" y="561"/>
                  </a:lnTo>
                  <a:lnTo>
                    <a:pt x="1778" y="732"/>
                  </a:lnTo>
                  <a:lnTo>
                    <a:pt x="1802" y="902"/>
                  </a:lnTo>
                  <a:lnTo>
                    <a:pt x="1802" y="902"/>
                  </a:lnTo>
                  <a:lnTo>
                    <a:pt x="1778" y="1073"/>
                  </a:lnTo>
                  <a:lnTo>
                    <a:pt x="1729" y="1243"/>
                  </a:lnTo>
                  <a:lnTo>
                    <a:pt x="1656" y="1414"/>
                  </a:lnTo>
                  <a:lnTo>
                    <a:pt x="1535" y="1535"/>
                  </a:lnTo>
                  <a:lnTo>
                    <a:pt x="1413" y="1657"/>
                  </a:lnTo>
                  <a:lnTo>
                    <a:pt x="1242" y="1730"/>
                  </a:lnTo>
                  <a:lnTo>
                    <a:pt x="1072" y="1779"/>
                  </a:lnTo>
                  <a:lnTo>
                    <a:pt x="901" y="1803"/>
                  </a:lnTo>
                  <a:lnTo>
                    <a:pt x="901" y="1803"/>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5" name="Google Shape;205;p12"/>
            <p:cNvSpPr/>
            <p:nvPr/>
          </p:nvSpPr>
          <p:spPr>
            <a:xfrm>
              <a:off x="654800"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6" name="Google Shape;206;p12"/>
            <p:cNvSpPr/>
            <p:nvPr/>
          </p:nvSpPr>
          <p:spPr>
            <a:xfrm>
              <a:off x="7376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7" name="Google Shape;207;p12"/>
            <p:cNvSpPr/>
            <p:nvPr/>
          </p:nvSpPr>
          <p:spPr>
            <a:xfrm>
              <a:off x="8204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8" name="Google Shape;208;p12"/>
            <p:cNvSpPr/>
            <p:nvPr/>
          </p:nvSpPr>
          <p:spPr>
            <a:xfrm>
              <a:off x="903225"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2" name="Rectángulo 1">
            <a:extLst>
              <a:ext uri="{FF2B5EF4-FFF2-40B4-BE49-F238E27FC236}">
                <a16:creationId xmlns:a16="http://schemas.microsoft.com/office/drawing/2014/main" id="{43343DB2-230E-4084-BCD6-E7A58BEA8D89}"/>
              </a:ext>
            </a:extLst>
          </p:cNvPr>
          <p:cNvSpPr/>
          <p:nvPr/>
        </p:nvSpPr>
        <p:spPr>
          <a:xfrm>
            <a:off x="293684" y="2094697"/>
            <a:ext cx="7659470" cy="1354217"/>
          </a:xfrm>
          <a:prstGeom prst="rect">
            <a:avLst/>
          </a:prstGeom>
        </p:spPr>
        <p:txBody>
          <a:bodyPr wrap="square">
            <a:spAutoFit/>
          </a:bodyPr>
          <a:lstStyle/>
          <a:p>
            <a:pPr marL="365760" lvl="0" indent="-289560" algn="just">
              <a:lnSpc>
                <a:spcPct val="80000"/>
              </a:lnSpc>
              <a:spcBef>
                <a:spcPts val="600"/>
              </a:spcBef>
              <a:buClr>
                <a:schemeClr val="accent1"/>
              </a:buClr>
              <a:buSzPct val="78909"/>
              <a:buFont typeface="Noto Sans Symbols"/>
              <a:buChar char="●"/>
            </a:pPr>
            <a:r>
              <a:rPr lang="es-CL" sz="1800" b="1" dirty="0">
                <a:solidFill>
                  <a:schemeClr val="accent1">
                    <a:lumMod val="75000"/>
                  </a:schemeClr>
                </a:solidFill>
                <a:latin typeface="Cabin"/>
                <a:ea typeface="Cabin"/>
                <a:cs typeface="Cabin"/>
                <a:sym typeface="Cabin"/>
              </a:rPr>
              <a:t>Determinar las ideas principales y secundarias en los diferentes textos.</a:t>
            </a:r>
          </a:p>
          <a:p>
            <a:pPr marL="365760" lvl="0" indent="-289560" algn="just">
              <a:lnSpc>
                <a:spcPct val="80000"/>
              </a:lnSpc>
              <a:spcBef>
                <a:spcPts val="600"/>
              </a:spcBef>
              <a:buClr>
                <a:schemeClr val="accent1"/>
              </a:buClr>
              <a:buSzPct val="78909"/>
              <a:buFont typeface="Noto Sans Symbols"/>
              <a:buChar char="●"/>
            </a:pPr>
            <a:r>
              <a:rPr lang="es-CL" sz="1800" b="1" dirty="0">
                <a:solidFill>
                  <a:schemeClr val="accent1">
                    <a:lumMod val="75000"/>
                  </a:schemeClr>
                </a:solidFill>
                <a:latin typeface="Cabin"/>
                <a:ea typeface="Cabin"/>
                <a:cs typeface="Cabin"/>
                <a:sym typeface="Cabin"/>
              </a:rPr>
              <a:t>Jerarquizar información a partir de la comprensión lectora y auditiva.</a:t>
            </a:r>
          </a:p>
          <a:p>
            <a:pPr marL="76200" lvl="0" algn="just">
              <a:lnSpc>
                <a:spcPct val="80000"/>
              </a:lnSpc>
              <a:spcBef>
                <a:spcPts val="600"/>
              </a:spcBef>
              <a:buClr>
                <a:schemeClr val="accent1"/>
              </a:buClr>
              <a:buSzPct val="78909"/>
            </a:pPr>
            <a:endParaRPr lang="es-CL" sz="1800" b="1" dirty="0">
              <a:solidFill>
                <a:schemeClr val="accent1">
                  <a:lumMod val="75000"/>
                </a:schemeClr>
              </a:solidFill>
              <a:latin typeface="Cabin"/>
              <a:ea typeface="Cabin"/>
              <a:cs typeface="Cabin"/>
              <a:sym typeface="Cabin"/>
            </a:endParaRPr>
          </a:p>
        </p:txBody>
      </p:sp>
    </p:spTree>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392575"/>
            <a:ext cx="6072675" cy="766200"/>
          </a:xfrm>
        </p:spPr>
        <p:txBody>
          <a:bodyPr/>
          <a:lstStyle/>
          <a:p>
            <a:r>
              <a:rPr lang="es-CL" sz="3200" dirty="0"/>
              <a:t>Antes de la lectura </a:t>
            </a:r>
          </a:p>
        </p:txBody>
      </p:sp>
      <p:sp>
        <p:nvSpPr>
          <p:cNvPr id="3" name="Marcador de número de diapositiva 2"/>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4</a:t>
            </a:fld>
            <a:endParaRPr lang="es-CL"/>
          </a:p>
        </p:txBody>
      </p:sp>
      <p:sp>
        <p:nvSpPr>
          <p:cNvPr id="4" name="Rectángulo 3"/>
          <p:cNvSpPr/>
          <p:nvPr/>
        </p:nvSpPr>
        <p:spPr>
          <a:xfrm>
            <a:off x="4094018" y="1492539"/>
            <a:ext cx="4828310" cy="28854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50000"/>
              </a:lnSpc>
              <a:buFont typeface="Wingdings" panose="05000000000000000000" pitchFamily="2" charset="2"/>
              <a:buChar char="v"/>
            </a:pPr>
            <a:r>
              <a:rPr lang="es-CL" dirty="0">
                <a:solidFill>
                  <a:schemeClr val="accent1">
                    <a:lumMod val="50000"/>
                  </a:schemeClr>
                </a:solidFill>
              </a:rPr>
              <a:t>¿Qué puede observar en esta imagen?</a:t>
            </a:r>
          </a:p>
          <a:p>
            <a:pPr marL="285750" indent="-285750" algn="ctr">
              <a:lnSpc>
                <a:spcPct val="150000"/>
              </a:lnSpc>
              <a:buFont typeface="Wingdings" panose="05000000000000000000" pitchFamily="2" charset="2"/>
              <a:buChar char="v"/>
            </a:pPr>
            <a:r>
              <a:rPr lang="es-CL" dirty="0">
                <a:solidFill>
                  <a:schemeClr val="accent1">
                    <a:lumMod val="50000"/>
                  </a:schemeClr>
                </a:solidFill>
              </a:rPr>
              <a:t>¿Qué puede interpretar de esta imagen? </a:t>
            </a:r>
          </a:p>
          <a:p>
            <a:pPr marL="285750" indent="-285750" algn="ctr">
              <a:lnSpc>
                <a:spcPct val="150000"/>
              </a:lnSpc>
              <a:buFont typeface="Wingdings" panose="05000000000000000000" pitchFamily="2" charset="2"/>
              <a:buChar char="v"/>
            </a:pPr>
            <a:r>
              <a:rPr lang="es-CL" dirty="0">
                <a:solidFill>
                  <a:schemeClr val="accent1">
                    <a:lumMod val="50000"/>
                  </a:schemeClr>
                </a:solidFill>
              </a:rPr>
              <a:t>Si pudiese relacionar la imagen con el texto que leerá a continuación ¿de qué cree que se podría tratar? </a:t>
            </a:r>
          </a:p>
          <a:p>
            <a:pPr algn="ctr"/>
            <a:endParaRPr lang="es-CL" dirty="0">
              <a:solidFill>
                <a:schemeClr val="accent1">
                  <a:lumMod val="50000"/>
                </a:schemeClr>
              </a:solidFill>
            </a:endParaRPr>
          </a:p>
          <a:p>
            <a:pPr algn="ctr"/>
            <a:endParaRPr lang="es-CL" dirty="0">
              <a:solidFill>
                <a:schemeClr val="accent1">
                  <a:lumMod val="50000"/>
                </a:schemeClr>
              </a:solidFill>
            </a:endParaRPr>
          </a:p>
        </p:txBody>
      </p:sp>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309" y="1492539"/>
            <a:ext cx="3505200" cy="2885498"/>
          </a:xfrm>
          <a:prstGeom prst="rect">
            <a:avLst/>
          </a:prstGeom>
        </p:spPr>
      </p:pic>
    </p:spTree>
    <p:extLst>
      <p:ext uri="{BB962C8B-B14F-4D97-AF65-F5344CB8AC3E}">
        <p14:creationId xmlns:p14="http://schemas.microsoft.com/office/powerpoint/2010/main" val="1469218316"/>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F5A535E8-EE27-4D97-AF9B-1C5D1FA10B2F}"/>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5</a:t>
            </a:fld>
            <a:endParaRPr lang="es-CL"/>
          </a:p>
        </p:txBody>
      </p:sp>
      <p:sp>
        <p:nvSpPr>
          <p:cNvPr id="3" name="Rectángulo 2"/>
          <p:cNvSpPr/>
          <p:nvPr/>
        </p:nvSpPr>
        <p:spPr>
          <a:xfrm>
            <a:off x="2240972" y="81337"/>
            <a:ext cx="6858000" cy="722227"/>
          </a:xfrm>
          <a:prstGeom prst="rect">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endParaRPr lang="es-CL" b="1" dirty="0">
              <a:solidFill>
                <a:schemeClr val="accent1">
                  <a:lumMod val="50000"/>
                </a:schemeClr>
              </a:solidFill>
            </a:endParaRPr>
          </a:p>
          <a:p>
            <a:r>
              <a:rPr lang="es-CL" b="1" dirty="0">
                <a:solidFill>
                  <a:schemeClr val="accent1">
                    <a:lumMod val="50000"/>
                  </a:schemeClr>
                </a:solidFill>
              </a:rPr>
              <a:t>Actividad PARTE 1: </a:t>
            </a:r>
          </a:p>
          <a:p>
            <a:pPr marL="285750" indent="-285750">
              <a:buFont typeface="Arial" panose="020B0604020202020204" pitchFamily="34" charset="0"/>
              <a:buChar char="•"/>
            </a:pPr>
            <a:r>
              <a:rPr lang="es-CL" b="1" dirty="0">
                <a:solidFill>
                  <a:schemeClr val="accent1">
                    <a:lumMod val="50000"/>
                  </a:schemeClr>
                </a:solidFill>
              </a:rPr>
              <a:t>Lea los siguientes textos.</a:t>
            </a:r>
          </a:p>
          <a:p>
            <a:pPr marL="285750" indent="-285750">
              <a:buFont typeface="Arial" panose="020B0604020202020204" pitchFamily="34" charset="0"/>
              <a:buChar char="•"/>
            </a:pPr>
            <a:r>
              <a:rPr lang="es-CL" b="1" dirty="0">
                <a:solidFill>
                  <a:schemeClr val="accent1">
                    <a:lumMod val="50000"/>
                  </a:schemeClr>
                </a:solidFill>
              </a:rPr>
              <a:t>Determine la idea principal y secundaria en cada unos de estos. </a:t>
            </a:r>
          </a:p>
          <a:p>
            <a:endParaRPr lang="es-CL" b="1" dirty="0">
              <a:solidFill>
                <a:schemeClr val="accent1">
                  <a:lumMod val="50000"/>
                </a:schemeClr>
              </a:solidFill>
            </a:endParaRPr>
          </a:p>
        </p:txBody>
      </p:sp>
      <p:sp>
        <p:nvSpPr>
          <p:cNvPr id="5" name="Rectángulo 4"/>
          <p:cNvSpPr/>
          <p:nvPr/>
        </p:nvSpPr>
        <p:spPr>
          <a:xfrm>
            <a:off x="408709" y="2332104"/>
            <a:ext cx="8534400" cy="1891147"/>
          </a:xfrm>
          <a:prstGeom prst="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s-CL" dirty="0">
                <a:solidFill>
                  <a:schemeClr val="accent1">
                    <a:lumMod val="50000"/>
                  </a:schemeClr>
                </a:solidFill>
              </a:rPr>
              <a:t>(1) Todo lo que sabemos de neurociencia, educación y psicología ha sido modificado en las últimas décadas por uno de los descubrimientos más fascinantes jamás imaginado: las neuronas espejo. El cerebro conquista, copia, imita, siente y actúa. Sabíamos que teníamos instinto de imitación, de sentir el sufrimiento del otro, de padecerlo incluso, pero no habíamos sido capaces de explicar exactamente por qué pasa.</a:t>
            </a:r>
          </a:p>
        </p:txBody>
      </p:sp>
      <p:sp>
        <p:nvSpPr>
          <p:cNvPr id="7" name="Rectángulo 6"/>
          <p:cNvSpPr/>
          <p:nvPr/>
        </p:nvSpPr>
        <p:spPr>
          <a:xfrm>
            <a:off x="2625435" y="1654425"/>
            <a:ext cx="4184073" cy="40178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000" dirty="0">
                <a:solidFill>
                  <a:schemeClr val="accent1">
                    <a:lumMod val="50000"/>
                  </a:schemeClr>
                </a:solidFill>
                <a:effectLst>
                  <a:outerShdw blurRad="38100" dist="38100" dir="2700000" algn="tl">
                    <a:srgbClr val="000000">
                      <a:alpha val="43137"/>
                    </a:srgbClr>
                  </a:outerShdw>
                </a:effectLst>
              </a:rPr>
              <a:t>¿Qué son las neuronas espejo?</a:t>
            </a:r>
          </a:p>
        </p:txBody>
      </p:sp>
      <p:cxnSp>
        <p:nvCxnSpPr>
          <p:cNvPr id="9" name="Conector recto de flecha 8"/>
          <p:cNvCxnSpPr/>
          <p:nvPr/>
        </p:nvCxnSpPr>
        <p:spPr>
          <a:xfrm>
            <a:off x="1939636" y="1787236"/>
            <a:ext cx="568037" cy="5541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Rectángulo 10"/>
          <p:cNvSpPr/>
          <p:nvPr/>
        </p:nvSpPr>
        <p:spPr>
          <a:xfrm>
            <a:off x="277090" y="1062739"/>
            <a:ext cx="1614055" cy="1030971"/>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accent5">
                    <a:lumMod val="75000"/>
                  </a:schemeClr>
                </a:solidFill>
              </a:rPr>
              <a:t>No olvide activar los conocimientos previos </a:t>
            </a:r>
            <a:r>
              <a:rPr lang="es-CL" b="1" dirty="0">
                <a:solidFill>
                  <a:schemeClr val="accent5">
                    <a:lumMod val="75000"/>
                  </a:schemeClr>
                </a:solidFill>
              </a:rPr>
              <a:t>antes</a:t>
            </a:r>
            <a:r>
              <a:rPr lang="es-CL" dirty="0">
                <a:solidFill>
                  <a:schemeClr val="accent5">
                    <a:lumMod val="75000"/>
                  </a:schemeClr>
                </a:solidFill>
              </a:rPr>
              <a:t> de la lectura </a:t>
            </a:r>
          </a:p>
        </p:txBody>
      </p:sp>
      <p:cxnSp>
        <p:nvCxnSpPr>
          <p:cNvPr id="14" name="Conector recto de flecha 13"/>
          <p:cNvCxnSpPr/>
          <p:nvPr/>
        </p:nvCxnSpPr>
        <p:spPr>
          <a:xfrm flipH="1">
            <a:off x="6858000" y="1510145"/>
            <a:ext cx="616527" cy="2216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Rectángulo 15"/>
          <p:cNvSpPr/>
          <p:nvPr/>
        </p:nvSpPr>
        <p:spPr>
          <a:xfrm>
            <a:off x="7618000" y="1170709"/>
            <a:ext cx="1325109" cy="1004455"/>
          </a:xfrm>
          <a:prstGeom prst="rect">
            <a:avLst/>
          </a:prstGeom>
          <a:ln>
            <a:solidFill>
              <a:srgbClr val="FFC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s-CL" dirty="0">
                <a:solidFill>
                  <a:schemeClr val="accent4">
                    <a:lumMod val="75000"/>
                  </a:schemeClr>
                </a:solidFill>
              </a:rPr>
              <a:t>Realice </a:t>
            </a:r>
            <a:r>
              <a:rPr lang="es-CL" b="1" dirty="0">
                <a:solidFill>
                  <a:schemeClr val="accent4">
                    <a:lumMod val="75000"/>
                  </a:schemeClr>
                </a:solidFill>
              </a:rPr>
              <a:t>predicciones</a:t>
            </a:r>
            <a:r>
              <a:rPr lang="es-CL" dirty="0">
                <a:solidFill>
                  <a:schemeClr val="accent4">
                    <a:lumMod val="75000"/>
                  </a:schemeClr>
                </a:solidFill>
              </a:rPr>
              <a:t> a partir del título del texto</a:t>
            </a:r>
          </a:p>
        </p:txBody>
      </p:sp>
    </p:spTree>
    <p:extLst>
      <p:ext uri="{BB962C8B-B14F-4D97-AF65-F5344CB8AC3E}">
        <p14:creationId xmlns:p14="http://schemas.microsoft.com/office/powerpoint/2010/main" val="22309730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down)">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down)">
                                      <p:cBhvr>
                                        <p:cTn id="4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11"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6</a:t>
            </a:fld>
            <a:endParaRPr lang="es-CL"/>
          </a:p>
        </p:txBody>
      </p:sp>
      <p:sp>
        <p:nvSpPr>
          <p:cNvPr id="3" name="Rectángulo 2"/>
          <p:cNvSpPr/>
          <p:nvPr/>
        </p:nvSpPr>
        <p:spPr>
          <a:xfrm>
            <a:off x="228599" y="845127"/>
            <a:ext cx="8804564" cy="1669473"/>
          </a:xfrm>
          <a:prstGeom prst="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s-CL" dirty="0">
                <a:solidFill>
                  <a:schemeClr val="accent1">
                    <a:lumMod val="50000"/>
                  </a:schemeClr>
                </a:solidFill>
              </a:rPr>
              <a:t>(2) El descubrimiento se le atribuye a </a:t>
            </a:r>
            <a:r>
              <a:rPr lang="es-CL" dirty="0" err="1">
                <a:solidFill>
                  <a:schemeClr val="accent1">
                    <a:lumMod val="50000"/>
                  </a:schemeClr>
                </a:solidFill>
              </a:rPr>
              <a:t>Rizzolatti</a:t>
            </a:r>
            <a:r>
              <a:rPr lang="es-CL" dirty="0">
                <a:solidFill>
                  <a:schemeClr val="accent1">
                    <a:lumMod val="50000"/>
                  </a:schemeClr>
                </a:solidFill>
              </a:rPr>
              <a:t>, un </a:t>
            </a:r>
            <a:r>
              <a:rPr lang="es-CL" dirty="0" err="1">
                <a:solidFill>
                  <a:schemeClr val="accent1">
                    <a:lumMod val="50000"/>
                  </a:schemeClr>
                </a:solidFill>
              </a:rPr>
              <a:t>neurocientífico</a:t>
            </a:r>
            <a:r>
              <a:rPr lang="es-CL" dirty="0">
                <a:solidFill>
                  <a:schemeClr val="accent1">
                    <a:lumMod val="50000"/>
                  </a:schemeClr>
                </a:solidFill>
              </a:rPr>
              <a:t> de Padua que, en 1996, publica el artículo en el que describía las neuronas espejo. No las nombró ni siquiera, </a:t>
            </a:r>
            <a:r>
              <a:rPr lang="es-CL" b="1" u="sng" dirty="0">
                <a:solidFill>
                  <a:schemeClr val="accent1">
                    <a:lumMod val="50000"/>
                  </a:schemeClr>
                </a:solidFill>
              </a:rPr>
              <a:t>ya que </a:t>
            </a:r>
            <a:r>
              <a:rPr lang="es-CL" dirty="0">
                <a:solidFill>
                  <a:schemeClr val="accent1">
                    <a:lumMod val="50000"/>
                  </a:schemeClr>
                </a:solidFill>
              </a:rPr>
              <a:t>las descubrió por accidente. Estaba investigando</a:t>
            </a:r>
            <a:r>
              <a:rPr lang="es-CL" b="1" dirty="0">
                <a:solidFill>
                  <a:schemeClr val="accent1">
                    <a:lumMod val="50000"/>
                  </a:schemeClr>
                </a:solidFill>
              </a:rPr>
              <a:t> </a:t>
            </a:r>
            <a:r>
              <a:rPr lang="es-CL" dirty="0">
                <a:solidFill>
                  <a:schemeClr val="accent1">
                    <a:lumMod val="50000"/>
                  </a:schemeClr>
                </a:solidFill>
              </a:rPr>
              <a:t>otras neuronas en las cortezas </a:t>
            </a:r>
            <a:r>
              <a:rPr lang="es-CL" dirty="0" err="1">
                <a:solidFill>
                  <a:schemeClr val="accent1">
                    <a:lumMod val="50000"/>
                  </a:schemeClr>
                </a:solidFill>
              </a:rPr>
              <a:t>premotoras</a:t>
            </a:r>
            <a:r>
              <a:rPr lang="es-CL" dirty="0">
                <a:solidFill>
                  <a:schemeClr val="accent1">
                    <a:lumMod val="50000"/>
                  </a:schemeClr>
                </a:solidFill>
              </a:rPr>
              <a:t> que se encargan de la planificación del agarre cuando se dio cuenta de que esas neuronas se activaban cuando se realizaba la acción de agarrar algo, pero también cuando el investigador agarraba el alimento. </a:t>
            </a:r>
          </a:p>
        </p:txBody>
      </p:sp>
      <p:sp>
        <p:nvSpPr>
          <p:cNvPr id="4" name="Rectángulo 3"/>
          <p:cNvSpPr/>
          <p:nvPr/>
        </p:nvSpPr>
        <p:spPr>
          <a:xfrm>
            <a:off x="228599" y="2668077"/>
            <a:ext cx="8804564" cy="1968423"/>
          </a:xfrm>
          <a:prstGeom prst="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s-CL" dirty="0">
                <a:solidFill>
                  <a:schemeClr val="accent1">
                    <a:lumMod val="50000"/>
                  </a:schemeClr>
                </a:solidFill>
              </a:rPr>
              <a:t>(3) Estas primeras investigaciones se hicieron con macacos. Él había introducido unos electrodos en la corteza de los macacos para poder controlar la actividad eléctrica de ciertas partes específicas mientras hacía actividades. Resultó que el macaco tenía que coger un cacahuete y, al hacerlo, se activaban los disparos eléctricos de la neurona. Dejaron el aparato encendido cuando un estudiante del laboratorio de </a:t>
            </a:r>
            <a:r>
              <a:rPr lang="es-CL" dirty="0" err="1">
                <a:solidFill>
                  <a:schemeClr val="accent1">
                    <a:lumMod val="50000"/>
                  </a:schemeClr>
                </a:solidFill>
              </a:rPr>
              <a:t>Rizzolatti</a:t>
            </a:r>
            <a:r>
              <a:rPr lang="es-CL" dirty="0">
                <a:solidFill>
                  <a:schemeClr val="accent1">
                    <a:lumMod val="50000"/>
                  </a:schemeClr>
                </a:solidFill>
              </a:rPr>
              <a:t> se estaba comiendo un plátano, al cogerlo para comérselo, el macaco lo vio y se disparó la neurona de este.</a:t>
            </a:r>
          </a:p>
        </p:txBody>
      </p:sp>
    </p:spTree>
    <p:extLst>
      <p:ext uri="{BB962C8B-B14F-4D97-AF65-F5344CB8AC3E}">
        <p14:creationId xmlns:p14="http://schemas.microsoft.com/office/powerpoint/2010/main" val="3466920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7</a:t>
            </a:fld>
            <a:endParaRPr lang="es-CL"/>
          </a:p>
        </p:txBody>
      </p:sp>
      <p:sp>
        <p:nvSpPr>
          <p:cNvPr id="3" name="Rectángulo 2"/>
          <p:cNvSpPr/>
          <p:nvPr/>
        </p:nvSpPr>
        <p:spPr>
          <a:xfrm>
            <a:off x="429491" y="755073"/>
            <a:ext cx="8229600" cy="1722737"/>
          </a:xfrm>
          <a:prstGeom prst="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s-CL" dirty="0">
                <a:solidFill>
                  <a:schemeClr val="accent1">
                    <a:lumMod val="50000"/>
                  </a:schemeClr>
                </a:solidFill>
              </a:rPr>
              <a:t>(4) Los humanos, y también los grandes primates, tienen la capacidad de predecir, interpretar y planificar la conducta de otros de su especie. Cuando el equipo de </a:t>
            </a:r>
            <a:r>
              <a:rPr lang="es-CL" i="1" dirty="0">
                <a:solidFill>
                  <a:schemeClr val="accent1">
                    <a:lumMod val="50000"/>
                  </a:schemeClr>
                </a:solidFill>
              </a:rPr>
              <a:t>Giacomo </a:t>
            </a:r>
            <a:r>
              <a:rPr lang="es-CL" i="1" dirty="0" err="1">
                <a:solidFill>
                  <a:schemeClr val="accent1">
                    <a:lumMod val="50000"/>
                  </a:schemeClr>
                </a:solidFill>
              </a:rPr>
              <a:t>Rizzolatti</a:t>
            </a:r>
            <a:r>
              <a:rPr lang="es-CL" dirty="0">
                <a:solidFill>
                  <a:schemeClr val="accent1">
                    <a:lumMod val="50000"/>
                  </a:schemeClr>
                </a:solidFill>
              </a:rPr>
              <a:t> descubrió las neuronas espejo, fue un momento muy emocionante, una gran alegría, ya que a partir de ese instante, se abrió todo el campo de aplicación de dichas neuronas a la empatía, la imitación o el aprendizaje.</a:t>
            </a:r>
          </a:p>
        </p:txBody>
      </p:sp>
      <p:sp>
        <p:nvSpPr>
          <p:cNvPr id="4" name="Rectángulo 3"/>
          <p:cNvSpPr/>
          <p:nvPr/>
        </p:nvSpPr>
        <p:spPr>
          <a:xfrm>
            <a:off x="429491" y="2639292"/>
            <a:ext cx="8229600" cy="1835726"/>
          </a:xfrm>
          <a:prstGeom prst="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s-CL" dirty="0">
                <a:solidFill>
                  <a:schemeClr val="accent1">
                    <a:lumMod val="50000"/>
                  </a:schemeClr>
                </a:solidFill>
              </a:rPr>
              <a:t>(5) Hablar de neuronas espejo es hablar de transmisión de cultura y aprendizaje. Las mentes se pueden conectar por un sistema increíble que nunca había sido explicado. A veces somos capaces de intuir lo que está pensando otra persona. Este detalle nos da una ventaja evolutiva insalvable, han tenido que pasar muchos siglos para que comprendamos cómo y de qué manera piensa, siente o actúa el otro. Todo esto son las neuronas espejo.</a:t>
            </a:r>
          </a:p>
        </p:txBody>
      </p:sp>
    </p:spTree>
    <p:extLst>
      <p:ext uri="{BB962C8B-B14F-4D97-AF65-F5344CB8AC3E}">
        <p14:creationId xmlns:p14="http://schemas.microsoft.com/office/powerpoint/2010/main" val="2389502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8</a:t>
            </a:fld>
            <a:endParaRPr lang="es-CL"/>
          </a:p>
        </p:txBody>
      </p:sp>
      <p:sp>
        <p:nvSpPr>
          <p:cNvPr id="3" name="Rectángulo 2"/>
          <p:cNvSpPr/>
          <p:nvPr/>
        </p:nvSpPr>
        <p:spPr>
          <a:xfrm>
            <a:off x="277093" y="1336964"/>
            <a:ext cx="8229600" cy="1974272"/>
          </a:xfrm>
          <a:prstGeom prst="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s-CL" dirty="0">
              <a:solidFill>
                <a:schemeClr val="accent1">
                  <a:lumMod val="50000"/>
                </a:schemeClr>
              </a:solidFill>
            </a:endParaRPr>
          </a:p>
          <a:p>
            <a:pPr algn="just">
              <a:lnSpc>
                <a:spcPct val="150000"/>
              </a:lnSpc>
            </a:pPr>
            <a:r>
              <a:rPr lang="es-CL" dirty="0">
                <a:solidFill>
                  <a:schemeClr val="accent1">
                    <a:lumMod val="50000"/>
                  </a:schemeClr>
                </a:solidFill>
              </a:rPr>
              <a:t>(6) Durante años hemos intentado comprender cómo piensan los demás, cómo sienten o lo que van a hacer. De repente, los científicos descubren que, cuando sientes, escuchas o ves algo, hay un tipo de neurona que se activa y participa en todo lo que pasa. Aunque el descubrimiento sea reciente, siempre hemos intentado comprender la mente de los demás. Ya los antepasados se preguntaban cómo funcionaban las mentes.</a:t>
            </a:r>
            <a:r>
              <a:rPr lang="es-CL" dirty="0">
                <a:hlinkClick r:id="rId2"/>
              </a:rPr>
              <a:t> </a:t>
            </a:r>
          </a:p>
          <a:p>
            <a:pPr algn="just">
              <a:lnSpc>
                <a:spcPct val="150000"/>
              </a:lnSpc>
            </a:pPr>
            <a:r>
              <a:rPr lang="es-CL" sz="1200" i="1" dirty="0">
                <a:hlinkClick r:id="rId2"/>
              </a:rPr>
              <a:t>https://www.ceupe.com/blog/que-son-las-neuronas-espejo.html</a:t>
            </a:r>
            <a:endParaRPr lang="es-CL" sz="1200" i="1" dirty="0"/>
          </a:p>
          <a:p>
            <a:pPr algn="just">
              <a:lnSpc>
                <a:spcPct val="150000"/>
              </a:lnSpc>
            </a:pPr>
            <a:endParaRPr lang="es-CL" dirty="0">
              <a:solidFill>
                <a:schemeClr val="accent1">
                  <a:lumMod val="50000"/>
                </a:schemeClr>
              </a:solidFill>
            </a:endParaRPr>
          </a:p>
        </p:txBody>
      </p:sp>
    </p:spTree>
    <p:extLst>
      <p:ext uri="{BB962C8B-B14F-4D97-AF65-F5344CB8AC3E}">
        <p14:creationId xmlns:p14="http://schemas.microsoft.com/office/powerpoint/2010/main" val="2110872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392575"/>
            <a:ext cx="6072675" cy="766200"/>
          </a:xfrm>
        </p:spPr>
        <p:txBody>
          <a:bodyPr/>
          <a:lstStyle/>
          <a:p>
            <a:r>
              <a:rPr lang="es-CL" sz="2400" dirty="0"/>
              <a:t>ESTRATEGIA: APLICACIÓN DE MACRORREGLAS </a:t>
            </a:r>
            <a:r>
              <a:rPr lang="es-CL" sz="2400" b="0" i="1" dirty="0"/>
              <a:t>(</a:t>
            </a:r>
            <a:r>
              <a:rPr lang="es-CL" sz="2400" b="0" i="1" dirty="0" err="1"/>
              <a:t>T.A.van</a:t>
            </a:r>
            <a:r>
              <a:rPr lang="es-CL" sz="2400" b="0" i="1" dirty="0"/>
              <a:t> </a:t>
            </a:r>
            <a:r>
              <a:rPr lang="es-CL" sz="2400" b="0" i="1" dirty="0" err="1"/>
              <a:t>Dijk</a:t>
            </a:r>
            <a:r>
              <a:rPr lang="es-CL" sz="2400" b="0" i="1" dirty="0"/>
              <a:t>)</a:t>
            </a:r>
          </a:p>
        </p:txBody>
      </p:sp>
      <p:sp>
        <p:nvSpPr>
          <p:cNvPr id="3" name="Marcador de número de diapositiva 2"/>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9</a:t>
            </a:fld>
            <a:endParaRPr lang="es-CL"/>
          </a:p>
        </p:txBody>
      </p:sp>
      <p:graphicFrame>
        <p:nvGraphicFramePr>
          <p:cNvPr id="5" name="Diagrama 4"/>
          <p:cNvGraphicFramePr/>
          <p:nvPr>
            <p:extLst>
              <p:ext uri="{D42A27DB-BD31-4B8C-83A1-F6EECF244321}">
                <p14:modId xmlns:p14="http://schemas.microsoft.com/office/powerpoint/2010/main" val="2899966701"/>
              </p:ext>
            </p:extLst>
          </p:nvPr>
        </p:nvGraphicFramePr>
        <p:xfrm>
          <a:off x="1" y="1246909"/>
          <a:ext cx="9019308" cy="3200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278847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úmero de diapositiva 2"/>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10</a:t>
            </a:fld>
            <a:endParaRPr lang="es-CL"/>
          </a:p>
        </p:txBody>
      </p:sp>
      <p:sp>
        <p:nvSpPr>
          <p:cNvPr id="4" name="Rectángulo 3"/>
          <p:cNvSpPr/>
          <p:nvPr/>
        </p:nvSpPr>
        <p:spPr>
          <a:xfrm>
            <a:off x="0" y="505691"/>
            <a:ext cx="8347364" cy="1066800"/>
          </a:xfrm>
          <a:prstGeom prst="rect">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r>
              <a:rPr lang="es-CL" b="1" dirty="0">
                <a:solidFill>
                  <a:schemeClr val="accent1">
                    <a:lumMod val="50000"/>
                  </a:schemeClr>
                </a:solidFill>
              </a:rPr>
              <a:t>Actividad PARTE 2: </a:t>
            </a:r>
          </a:p>
          <a:p>
            <a:r>
              <a:rPr lang="es-CL" b="1" dirty="0">
                <a:solidFill>
                  <a:schemeClr val="accent1">
                    <a:lumMod val="50000"/>
                  </a:schemeClr>
                </a:solidFill>
              </a:rPr>
              <a:t>A partir de las ideas registradas elabore un organizador gráfico que le permita resumir el texto. </a:t>
            </a:r>
          </a:p>
          <a:p>
            <a:r>
              <a:rPr lang="es-CL" b="1" dirty="0">
                <a:solidFill>
                  <a:schemeClr val="accent1">
                    <a:lumMod val="50000"/>
                  </a:schemeClr>
                </a:solidFill>
              </a:rPr>
              <a:t>Explique la organización de sus ideas.</a:t>
            </a:r>
          </a:p>
        </p:txBody>
      </p:sp>
      <p:pic>
        <p:nvPicPr>
          <p:cNvPr id="5" name="Imagen 4"/>
          <p:cNvPicPr>
            <a:picLocks noChangeAspect="1"/>
          </p:cNvPicPr>
          <p:nvPr/>
        </p:nvPicPr>
        <p:blipFill rotWithShape="1">
          <a:blip r:embed="rId2"/>
          <a:srcRect l="24318" t="27357" r="9811" b="14663"/>
          <a:stretch/>
        </p:blipFill>
        <p:spPr>
          <a:xfrm>
            <a:off x="1" y="1572491"/>
            <a:ext cx="9144000" cy="3379609"/>
          </a:xfrm>
          <a:prstGeom prst="rect">
            <a:avLst/>
          </a:prstGeom>
        </p:spPr>
      </p:pic>
    </p:spTree>
    <p:extLst>
      <p:ext uri="{BB962C8B-B14F-4D97-AF65-F5344CB8AC3E}">
        <p14:creationId xmlns:p14="http://schemas.microsoft.com/office/powerpoint/2010/main" val="35052301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392575"/>
            <a:ext cx="6072675" cy="766200"/>
          </a:xfrm>
        </p:spPr>
        <p:txBody>
          <a:bodyPr/>
          <a:lstStyle/>
          <a:p>
            <a:r>
              <a:rPr lang="es-CL" sz="3200" b="0" i="1" dirty="0"/>
              <a:t>Finalmente</a:t>
            </a:r>
            <a:endParaRPr lang="es-CL" sz="3200" b="0" dirty="0"/>
          </a:p>
        </p:txBody>
      </p:sp>
      <p:sp>
        <p:nvSpPr>
          <p:cNvPr id="3" name="Marcador de número de diapositiva 2"/>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11</a:t>
            </a:fld>
            <a:endParaRPr lang="es-CL"/>
          </a:p>
        </p:txBody>
      </p:sp>
      <p:sp>
        <p:nvSpPr>
          <p:cNvPr id="4" name="Rectángulo 3"/>
          <p:cNvSpPr/>
          <p:nvPr/>
        </p:nvSpPr>
        <p:spPr>
          <a:xfrm>
            <a:off x="405244" y="1614055"/>
            <a:ext cx="8188037" cy="1849581"/>
          </a:xfrm>
          <a:prstGeom prst="rect">
            <a:avLst/>
          </a:prstGeom>
          <a:ln>
            <a:solidFill>
              <a:schemeClr val="accent1">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marL="285750" indent="-285750">
              <a:lnSpc>
                <a:spcPct val="150000"/>
              </a:lnSpc>
              <a:buFont typeface="Wingdings" panose="05000000000000000000" pitchFamily="2" charset="2"/>
              <a:buChar char="§"/>
            </a:pPr>
            <a:endParaRPr lang="es-CL" sz="1800" dirty="0">
              <a:solidFill>
                <a:schemeClr val="accent1">
                  <a:lumMod val="50000"/>
                </a:schemeClr>
              </a:solidFill>
            </a:endParaRPr>
          </a:p>
          <a:p>
            <a:pPr marL="285750" indent="-285750">
              <a:lnSpc>
                <a:spcPct val="150000"/>
              </a:lnSpc>
              <a:buFont typeface="Wingdings" panose="05000000000000000000" pitchFamily="2" charset="2"/>
              <a:buChar char="§"/>
            </a:pPr>
            <a:endParaRPr lang="es-CL" sz="1800" dirty="0">
              <a:solidFill>
                <a:schemeClr val="accent1">
                  <a:lumMod val="50000"/>
                </a:schemeClr>
              </a:solidFill>
            </a:endParaRPr>
          </a:p>
          <a:p>
            <a:pPr marL="285750" indent="-285750">
              <a:lnSpc>
                <a:spcPct val="150000"/>
              </a:lnSpc>
              <a:buFont typeface="Wingdings" panose="05000000000000000000" pitchFamily="2" charset="2"/>
              <a:buChar char="§"/>
            </a:pPr>
            <a:r>
              <a:rPr lang="es-CL" sz="1800" dirty="0">
                <a:solidFill>
                  <a:schemeClr val="accent1">
                    <a:lumMod val="50000"/>
                  </a:schemeClr>
                </a:solidFill>
              </a:rPr>
              <a:t>¿Qué me pareció el tema de la clase de hoy? ¿Por qué? </a:t>
            </a:r>
          </a:p>
          <a:p>
            <a:pPr marL="285750" indent="-285750">
              <a:lnSpc>
                <a:spcPct val="150000"/>
              </a:lnSpc>
              <a:buFont typeface="Wingdings" panose="05000000000000000000" pitchFamily="2" charset="2"/>
              <a:buChar char="§"/>
            </a:pPr>
            <a:r>
              <a:rPr lang="es-CL" sz="1800" dirty="0">
                <a:solidFill>
                  <a:schemeClr val="accent1">
                    <a:lumMod val="50000"/>
                  </a:schemeClr>
                </a:solidFill>
              </a:rPr>
              <a:t>¿Qué ideas nuevas puedo rescatar?</a:t>
            </a:r>
          </a:p>
          <a:p>
            <a:pPr marL="285750" indent="-285750">
              <a:lnSpc>
                <a:spcPct val="150000"/>
              </a:lnSpc>
              <a:buFont typeface="Wingdings" panose="05000000000000000000" pitchFamily="2" charset="2"/>
              <a:buChar char="§"/>
            </a:pPr>
            <a:r>
              <a:rPr lang="es-CL" sz="1800" dirty="0">
                <a:solidFill>
                  <a:schemeClr val="accent1">
                    <a:lumMod val="50000"/>
                  </a:schemeClr>
                </a:solidFill>
              </a:rPr>
              <a:t>¿Cómo lo puedo relacionar con mi rol de cadete en la Escuela Naval? Ejemplifique.</a:t>
            </a:r>
          </a:p>
          <a:p>
            <a:pPr>
              <a:lnSpc>
                <a:spcPct val="150000"/>
              </a:lnSpc>
            </a:pPr>
            <a:br>
              <a:rPr lang="es-CL" dirty="0"/>
            </a:br>
            <a:endParaRPr lang="es-CL" dirty="0"/>
          </a:p>
        </p:txBody>
      </p:sp>
    </p:spTree>
    <p:extLst>
      <p:ext uri="{BB962C8B-B14F-4D97-AF65-F5344CB8AC3E}">
        <p14:creationId xmlns:p14="http://schemas.microsoft.com/office/powerpoint/2010/main" val="450736071"/>
      </p:ext>
    </p:extLst>
  </p:cSld>
  <p:clrMapOvr>
    <a:masterClrMapping/>
  </p:clrMapOvr>
</p:sld>
</file>

<file path=ppt/theme/theme1.xml><?xml version="1.0" encoding="utf-8"?>
<a:theme xmlns:a="http://schemas.openxmlformats.org/drawingml/2006/main" name="Salerio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399</TotalTime>
  <Words>748</Words>
  <Application>Microsoft Office PowerPoint</Application>
  <PresentationFormat>Presentación en pantalla (16:9)</PresentationFormat>
  <Paragraphs>52</Paragraphs>
  <Slides>11</Slides>
  <Notes>2</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11</vt:i4>
      </vt:variant>
    </vt:vector>
  </HeadingPairs>
  <TitlesOfParts>
    <vt:vector size="19" baseType="lpstr">
      <vt:lpstr>Arial</vt:lpstr>
      <vt:lpstr>Wingdings</vt:lpstr>
      <vt:lpstr>Noto Sans Symbols</vt:lpstr>
      <vt:lpstr>Cabin</vt:lpstr>
      <vt:lpstr>Arvo</vt:lpstr>
      <vt:lpstr>Roboto Condensed</vt:lpstr>
      <vt:lpstr>Roboto Condensed Light</vt:lpstr>
      <vt:lpstr>Salerio template</vt:lpstr>
      <vt:lpstr>Taller 4: IDEA PRINCIPAL / IDEA SECUNDARIA</vt:lpstr>
      <vt:lpstr>Corrección taller 3 </vt:lpstr>
      <vt:lpstr>Objetivos</vt:lpstr>
      <vt:lpstr>Antes de la lectura </vt:lpstr>
      <vt:lpstr>Presentación de PowerPoint</vt:lpstr>
      <vt:lpstr>Presentación de PowerPoint</vt:lpstr>
      <vt:lpstr>Presentación de PowerPoint</vt:lpstr>
      <vt:lpstr>Presentación de PowerPoint</vt:lpstr>
      <vt:lpstr>ESTRATEGIA: APLICACIÓN DE MACRORREGLAS (T.A.van Dijk)</vt:lpstr>
      <vt:lpstr>Presentación de PowerPoint</vt:lpstr>
      <vt:lpstr>Finalmente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PDCA  Valeska Campos O.</dc:title>
  <dc:creator>Vale</dc:creator>
  <cp:lastModifiedBy>vcamp</cp:lastModifiedBy>
  <cp:revision>58</cp:revision>
  <dcterms:modified xsi:type="dcterms:W3CDTF">2021-08-02T12:23:29Z</dcterms:modified>
</cp:coreProperties>
</file>