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8F8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7CF2B-ECD7-41A2-8BF8-E960E079DA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D53B5-D8CB-4D11-BDAC-EC26770D4C31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scuelanaval.cl/wp-content/uploads/2024/02/NVL_50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88" y="-285776"/>
            <a:ext cx="11430000" cy="7629525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bg1"/>
                </a:solidFill>
                <a:latin typeface="Vani" pitchFamily="34" charset="0"/>
                <a:cs typeface="Vani" pitchFamily="34" charset="0"/>
              </a:rPr>
              <a:t>Yo </a:t>
            </a:r>
            <a:r>
              <a:rPr lang="es-CL" dirty="0">
                <a:solidFill>
                  <a:schemeClr val="bg1"/>
                </a:solidFill>
                <a:latin typeface="Vani" pitchFamily="34" charset="0"/>
                <a:cs typeface="Vani" pitchFamily="34" charset="0"/>
              </a:rPr>
              <a:t>en la escuela naval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428660" y="6000768"/>
            <a:ext cx="2986086" cy="471494"/>
          </a:xfrm>
        </p:spPr>
        <p:txBody>
          <a:bodyPr>
            <a:normAutofit/>
          </a:bodyPr>
          <a:lstStyle/>
          <a:p>
            <a:pPr algn="l"/>
            <a:r>
              <a:rPr lang="es-MX" sz="2400" dirty="0" smtClean="0">
                <a:solidFill>
                  <a:schemeClr val="bg1"/>
                </a:solidFill>
                <a:latin typeface="Vani" pitchFamily="34" charset="0"/>
                <a:cs typeface="Vani" pitchFamily="34" charset="0"/>
              </a:rPr>
              <a:t>Antonia Briceño</a:t>
            </a:r>
            <a:r>
              <a:rPr lang="es-CL" sz="2400" dirty="0" smtClean="0">
                <a:solidFill>
                  <a:schemeClr val="bg1"/>
                </a:solidFill>
                <a:latin typeface="Vani" pitchFamily="34" charset="0"/>
                <a:cs typeface="Vani" pitchFamily="34" charset="0"/>
              </a:rPr>
              <a:t> 1H</a:t>
            </a:r>
            <a:endParaRPr lang="es-MX" sz="2400" dirty="0" smtClean="0">
              <a:solidFill>
                <a:schemeClr val="bg1"/>
              </a:solidFill>
              <a:latin typeface="Vani" pitchFamily="34" charset="0"/>
              <a:cs typeface="Vani" pitchFamily="34" charset="0"/>
            </a:endParaRPr>
          </a:p>
        </p:txBody>
      </p:sp>
      <p:pic>
        <p:nvPicPr>
          <p:cNvPr id="5" name="3 Marcador de contenido" descr="53515130716_314a374f72_z.jpg"/>
          <p:cNvPicPr>
            <a:picLocks noChangeAspect="1"/>
          </p:cNvPicPr>
          <p:nvPr/>
        </p:nvPicPr>
        <p:blipFill>
          <a:blip r:embed="rId3"/>
          <a:srcRect l="48827" t="7709" r="6572" b="32572"/>
          <a:stretch>
            <a:fillRect/>
          </a:stretch>
        </p:blipFill>
        <p:spPr>
          <a:xfrm>
            <a:off x="7358082" y="3214686"/>
            <a:ext cx="2714644" cy="24288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5400" dirty="0" smtClean="0">
                <a:latin typeface="Vani" pitchFamily="34" charset="0"/>
                <a:cs typeface="Vani" pitchFamily="34" charset="0"/>
              </a:rPr>
              <a:t>Ingreso</a:t>
            </a:r>
            <a:endParaRPr lang="es-CL" sz="5400" dirty="0">
              <a:latin typeface="Vani" pitchFamily="34" charset="0"/>
              <a:cs typeface="Vani" pitchFamily="34" charset="0"/>
            </a:endParaRPr>
          </a:p>
        </p:txBody>
      </p:sp>
      <p:pic>
        <p:nvPicPr>
          <p:cNvPr id="12" name="11 Marcador de contenido" descr="53498956367_edfeb54d6b_c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2910" y="1571612"/>
            <a:ext cx="314327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12 Imagen" descr="53500223198_1f06889017_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3" y="2500306"/>
            <a:ext cx="3842294" cy="2567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3 Marcador de contenido" descr="53515456414_6822d649db_c.jpg"/>
          <p:cNvPicPr>
            <a:picLocks noChangeAspect="1"/>
          </p:cNvPicPr>
          <p:nvPr/>
        </p:nvPicPr>
        <p:blipFill>
          <a:blip r:embed="rId2">
            <a:lum contrast="-45000"/>
          </a:blip>
          <a:stretch>
            <a:fillRect/>
          </a:stretch>
        </p:blipFill>
        <p:spPr>
          <a:xfrm>
            <a:off x="-1071602" y="0"/>
            <a:ext cx="11070907" cy="7399079"/>
          </a:xfrm>
          <a:prstGeom prst="rect">
            <a:avLst/>
          </a:prstGeom>
          <a:gradFill>
            <a:gsLst>
              <a:gs pos="89999">
                <a:srgbClr val="F27300">
                  <a:alpha val="45000"/>
                </a:srgbClr>
              </a:gs>
              <a:gs pos="100000">
                <a:srgbClr val="FFBF00"/>
              </a:gs>
            </a:gsLst>
            <a:lin ang="18900000" scaled="1"/>
          </a:gradFill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6000" dirty="0" smtClean="0">
                <a:solidFill>
                  <a:schemeClr val="bg1"/>
                </a:solidFill>
                <a:latin typeface="Vani" pitchFamily="34" charset="0"/>
                <a:cs typeface="Vani" pitchFamily="34" charset="0"/>
              </a:rPr>
              <a:t>Lautaro</a:t>
            </a:r>
            <a:endParaRPr lang="es-CL" sz="6000" dirty="0">
              <a:solidFill>
                <a:schemeClr val="bg1"/>
              </a:solidFill>
              <a:latin typeface="Vani" pitchFamily="34" charset="0"/>
              <a:cs typeface="Vani" pitchFamily="34" charset="0"/>
            </a:endParaRPr>
          </a:p>
        </p:txBody>
      </p:sp>
      <p:pic>
        <p:nvPicPr>
          <p:cNvPr id="4" name="3 Marcador de contenido" descr="53515456414_6822d649db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6003" y="1600200"/>
            <a:ext cx="6771993" cy="4525963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02  E" pathEditMode="relative" ptsTypes="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999">
              <a:schemeClr val="accent1">
                <a:lumMod val="90000"/>
              </a:schemeClr>
            </a:gs>
            <a:gs pos="100000">
              <a:srgbClr val="FFBF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latin typeface="Vani" pitchFamily="34" charset="0"/>
                <a:cs typeface="Vani" pitchFamily="34" charset="0"/>
              </a:rPr>
              <a:t>Visita padres</a:t>
            </a:r>
            <a:endParaRPr lang="es-CL" dirty="0">
              <a:latin typeface="Vani" pitchFamily="34" charset="0"/>
              <a:cs typeface="Vani" pitchFamily="34" charset="0"/>
            </a:endParaRPr>
          </a:p>
        </p:txBody>
      </p:sp>
      <p:pic>
        <p:nvPicPr>
          <p:cNvPr id="4" name="3 Marcador de contenido" descr="53609204462_d529bb6230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6003" y="1600200"/>
            <a:ext cx="6771993" cy="4525963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50</TotalTime>
  <Words>12</Words>
  <Application>Microsoft Office PowerPoint</Application>
  <PresentationFormat>Presentación en pantalla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Yo en la escuela naval</vt:lpstr>
      <vt:lpstr>Ingreso</vt:lpstr>
      <vt:lpstr>Lautaro</vt:lpstr>
      <vt:lpstr>Visita padres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2024-06-05T14:46:14Z</dcterms:created>
  <dcterms:modified xsi:type="dcterms:W3CDTF">2024-06-05T15:37:12Z</dcterms:modified>
</cp:coreProperties>
</file>