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C3A9780-AC9B-4395-9376-E57265C2080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E3F4D26-B055-4A5A-B97B-DE4EED5A1F0F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>
                <a:latin typeface="Arial" pitchFamily="34" charset="0"/>
                <a:cs typeface="Arial" pitchFamily="34" charset="0"/>
              </a:rPr>
              <a:t>Yo en la Escuela Naval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s-CL" sz="1400" dirty="0" smtClean="0">
                <a:latin typeface="Arial" pitchFamily="34" charset="0"/>
                <a:cs typeface="Arial" pitchFamily="34" charset="0"/>
              </a:rPr>
              <a:t>Nombre: Nicolás Maldonado</a:t>
            </a:r>
          </a:p>
          <a:p>
            <a:pPr algn="r"/>
            <a:r>
              <a:rPr lang="es-CL" sz="1400" dirty="0" smtClean="0">
                <a:latin typeface="Arial" pitchFamily="34" charset="0"/>
                <a:cs typeface="Arial" pitchFamily="34" charset="0"/>
              </a:rPr>
              <a:t>Curso: 1°C</a:t>
            </a:r>
          </a:p>
          <a:p>
            <a:pPr algn="r"/>
            <a:r>
              <a:rPr lang="es-CL" sz="1400" dirty="0" smtClean="0">
                <a:latin typeface="Arial" pitchFamily="34" charset="0"/>
                <a:cs typeface="Arial" pitchFamily="34" charset="0"/>
              </a:rPr>
              <a:t>División: 2°Division</a:t>
            </a:r>
            <a:endParaRPr lang="es-CL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ldo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28992" y="2857496"/>
            <a:ext cx="5486400" cy="3662172"/>
          </a:xfrm>
          <a:prstGeom prst="round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1857364"/>
            <a:ext cx="8229600" cy="3011486"/>
          </a:xfrm>
        </p:spPr>
        <p:txBody>
          <a:bodyPr>
            <a:normAutofit fontScale="90000"/>
          </a:bodyPr>
          <a:lstStyle/>
          <a:p>
            <a:r>
              <a:rPr lang="es-CL" dirty="0" smtClean="0"/>
              <a:t>Primeros Días de Recluta</a:t>
            </a:r>
            <a:br>
              <a:rPr lang="es-CL" dirty="0" smtClean="0"/>
            </a:br>
            <a:r>
              <a:rPr lang="es-CL" sz="5300" dirty="0" smtClean="0"/>
              <a:t/>
            </a:r>
            <a:br>
              <a:rPr lang="es-CL" sz="5300" dirty="0" smtClean="0"/>
            </a:br>
            <a:r>
              <a:rPr lang="es-CL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Esta imagen fue tomada un en la escuela de grumetes, cuando reclutas estuvimos en instrucción militar  y ese día en la tarde nos enseñaron a bogar en doble bancada</a:t>
            </a: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ld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43372" y="3429000"/>
            <a:ext cx="3800490" cy="3286148"/>
          </a:xfrm>
          <a:prstGeom prst="verticalScroll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Segunda Visita en la Escuela Naval</a:t>
            </a:r>
            <a:endParaRPr lang="es-CL" dirty="0"/>
          </a:p>
        </p:txBody>
      </p:sp>
      <p:sp>
        <p:nvSpPr>
          <p:cNvPr id="6" name="5 CuadroTexto"/>
          <p:cNvSpPr txBox="1"/>
          <p:nvPr/>
        </p:nvSpPr>
        <p:spPr>
          <a:xfrm>
            <a:off x="571472" y="1643050"/>
            <a:ext cx="27146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Esto fue un domingo en la tarde, esta fue nuestra segunda visita en el periodo de reclutas y estábamos a unas semanas de salir.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Día del libro  en la </a:t>
            </a:r>
            <a:r>
              <a:rPr lang="es-CL" dirty="0" smtClean="0"/>
              <a:t>E</a:t>
            </a:r>
            <a:r>
              <a:rPr lang="es-CL" dirty="0" smtClean="0"/>
              <a:t>scuela Naval</a:t>
            </a:r>
            <a:endParaRPr lang="es-CL" dirty="0"/>
          </a:p>
        </p:txBody>
      </p:sp>
      <p:pic>
        <p:nvPicPr>
          <p:cNvPr id="1027" name="Picture 3" descr="C:\Users\Endisp15\Downloads\52853623219_d4c926fac2_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285860"/>
            <a:ext cx="4929190" cy="300039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000232" y="4786322"/>
            <a:ext cx="5429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El día del libro, esta foto la tomaron, nosotros siendo cadetes ya.</a:t>
            </a:r>
            <a:endParaRPr lang="es-CL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</TotalTime>
  <Words>73</Words>
  <Application>Microsoft Office PowerPoint</Application>
  <PresentationFormat>Presentación en pantalla 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Concurrencia</vt:lpstr>
      <vt:lpstr>Yo en la Escuela Naval</vt:lpstr>
      <vt:lpstr>Primeros Días de Recluta  Esta imagen fue tomada un en la escuela de grumetes, cuando reclutas estuvimos en instrucción militar  y ese día en la tarde nos enseñaron a bogar en doble bancada      </vt:lpstr>
      <vt:lpstr>Segunda Visita en la Escuela Naval</vt:lpstr>
      <vt:lpstr>Día del libro  en la Escuela Naval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Endisp15</dc:creator>
  <cp:lastModifiedBy>Endisp15</cp:lastModifiedBy>
  <cp:revision>3</cp:revision>
  <dcterms:created xsi:type="dcterms:W3CDTF">2023-05-31T16:46:15Z</dcterms:created>
  <dcterms:modified xsi:type="dcterms:W3CDTF">2023-05-31T17:11:57Z</dcterms:modified>
</cp:coreProperties>
</file>