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841" r:id="rId2"/>
  </p:sldMasterIdLst>
  <p:notesMasterIdLst>
    <p:notesMasterId r:id="rId38"/>
  </p:notesMasterIdLst>
  <p:sldIdLst>
    <p:sldId id="322" r:id="rId3"/>
    <p:sldId id="335" r:id="rId4"/>
    <p:sldId id="337" r:id="rId5"/>
    <p:sldId id="349" r:id="rId6"/>
    <p:sldId id="338" r:id="rId7"/>
    <p:sldId id="339" r:id="rId8"/>
    <p:sldId id="341" r:id="rId9"/>
    <p:sldId id="263" r:id="rId10"/>
    <p:sldId id="342" r:id="rId11"/>
    <p:sldId id="345" r:id="rId12"/>
    <p:sldId id="346" r:id="rId13"/>
    <p:sldId id="358" r:id="rId14"/>
    <p:sldId id="359" r:id="rId15"/>
    <p:sldId id="360" r:id="rId16"/>
    <p:sldId id="347" r:id="rId17"/>
    <p:sldId id="355" r:id="rId18"/>
    <p:sldId id="357" r:id="rId19"/>
    <p:sldId id="353" r:id="rId20"/>
    <p:sldId id="350" r:id="rId21"/>
    <p:sldId id="351" r:id="rId22"/>
    <p:sldId id="352" r:id="rId23"/>
    <p:sldId id="343" r:id="rId24"/>
    <p:sldId id="264" r:id="rId25"/>
    <p:sldId id="361" r:id="rId26"/>
    <p:sldId id="362" r:id="rId27"/>
    <p:sldId id="265" r:id="rId28"/>
    <p:sldId id="365" r:id="rId29"/>
    <p:sldId id="366" r:id="rId30"/>
    <p:sldId id="266" r:id="rId31"/>
    <p:sldId id="368" r:id="rId32"/>
    <p:sldId id="369" r:id="rId33"/>
    <p:sldId id="371" r:id="rId34"/>
    <p:sldId id="372" r:id="rId35"/>
    <p:sldId id="370" r:id="rId36"/>
    <p:sldId id="373"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9EE1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04" autoAdjust="0"/>
    <p:restoredTop sz="86768" autoAdjust="0"/>
  </p:normalViewPr>
  <p:slideViewPr>
    <p:cSldViewPr snapToGrid="0">
      <p:cViewPr varScale="1">
        <p:scale>
          <a:sx n="95" d="100"/>
          <a:sy n="95" d="100"/>
        </p:scale>
        <p:origin x="996" y="90"/>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Hoja_de_c_lculo_de_Microsoft_Excel.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1"/>
          <c:order val="0"/>
          <c:tx>
            <c:strRef>
              <c:f>Hoja1!$B$1</c:f>
              <c:strCache>
                <c:ptCount val="1"/>
                <c:pt idx="0">
                  <c:v>Malla actual</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dk1">
                          <a:lumMod val="35000"/>
                          <a:lumOff val="65000"/>
                        </a:schemeClr>
                      </a:solidFill>
                      <a:round/>
                    </a:ln>
                    <a:effectLst/>
                  </c:spPr>
                </c15:leaderLines>
              </c:ext>
            </c:extLst>
          </c:dLbls>
          <c:cat>
            <c:strRef>
              <c:f>Hoja1!$A$2:$A$8</c:f>
              <c:strCache>
                <c:ptCount val="6"/>
                <c:pt idx="0">
                  <c:v>Form. Humanística</c:v>
                </c:pt>
                <c:pt idx="1">
                  <c:v>Form. Científica</c:v>
                </c:pt>
                <c:pt idx="2">
                  <c:v>Form. Profesional</c:v>
                </c:pt>
                <c:pt idx="3">
                  <c:v>Generales</c:v>
                </c:pt>
                <c:pt idx="4">
                  <c:v>Electivos</c:v>
                </c:pt>
                <c:pt idx="5">
                  <c:v>Total horas</c:v>
                </c:pt>
              </c:strCache>
            </c:strRef>
          </c:cat>
          <c:val>
            <c:numRef>
              <c:f>Hoja1!$B$2:$B$7</c:f>
              <c:numCache>
                <c:formatCode>General</c:formatCode>
                <c:ptCount val="6"/>
                <c:pt idx="0">
                  <c:v>952</c:v>
                </c:pt>
                <c:pt idx="1">
                  <c:v>1360</c:v>
                </c:pt>
                <c:pt idx="2">
                  <c:v>1258</c:v>
                </c:pt>
                <c:pt idx="3">
                  <c:v>1088</c:v>
                </c:pt>
                <c:pt idx="4">
                  <c:v>0</c:v>
                </c:pt>
                <c:pt idx="5">
                  <c:v>4658</c:v>
                </c:pt>
              </c:numCache>
            </c:numRef>
          </c:val>
          <c:extLst>
            <c:ext xmlns:c16="http://schemas.microsoft.com/office/drawing/2014/chart" uri="{C3380CC4-5D6E-409C-BE32-E72D297353CC}">
              <c16:uniqueId val="{00000001-AC9A-4C0A-B0F9-32277C33CCD4}"/>
            </c:ext>
          </c:extLst>
        </c:ser>
        <c:ser>
          <c:idx val="0"/>
          <c:order val="1"/>
          <c:tx>
            <c:strRef>
              <c:f>Hoja1!$C$1</c:f>
              <c:strCache>
                <c:ptCount val="1"/>
                <c:pt idx="0">
                  <c:v>Malla Nueva</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dk1">
                          <a:lumMod val="35000"/>
                          <a:lumOff val="65000"/>
                        </a:schemeClr>
                      </a:solidFill>
                      <a:round/>
                    </a:ln>
                    <a:effectLst/>
                  </c:spPr>
                </c15:leaderLines>
              </c:ext>
            </c:extLst>
          </c:dLbls>
          <c:cat>
            <c:strRef>
              <c:f>Hoja1!$A$2:$A$8</c:f>
              <c:strCache>
                <c:ptCount val="6"/>
                <c:pt idx="0">
                  <c:v>Form. Humanística</c:v>
                </c:pt>
                <c:pt idx="1">
                  <c:v>Form. Científica</c:v>
                </c:pt>
                <c:pt idx="2">
                  <c:v>Form. Profesional</c:v>
                </c:pt>
                <c:pt idx="3">
                  <c:v>Generales</c:v>
                </c:pt>
                <c:pt idx="4">
                  <c:v>Electivos</c:v>
                </c:pt>
                <c:pt idx="5">
                  <c:v>Total horas</c:v>
                </c:pt>
              </c:strCache>
            </c:strRef>
          </c:cat>
          <c:val>
            <c:numRef>
              <c:f>Hoja1!$C$2:$C$7</c:f>
              <c:numCache>
                <c:formatCode>General</c:formatCode>
                <c:ptCount val="6"/>
                <c:pt idx="0">
                  <c:v>1020</c:v>
                </c:pt>
                <c:pt idx="1">
                  <c:v>1232</c:v>
                </c:pt>
                <c:pt idx="2">
                  <c:v>850</c:v>
                </c:pt>
                <c:pt idx="3">
                  <c:v>1088</c:v>
                </c:pt>
                <c:pt idx="4">
                  <c:v>408</c:v>
                </c:pt>
                <c:pt idx="5">
                  <c:v>4598</c:v>
                </c:pt>
              </c:numCache>
            </c:numRef>
          </c:val>
          <c:extLst>
            <c:ext xmlns:c16="http://schemas.microsoft.com/office/drawing/2014/chart" uri="{C3380CC4-5D6E-409C-BE32-E72D297353CC}">
              <c16:uniqueId val="{00000000-AC9A-4C0A-B0F9-32277C33CCD4}"/>
            </c:ext>
          </c:extLst>
        </c:ser>
        <c:dLbls>
          <c:showLegendKey val="0"/>
          <c:showVal val="0"/>
          <c:showCatName val="0"/>
          <c:showSerName val="0"/>
          <c:showPercent val="0"/>
          <c:showBubbleSize val="0"/>
        </c:dLbls>
        <c:gapWidth val="247"/>
        <c:overlap val="-20"/>
        <c:axId val="1898769056"/>
        <c:axId val="1898768640"/>
      </c:barChart>
      <c:catAx>
        <c:axId val="1898769056"/>
        <c:scaling>
          <c:orientation val="minMax"/>
        </c:scaling>
        <c:delete val="0"/>
        <c:axPos val="l"/>
        <c:majorGridlines>
          <c:spPr>
            <a:ln w="9525" cap="flat" cmpd="sng" algn="ctr">
              <a:solidFill>
                <a:schemeClr val="dk1">
                  <a:lumMod val="15000"/>
                  <a:lumOff val="85000"/>
                </a:schemeClr>
              </a:solidFill>
              <a:round/>
            </a:ln>
            <a:effectLst/>
          </c:spPr>
        </c:majorGridlines>
        <c:numFmt formatCode="General" sourceLinked="1"/>
        <c:majorTickMark val="out"/>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dk1">
                    <a:lumMod val="65000"/>
                    <a:lumOff val="35000"/>
                  </a:schemeClr>
                </a:solidFill>
                <a:latin typeface="+mn-lt"/>
                <a:ea typeface="+mn-ea"/>
                <a:cs typeface="+mn-cs"/>
              </a:defRPr>
            </a:pPr>
            <a:endParaRPr lang="es-CL"/>
          </a:p>
        </c:txPr>
        <c:crossAx val="1898768640"/>
        <c:crosses val="autoZero"/>
        <c:auto val="1"/>
        <c:lblAlgn val="ctr"/>
        <c:lblOffset val="100"/>
        <c:noMultiLvlLbl val="0"/>
      </c:catAx>
      <c:valAx>
        <c:axId val="1898768640"/>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es-CL"/>
          </a:p>
        </c:txPr>
        <c:crossAx val="1898769056"/>
        <c:crosses val="autoZero"/>
        <c:crossBetween val="between"/>
      </c:valAx>
      <c:spPr>
        <a:pattFill prst="ltDnDiag">
          <a:fgClr>
            <a:schemeClr val="dk1">
              <a:lumMod val="15000"/>
              <a:lumOff val="85000"/>
            </a:schemeClr>
          </a:fgClr>
          <a:bgClr>
            <a:schemeClr val="lt1"/>
          </a:bgClr>
        </a:patt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es-CL"/>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1">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9D3F43-9D86-4875-8115-503C61FFBBBA}"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es-ES"/>
        </a:p>
      </dgm:t>
    </dgm:pt>
    <dgm:pt modelId="{D2D0CF60-2D2C-43FD-A075-6FD716442A35}">
      <dgm:prSet phldrT="[Texto]"/>
      <dgm:spPr>
        <a:solidFill>
          <a:srgbClr val="E9EE1E"/>
        </a:solidFill>
      </dgm:spPr>
      <dgm:t>
        <a:bodyPr/>
        <a:lstStyle/>
        <a:p>
          <a:r>
            <a:rPr lang="es-ES" b="1" dirty="0" smtClean="0">
              <a:solidFill>
                <a:schemeClr val="tx1"/>
              </a:solidFill>
            </a:rPr>
            <a:t>Formación Humanística</a:t>
          </a:r>
          <a:endParaRPr lang="es-ES" b="1" dirty="0">
            <a:solidFill>
              <a:schemeClr val="tx1"/>
            </a:solidFill>
          </a:endParaRPr>
        </a:p>
      </dgm:t>
    </dgm:pt>
    <dgm:pt modelId="{5DC3A19F-36F3-4D47-AB69-04B76C501417}" type="parTrans" cxnId="{E7E75965-9562-4F48-B800-830D65FF3C59}">
      <dgm:prSet/>
      <dgm:spPr/>
      <dgm:t>
        <a:bodyPr/>
        <a:lstStyle/>
        <a:p>
          <a:endParaRPr lang="es-ES"/>
        </a:p>
      </dgm:t>
    </dgm:pt>
    <dgm:pt modelId="{B848C1A7-8426-4BD5-ABDA-B8087B1EA7BB}" type="sibTrans" cxnId="{E7E75965-9562-4F48-B800-830D65FF3C59}">
      <dgm:prSet/>
      <dgm:spPr/>
      <dgm:t>
        <a:bodyPr/>
        <a:lstStyle/>
        <a:p>
          <a:endParaRPr lang="es-ES"/>
        </a:p>
      </dgm:t>
    </dgm:pt>
    <dgm:pt modelId="{EE923628-7A1C-4F1A-B243-CC8CCE715281}">
      <dgm:prSet phldrT="[Texto]"/>
      <dgm:spPr>
        <a:solidFill>
          <a:schemeClr val="accent2">
            <a:lumMod val="60000"/>
            <a:lumOff val="40000"/>
          </a:schemeClr>
        </a:solidFill>
      </dgm:spPr>
      <dgm:t>
        <a:bodyPr/>
        <a:lstStyle/>
        <a:p>
          <a:r>
            <a:rPr lang="es-ES" b="1" dirty="0" smtClean="0"/>
            <a:t>Formación Científica</a:t>
          </a:r>
          <a:endParaRPr lang="es-ES" b="1" dirty="0"/>
        </a:p>
      </dgm:t>
    </dgm:pt>
    <dgm:pt modelId="{76F00F41-6658-4D9F-9756-689C70F331D6}" type="parTrans" cxnId="{B646DF23-C454-4C4A-9BB0-6B31EE2AAF8E}">
      <dgm:prSet/>
      <dgm:spPr/>
      <dgm:t>
        <a:bodyPr/>
        <a:lstStyle/>
        <a:p>
          <a:endParaRPr lang="es-ES"/>
        </a:p>
      </dgm:t>
    </dgm:pt>
    <dgm:pt modelId="{6E4DA951-066F-4479-88E0-F5BE74F8C476}" type="sibTrans" cxnId="{B646DF23-C454-4C4A-9BB0-6B31EE2AAF8E}">
      <dgm:prSet/>
      <dgm:spPr/>
      <dgm:t>
        <a:bodyPr/>
        <a:lstStyle/>
        <a:p>
          <a:endParaRPr lang="es-ES"/>
        </a:p>
      </dgm:t>
    </dgm:pt>
    <dgm:pt modelId="{F5E1FDD9-AA69-4501-9FE0-740E0EF39E27}">
      <dgm:prSet phldrT="[Texto]"/>
      <dgm:spPr/>
      <dgm:t>
        <a:bodyPr/>
        <a:lstStyle/>
        <a:p>
          <a:r>
            <a:rPr lang="es-ES" b="1" dirty="0" smtClean="0"/>
            <a:t>Formación Profesional</a:t>
          </a:r>
          <a:endParaRPr lang="es-ES" b="1" dirty="0"/>
        </a:p>
      </dgm:t>
    </dgm:pt>
    <dgm:pt modelId="{551A468B-4677-4FE4-B600-AF49D257CE35}" type="parTrans" cxnId="{D1A1CAA4-E753-4AE5-9DD3-39DD5D30A210}">
      <dgm:prSet/>
      <dgm:spPr/>
      <dgm:t>
        <a:bodyPr/>
        <a:lstStyle/>
        <a:p>
          <a:endParaRPr lang="es-ES"/>
        </a:p>
      </dgm:t>
    </dgm:pt>
    <dgm:pt modelId="{90561E7A-1198-4ACE-A496-88935B114A37}" type="sibTrans" cxnId="{D1A1CAA4-E753-4AE5-9DD3-39DD5D30A210}">
      <dgm:prSet/>
      <dgm:spPr/>
      <dgm:t>
        <a:bodyPr/>
        <a:lstStyle/>
        <a:p>
          <a:endParaRPr lang="es-ES"/>
        </a:p>
      </dgm:t>
    </dgm:pt>
    <dgm:pt modelId="{B3F5C53D-9E1C-4994-9CDE-8131E7499834}">
      <dgm:prSet phldrT="[Texto]"/>
      <dgm:spPr>
        <a:solidFill>
          <a:schemeClr val="bg1"/>
        </a:solidFill>
      </dgm:spPr>
      <dgm:t>
        <a:bodyPr/>
        <a:lstStyle/>
        <a:p>
          <a:r>
            <a:rPr lang="es-ES" b="1" dirty="0" smtClean="0">
              <a:solidFill>
                <a:schemeClr val="tx1"/>
              </a:solidFill>
            </a:rPr>
            <a:t>Formación General (Inglés – Ed. Física)</a:t>
          </a:r>
          <a:r>
            <a:rPr lang="es-ES" b="1" dirty="0" smtClean="0"/>
            <a:t>)</a:t>
          </a:r>
          <a:endParaRPr lang="es-ES" b="1" dirty="0"/>
        </a:p>
      </dgm:t>
    </dgm:pt>
    <dgm:pt modelId="{0A06752B-1588-4427-928C-C59822022E68}" type="parTrans" cxnId="{AB53F895-F024-4BAA-808F-4AF1A43E76C4}">
      <dgm:prSet/>
      <dgm:spPr/>
      <dgm:t>
        <a:bodyPr/>
        <a:lstStyle/>
        <a:p>
          <a:endParaRPr lang="es-ES"/>
        </a:p>
      </dgm:t>
    </dgm:pt>
    <dgm:pt modelId="{80109A58-7B64-4D6C-AE76-DE963A9D8A62}" type="sibTrans" cxnId="{AB53F895-F024-4BAA-808F-4AF1A43E76C4}">
      <dgm:prSet/>
      <dgm:spPr/>
      <dgm:t>
        <a:bodyPr/>
        <a:lstStyle/>
        <a:p>
          <a:endParaRPr lang="es-ES"/>
        </a:p>
      </dgm:t>
    </dgm:pt>
    <dgm:pt modelId="{DC687A01-99A3-4BA8-9551-F87EB2B31728}" type="pres">
      <dgm:prSet presAssocID="{F69D3F43-9D86-4875-8115-503C61FFBBBA}" presName="Name0" presStyleCnt="0">
        <dgm:presLayoutVars>
          <dgm:chMax val="5"/>
          <dgm:chPref val="5"/>
          <dgm:dir/>
          <dgm:animLvl val="lvl"/>
        </dgm:presLayoutVars>
      </dgm:prSet>
      <dgm:spPr/>
      <dgm:t>
        <a:bodyPr/>
        <a:lstStyle/>
        <a:p>
          <a:endParaRPr lang="es-ES"/>
        </a:p>
      </dgm:t>
    </dgm:pt>
    <dgm:pt modelId="{6E09EC14-FADA-44C5-BDC4-06CDCE223C96}" type="pres">
      <dgm:prSet presAssocID="{D2D0CF60-2D2C-43FD-A075-6FD716442A35}" presName="parentText1" presStyleLbl="node1" presStyleIdx="0" presStyleCnt="4" custLinFactNeighborX="17287" custLinFactNeighborY="-1716">
        <dgm:presLayoutVars>
          <dgm:chMax/>
          <dgm:chPref val="3"/>
          <dgm:bulletEnabled val="1"/>
        </dgm:presLayoutVars>
      </dgm:prSet>
      <dgm:spPr/>
      <dgm:t>
        <a:bodyPr/>
        <a:lstStyle/>
        <a:p>
          <a:endParaRPr lang="es-ES"/>
        </a:p>
      </dgm:t>
    </dgm:pt>
    <dgm:pt modelId="{17FF2A01-BE18-442A-8440-AD59BB9F04AD}" type="pres">
      <dgm:prSet presAssocID="{EE923628-7A1C-4F1A-B243-CC8CCE715281}" presName="parentText2" presStyleLbl="node1" presStyleIdx="1" presStyleCnt="4" custScaleX="129955" custScaleY="98047" custLinFactNeighborX="7489" custLinFactNeighborY="-1545">
        <dgm:presLayoutVars>
          <dgm:chMax/>
          <dgm:chPref val="3"/>
          <dgm:bulletEnabled val="1"/>
        </dgm:presLayoutVars>
      </dgm:prSet>
      <dgm:spPr/>
      <dgm:t>
        <a:bodyPr/>
        <a:lstStyle/>
        <a:p>
          <a:endParaRPr lang="es-ES"/>
        </a:p>
      </dgm:t>
    </dgm:pt>
    <dgm:pt modelId="{58CFB597-9360-4F76-B18B-15E1F09FD1CB}" type="pres">
      <dgm:prSet presAssocID="{F5E1FDD9-AA69-4501-9FE0-740E0EF39E27}" presName="parentText3" presStyleLbl="node1" presStyleIdx="2" presStyleCnt="4" custScaleX="185529" custLinFactNeighborX="-21382" custLinFactNeighborY="227">
        <dgm:presLayoutVars>
          <dgm:chMax/>
          <dgm:chPref val="3"/>
          <dgm:bulletEnabled val="1"/>
        </dgm:presLayoutVars>
      </dgm:prSet>
      <dgm:spPr/>
      <dgm:t>
        <a:bodyPr/>
        <a:lstStyle/>
        <a:p>
          <a:endParaRPr lang="es-ES"/>
        </a:p>
      </dgm:t>
    </dgm:pt>
    <dgm:pt modelId="{E237F1BE-FF56-4ED7-B282-D54258F5688C}" type="pres">
      <dgm:prSet presAssocID="{B3F5C53D-9E1C-4994-9CDE-8131E7499834}" presName="parentText4" presStyleLbl="node1" presStyleIdx="3" presStyleCnt="4" custScaleX="324149" custLinFactNeighborX="-56037" custLinFactNeighborY="5388">
        <dgm:presLayoutVars>
          <dgm:chMax/>
          <dgm:chPref val="3"/>
          <dgm:bulletEnabled val="1"/>
        </dgm:presLayoutVars>
      </dgm:prSet>
      <dgm:spPr/>
      <dgm:t>
        <a:bodyPr/>
        <a:lstStyle/>
        <a:p>
          <a:endParaRPr lang="es-ES"/>
        </a:p>
      </dgm:t>
    </dgm:pt>
  </dgm:ptLst>
  <dgm:cxnLst>
    <dgm:cxn modelId="{5A64CB50-55DE-4F5D-8A3B-72235779BBEE}" type="presOf" srcId="{B3F5C53D-9E1C-4994-9CDE-8131E7499834}" destId="{E237F1BE-FF56-4ED7-B282-D54258F5688C}" srcOrd="0" destOrd="0" presId="urn:microsoft.com/office/officeart/2009/3/layout/IncreasingArrowsProcess"/>
    <dgm:cxn modelId="{70200B5F-9618-47D1-A49F-65E8B0CE5EF5}" type="presOf" srcId="{F69D3F43-9D86-4875-8115-503C61FFBBBA}" destId="{DC687A01-99A3-4BA8-9551-F87EB2B31728}" srcOrd="0" destOrd="0" presId="urn:microsoft.com/office/officeart/2009/3/layout/IncreasingArrowsProcess"/>
    <dgm:cxn modelId="{6CD88A9F-9500-4641-8B4E-584B68E1E637}" type="presOf" srcId="{F5E1FDD9-AA69-4501-9FE0-740E0EF39E27}" destId="{58CFB597-9360-4F76-B18B-15E1F09FD1CB}" srcOrd="0" destOrd="0" presId="urn:microsoft.com/office/officeart/2009/3/layout/IncreasingArrowsProcess"/>
    <dgm:cxn modelId="{E7E75965-9562-4F48-B800-830D65FF3C59}" srcId="{F69D3F43-9D86-4875-8115-503C61FFBBBA}" destId="{D2D0CF60-2D2C-43FD-A075-6FD716442A35}" srcOrd="0" destOrd="0" parTransId="{5DC3A19F-36F3-4D47-AB69-04B76C501417}" sibTransId="{B848C1A7-8426-4BD5-ABDA-B8087B1EA7BB}"/>
    <dgm:cxn modelId="{B646DF23-C454-4C4A-9BB0-6B31EE2AAF8E}" srcId="{F69D3F43-9D86-4875-8115-503C61FFBBBA}" destId="{EE923628-7A1C-4F1A-B243-CC8CCE715281}" srcOrd="1" destOrd="0" parTransId="{76F00F41-6658-4D9F-9756-689C70F331D6}" sibTransId="{6E4DA951-066F-4479-88E0-F5BE74F8C476}"/>
    <dgm:cxn modelId="{D1A1CAA4-E753-4AE5-9DD3-39DD5D30A210}" srcId="{F69D3F43-9D86-4875-8115-503C61FFBBBA}" destId="{F5E1FDD9-AA69-4501-9FE0-740E0EF39E27}" srcOrd="2" destOrd="0" parTransId="{551A468B-4677-4FE4-B600-AF49D257CE35}" sibTransId="{90561E7A-1198-4ACE-A496-88935B114A37}"/>
    <dgm:cxn modelId="{AB53F895-F024-4BAA-808F-4AF1A43E76C4}" srcId="{F69D3F43-9D86-4875-8115-503C61FFBBBA}" destId="{B3F5C53D-9E1C-4994-9CDE-8131E7499834}" srcOrd="3" destOrd="0" parTransId="{0A06752B-1588-4427-928C-C59822022E68}" sibTransId="{80109A58-7B64-4D6C-AE76-DE963A9D8A62}"/>
    <dgm:cxn modelId="{54DCAB33-744D-4FA4-9F02-84AB4CA76418}" type="presOf" srcId="{D2D0CF60-2D2C-43FD-A075-6FD716442A35}" destId="{6E09EC14-FADA-44C5-BDC4-06CDCE223C96}" srcOrd="0" destOrd="0" presId="urn:microsoft.com/office/officeart/2009/3/layout/IncreasingArrowsProcess"/>
    <dgm:cxn modelId="{92DFCE82-35B3-4740-8892-0F895FDEABCB}" type="presOf" srcId="{EE923628-7A1C-4F1A-B243-CC8CCE715281}" destId="{17FF2A01-BE18-442A-8440-AD59BB9F04AD}" srcOrd="0" destOrd="0" presId="urn:microsoft.com/office/officeart/2009/3/layout/IncreasingArrowsProcess"/>
    <dgm:cxn modelId="{56ED1274-2ED3-4B61-95F6-1793B1553B21}" type="presParOf" srcId="{DC687A01-99A3-4BA8-9551-F87EB2B31728}" destId="{6E09EC14-FADA-44C5-BDC4-06CDCE223C96}" srcOrd="0" destOrd="0" presId="urn:microsoft.com/office/officeart/2009/3/layout/IncreasingArrowsProcess"/>
    <dgm:cxn modelId="{FCEFEC3F-571F-465A-8874-5804B92FAAFF}" type="presParOf" srcId="{DC687A01-99A3-4BA8-9551-F87EB2B31728}" destId="{17FF2A01-BE18-442A-8440-AD59BB9F04AD}" srcOrd="1" destOrd="0" presId="urn:microsoft.com/office/officeart/2009/3/layout/IncreasingArrowsProcess"/>
    <dgm:cxn modelId="{C2D4DFCB-D1D9-4995-83E3-F193F1F3A0D8}" type="presParOf" srcId="{DC687A01-99A3-4BA8-9551-F87EB2B31728}" destId="{58CFB597-9360-4F76-B18B-15E1F09FD1CB}" srcOrd="2" destOrd="0" presId="urn:microsoft.com/office/officeart/2009/3/layout/IncreasingArrowsProcess"/>
    <dgm:cxn modelId="{145ADF4D-997C-45A9-A2F5-BF832CFC82EC}" type="presParOf" srcId="{DC687A01-99A3-4BA8-9551-F87EB2B31728}" destId="{E237F1BE-FF56-4ED7-B282-D54258F5688C}" srcOrd="3"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AD99AE-BDB2-415B-BD1E-AE183D8D0E2B}" type="doc">
      <dgm:prSet loTypeId="urn:microsoft.com/office/officeart/2005/8/layout/hList3" loCatId="list" qsTypeId="urn:microsoft.com/office/officeart/2005/8/quickstyle/simple3" qsCatId="simple" csTypeId="urn:microsoft.com/office/officeart/2005/8/colors/accent1_2" csCatId="accent1" phldr="1"/>
      <dgm:spPr/>
      <dgm:t>
        <a:bodyPr/>
        <a:lstStyle/>
        <a:p>
          <a:endParaRPr lang="es-ES"/>
        </a:p>
      </dgm:t>
    </dgm:pt>
    <dgm:pt modelId="{D5FAF098-AB0B-4E9D-9F46-E84D8A3D7C45}">
      <dgm:prSet phldrT="[Texto]" custT="1"/>
      <dgm:spPr/>
      <dgm:t>
        <a:bodyPr/>
        <a:lstStyle/>
        <a:p>
          <a:r>
            <a:rPr lang="es-ES" sz="3200" dirty="0" smtClean="0"/>
            <a:t>“Estrategias para el Aprendizaje Naval” </a:t>
          </a:r>
        </a:p>
        <a:p>
          <a:r>
            <a:rPr lang="es-ES" sz="2400" dirty="0" smtClean="0"/>
            <a:t>(34 </a:t>
          </a:r>
          <a:r>
            <a:rPr lang="es-ES" sz="2400" dirty="0" err="1" smtClean="0"/>
            <a:t>hrs</a:t>
          </a:r>
          <a:r>
            <a:rPr lang="es-ES" sz="2400" dirty="0" smtClean="0"/>
            <a:t>. Semestrales)</a:t>
          </a:r>
          <a:endParaRPr lang="es-ES" sz="2400" dirty="0"/>
        </a:p>
      </dgm:t>
    </dgm:pt>
    <dgm:pt modelId="{71D322F6-3064-4B15-A7C1-3F17EDD189BA}" type="parTrans" cxnId="{7350331B-A7A8-4CF6-B507-153B8451E626}">
      <dgm:prSet/>
      <dgm:spPr/>
      <dgm:t>
        <a:bodyPr/>
        <a:lstStyle/>
        <a:p>
          <a:endParaRPr lang="es-ES"/>
        </a:p>
      </dgm:t>
    </dgm:pt>
    <dgm:pt modelId="{CE4C11BA-8DE4-430B-9B14-FC1EF0BCA7CC}" type="sibTrans" cxnId="{7350331B-A7A8-4CF6-B507-153B8451E626}">
      <dgm:prSet/>
      <dgm:spPr/>
      <dgm:t>
        <a:bodyPr/>
        <a:lstStyle/>
        <a:p>
          <a:endParaRPr lang="es-ES"/>
        </a:p>
      </dgm:t>
    </dgm:pt>
    <dgm:pt modelId="{12BFCBAA-82A0-4A06-886A-0F7491850DC8}">
      <dgm:prSet phldrT="[Texto]" custT="1"/>
      <dgm:spPr/>
      <dgm:t>
        <a:bodyPr/>
        <a:lstStyle/>
        <a:p>
          <a:endParaRPr lang="es-ES" sz="2000" dirty="0" smtClean="0"/>
        </a:p>
        <a:p>
          <a:endParaRPr lang="es-ES" sz="2000" dirty="0" smtClean="0"/>
        </a:p>
        <a:p>
          <a:endParaRPr lang="es-ES" sz="2000" b="1" dirty="0" smtClean="0"/>
        </a:p>
        <a:p>
          <a:r>
            <a:rPr lang="es-ES" sz="2000" b="1" dirty="0" smtClean="0"/>
            <a:t>Unidad 1 (10 </a:t>
          </a:r>
          <a:r>
            <a:rPr lang="es-ES" sz="2000" b="1" dirty="0" err="1" smtClean="0"/>
            <a:t>hrs</a:t>
          </a:r>
          <a:r>
            <a:rPr lang="es-ES" sz="2000" b="1" dirty="0" smtClean="0"/>
            <a:t>):</a:t>
          </a:r>
        </a:p>
        <a:p>
          <a:r>
            <a:rPr lang="es-ES" sz="2000" dirty="0" smtClean="0"/>
            <a:t>Taller de estrategias de estudio; gestión del tiempo y  ansiedad; herramientas digitales</a:t>
          </a:r>
          <a:endParaRPr lang="es-ES" sz="2000" dirty="0"/>
        </a:p>
      </dgm:t>
    </dgm:pt>
    <dgm:pt modelId="{E786EA55-538D-4BFD-A6BD-8325FB6DAC47}" type="parTrans" cxnId="{5258040B-3F7D-4ED9-9819-E19460AF1848}">
      <dgm:prSet/>
      <dgm:spPr/>
      <dgm:t>
        <a:bodyPr/>
        <a:lstStyle/>
        <a:p>
          <a:endParaRPr lang="es-ES"/>
        </a:p>
      </dgm:t>
    </dgm:pt>
    <dgm:pt modelId="{3F14F614-846E-413B-8695-00A861D7D382}" type="sibTrans" cxnId="{5258040B-3F7D-4ED9-9819-E19460AF1848}">
      <dgm:prSet/>
      <dgm:spPr/>
      <dgm:t>
        <a:bodyPr/>
        <a:lstStyle/>
        <a:p>
          <a:endParaRPr lang="es-ES"/>
        </a:p>
      </dgm:t>
    </dgm:pt>
    <dgm:pt modelId="{1956EAA0-D1CC-4668-941B-1734E5B99826}">
      <dgm:prSet phldrT="[Texto]" custT="1"/>
      <dgm:spPr/>
      <dgm:t>
        <a:bodyPr/>
        <a:lstStyle/>
        <a:p>
          <a:r>
            <a:rPr lang="es-ES" sz="2000" b="1" dirty="0" smtClean="0"/>
            <a:t>Unidad 2 (12 </a:t>
          </a:r>
          <a:r>
            <a:rPr lang="es-ES" sz="2000" b="1" dirty="0" err="1" smtClean="0"/>
            <a:t>hrs</a:t>
          </a:r>
          <a:r>
            <a:rPr lang="es-ES" sz="2000" b="1" dirty="0" smtClean="0"/>
            <a:t>):</a:t>
          </a:r>
        </a:p>
        <a:p>
          <a:r>
            <a:rPr lang="es-ES" sz="2000" b="1" dirty="0" smtClean="0"/>
            <a:t> </a:t>
          </a:r>
          <a:r>
            <a:rPr lang="es-ES" sz="2000" dirty="0" smtClean="0"/>
            <a:t>Propedéutico de Física </a:t>
          </a:r>
          <a:endParaRPr lang="es-ES" sz="2000" dirty="0"/>
        </a:p>
      </dgm:t>
    </dgm:pt>
    <dgm:pt modelId="{CAB8BCB7-1A9F-4F50-B8D7-B73960629ACE}" type="parTrans" cxnId="{6E6AEBB5-A812-4B20-9F6D-868E40ED980D}">
      <dgm:prSet/>
      <dgm:spPr/>
      <dgm:t>
        <a:bodyPr/>
        <a:lstStyle/>
        <a:p>
          <a:endParaRPr lang="es-ES"/>
        </a:p>
      </dgm:t>
    </dgm:pt>
    <dgm:pt modelId="{D3E50787-68E9-4E63-82C4-444F1CE115A5}" type="sibTrans" cxnId="{6E6AEBB5-A812-4B20-9F6D-868E40ED980D}">
      <dgm:prSet/>
      <dgm:spPr/>
      <dgm:t>
        <a:bodyPr/>
        <a:lstStyle/>
        <a:p>
          <a:endParaRPr lang="es-ES"/>
        </a:p>
      </dgm:t>
    </dgm:pt>
    <dgm:pt modelId="{4D745EBD-C734-4FC8-A5D0-B3C6AB9C111A}">
      <dgm:prSet phldrT="[Texto]" custT="1"/>
      <dgm:spPr/>
      <dgm:t>
        <a:bodyPr/>
        <a:lstStyle/>
        <a:p>
          <a:r>
            <a:rPr lang="es-ES" sz="2000" b="1" dirty="0" smtClean="0"/>
            <a:t>Unidad 3 (12 </a:t>
          </a:r>
          <a:r>
            <a:rPr lang="es-ES" sz="2000" b="1" dirty="0" err="1" smtClean="0"/>
            <a:t>hrs</a:t>
          </a:r>
          <a:r>
            <a:rPr lang="es-ES" sz="2000" b="1" dirty="0" smtClean="0"/>
            <a:t>):</a:t>
          </a:r>
        </a:p>
        <a:p>
          <a:r>
            <a:rPr lang="es-ES" sz="2000" b="1" dirty="0" smtClean="0"/>
            <a:t> </a:t>
          </a:r>
          <a:r>
            <a:rPr lang="es-ES" sz="2000" dirty="0" smtClean="0"/>
            <a:t>Propedéutico de Química</a:t>
          </a:r>
          <a:endParaRPr lang="es-ES" sz="2000" dirty="0"/>
        </a:p>
      </dgm:t>
    </dgm:pt>
    <dgm:pt modelId="{E43B7CE8-2D49-44BF-975C-E2083F92FDB2}" type="parTrans" cxnId="{589A96AC-9159-4A53-A34E-A9F3F2F6A943}">
      <dgm:prSet/>
      <dgm:spPr/>
      <dgm:t>
        <a:bodyPr/>
        <a:lstStyle/>
        <a:p>
          <a:endParaRPr lang="es-ES"/>
        </a:p>
      </dgm:t>
    </dgm:pt>
    <dgm:pt modelId="{C453EC6B-4C5D-4BB4-9AA5-66A682B8A6E8}" type="sibTrans" cxnId="{589A96AC-9159-4A53-A34E-A9F3F2F6A943}">
      <dgm:prSet/>
      <dgm:spPr/>
      <dgm:t>
        <a:bodyPr/>
        <a:lstStyle/>
        <a:p>
          <a:endParaRPr lang="es-ES"/>
        </a:p>
      </dgm:t>
    </dgm:pt>
    <dgm:pt modelId="{4199C130-E87B-48AD-B291-664B6CFB5F1E}" type="pres">
      <dgm:prSet presAssocID="{36AD99AE-BDB2-415B-BD1E-AE183D8D0E2B}" presName="composite" presStyleCnt="0">
        <dgm:presLayoutVars>
          <dgm:chMax val="1"/>
          <dgm:dir/>
          <dgm:resizeHandles val="exact"/>
        </dgm:presLayoutVars>
      </dgm:prSet>
      <dgm:spPr/>
      <dgm:t>
        <a:bodyPr/>
        <a:lstStyle/>
        <a:p>
          <a:endParaRPr lang="es-ES"/>
        </a:p>
      </dgm:t>
    </dgm:pt>
    <dgm:pt modelId="{119D1B66-CE22-4F7A-9102-83BE653EA7C2}" type="pres">
      <dgm:prSet presAssocID="{D5FAF098-AB0B-4E9D-9F46-E84D8A3D7C45}" presName="roof" presStyleLbl="dkBgShp" presStyleIdx="0" presStyleCnt="2" custLinFactNeighborX="9400" custLinFactNeighborY="4042"/>
      <dgm:spPr/>
      <dgm:t>
        <a:bodyPr/>
        <a:lstStyle/>
        <a:p>
          <a:endParaRPr lang="es-ES"/>
        </a:p>
      </dgm:t>
    </dgm:pt>
    <dgm:pt modelId="{13149B82-2AF6-4106-B739-E292C8D07A5B}" type="pres">
      <dgm:prSet presAssocID="{D5FAF098-AB0B-4E9D-9F46-E84D8A3D7C45}" presName="pillars" presStyleCnt="0"/>
      <dgm:spPr/>
    </dgm:pt>
    <dgm:pt modelId="{E13A4B2C-0F43-417A-8B26-FA203AC2B208}" type="pres">
      <dgm:prSet presAssocID="{D5FAF098-AB0B-4E9D-9F46-E84D8A3D7C45}" presName="pillar1" presStyleLbl="node1" presStyleIdx="0" presStyleCnt="3">
        <dgm:presLayoutVars>
          <dgm:bulletEnabled val="1"/>
        </dgm:presLayoutVars>
      </dgm:prSet>
      <dgm:spPr/>
      <dgm:t>
        <a:bodyPr/>
        <a:lstStyle/>
        <a:p>
          <a:endParaRPr lang="es-ES"/>
        </a:p>
      </dgm:t>
    </dgm:pt>
    <dgm:pt modelId="{A9EE1E52-DC2F-42BD-A29A-D28A2C1C67F6}" type="pres">
      <dgm:prSet presAssocID="{1956EAA0-D1CC-4668-941B-1734E5B99826}" presName="pillarX" presStyleLbl="node1" presStyleIdx="1" presStyleCnt="3">
        <dgm:presLayoutVars>
          <dgm:bulletEnabled val="1"/>
        </dgm:presLayoutVars>
      </dgm:prSet>
      <dgm:spPr/>
      <dgm:t>
        <a:bodyPr/>
        <a:lstStyle/>
        <a:p>
          <a:endParaRPr lang="es-ES"/>
        </a:p>
      </dgm:t>
    </dgm:pt>
    <dgm:pt modelId="{89847A69-627A-4AC2-BBBE-1A5EAEF925AF}" type="pres">
      <dgm:prSet presAssocID="{4D745EBD-C734-4FC8-A5D0-B3C6AB9C111A}" presName="pillarX" presStyleLbl="node1" presStyleIdx="2" presStyleCnt="3">
        <dgm:presLayoutVars>
          <dgm:bulletEnabled val="1"/>
        </dgm:presLayoutVars>
      </dgm:prSet>
      <dgm:spPr/>
      <dgm:t>
        <a:bodyPr/>
        <a:lstStyle/>
        <a:p>
          <a:endParaRPr lang="es-ES"/>
        </a:p>
      </dgm:t>
    </dgm:pt>
    <dgm:pt modelId="{15983522-88D7-46BF-8D4C-E117DC070EF7}" type="pres">
      <dgm:prSet presAssocID="{D5FAF098-AB0B-4E9D-9F46-E84D8A3D7C45}" presName="base" presStyleLbl="dkBgShp" presStyleIdx="1" presStyleCnt="2"/>
      <dgm:spPr/>
    </dgm:pt>
  </dgm:ptLst>
  <dgm:cxnLst>
    <dgm:cxn modelId="{5258040B-3F7D-4ED9-9819-E19460AF1848}" srcId="{D5FAF098-AB0B-4E9D-9F46-E84D8A3D7C45}" destId="{12BFCBAA-82A0-4A06-886A-0F7491850DC8}" srcOrd="0" destOrd="0" parTransId="{E786EA55-538D-4BFD-A6BD-8325FB6DAC47}" sibTransId="{3F14F614-846E-413B-8695-00A861D7D382}"/>
    <dgm:cxn modelId="{082D8EF1-A15D-4261-B3A0-EC2693C1FC1C}" type="presOf" srcId="{D5FAF098-AB0B-4E9D-9F46-E84D8A3D7C45}" destId="{119D1B66-CE22-4F7A-9102-83BE653EA7C2}" srcOrd="0" destOrd="0" presId="urn:microsoft.com/office/officeart/2005/8/layout/hList3"/>
    <dgm:cxn modelId="{CB6AEB08-9A6B-4CBA-8D63-A362B67459D8}" type="presOf" srcId="{1956EAA0-D1CC-4668-941B-1734E5B99826}" destId="{A9EE1E52-DC2F-42BD-A29A-D28A2C1C67F6}" srcOrd="0" destOrd="0" presId="urn:microsoft.com/office/officeart/2005/8/layout/hList3"/>
    <dgm:cxn modelId="{9BB809D3-4E36-44B4-B2F3-A9CA49EF36BD}" type="presOf" srcId="{12BFCBAA-82A0-4A06-886A-0F7491850DC8}" destId="{E13A4B2C-0F43-417A-8B26-FA203AC2B208}" srcOrd="0" destOrd="0" presId="urn:microsoft.com/office/officeart/2005/8/layout/hList3"/>
    <dgm:cxn modelId="{7350331B-A7A8-4CF6-B507-153B8451E626}" srcId="{36AD99AE-BDB2-415B-BD1E-AE183D8D0E2B}" destId="{D5FAF098-AB0B-4E9D-9F46-E84D8A3D7C45}" srcOrd="0" destOrd="0" parTransId="{71D322F6-3064-4B15-A7C1-3F17EDD189BA}" sibTransId="{CE4C11BA-8DE4-430B-9B14-FC1EF0BCA7CC}"/>
    <dgm:cxn modelId="{589A96AC-9159-4A53-A34E-A9F3F2F6A943}" srcId="{D5FAF098-AB0B-4E9D-9F46-E84D8A3D7C45}" destId="{4D745EBD-C734-4FC8-A5D0-B3C6AB9C111A}" srcOrd="2" destOrd="0" parTransId="{E43B7CE8-2D49-44BF-975C-E2083F92FDB2}" sibTransId="{C453EC6B-4C5D-4BB4-9AA5-66A682B8A6E8}"/>
    <dgm:cxn modelId="{14F0C8F9-6664-4FCD-BC29-EC73006EA03D}" type="presOf" srcId="{36AD99AE-BDB2-415B-BD1E-AE183D8D0E2B}" destId="{4199C130-E87B-48AD-B291-664B6CFB5F1E}" srcOrd="0" destOrd="0" presId="urn:microsoft.com/office/officeart/2005/8/layout/hList3"/>
    <dgm:cxn modelId="{6BED2916-5F0E-4CB6-9523-4076F0FEED58}" type="presOf" srcId="{4D745EBD-C734-4FC8-A5D0-B3C6AB9C111A}" destId="{89847A69-627A-4AC2-BBBE-1A5EAEF925AF}" srcOrd="0" destOrd="0" presId="urn:microsoft.com/office/officeart/2005/8/layout/hList3"/>
    <dgm:cxn modelId="{6E6AEBB5-A812-4B20-9F6D-868E40ED980D}" srcId="{D5FAF098-AB0B-4E9D-9F46-E84D8A3D7C45}" destId="{1956EAA0-D1CC-4668-941B-1734E5B99826}" srcOrd="1" destOrd="0" parTransId="{CAB8BCB7-1A9F-4F50-B8D7-B73960629ACE}" sibTransId="{D3E50787-68E9-4E63-82C4-444F1CE115A5}"/>
    <dgm:cxn modelId="{C918927C-A112-4405-8558-C3EAB01BBE54}" type="presParOf" srcId="{4199C130-E87B-48AD-B291-664B6CFB5F1E}" destId="{119D1B66-CE22-4F7A-9102-83BE653EA7C2}" srcOrd="0" destOrd="0" presId="urn:microsoft.com/office/officeart/2005/8/layout/hList3"/>
    <dgm:cxn modelId="{EB8CC79F-E835-4F47-A620-FBEB53E2E8B1}" type="presParOf" srcId="{4199C130-E87B-48AD-B291-664B6CFB5F1E}" destId="{13149B82-2AF6-4106-B739-E292C8D07A5B}" srcOrd="1" destOrd="0" presId="urn:microsoft.com/office/officeart/2005/8/layout/hList3"/>
    <dgm:cxn modelId="{9F83D9A4-1415-4CDF-B90E-8A87C12F49AD}" type="presParOf" srcId="{13149B82-2AF6-4106-B739-E292C8D07A5B}" destId="{E13A4B2C-0F43-417A-8B26-FA203AC2B208}" srcOrd="0" destOrd="0" presId="urn:microsoft.com/office/officeart/2005/8/layout/hList3"/>
    <dgm:cxn modelId="{66FA7D13-346F-441E-9BF1-E0FB2EBEB4B5}" type="presParOf" srcId="{13149B82-2AF6-4106-B739-E292C8D07A5B}" destId="{A9EE1E52-DC2F-42BD-A29A-D28A2C1C67F6}" srcOrd="1" destOrd="0" presId="urn:microsoft.com/office/officeart/2005/8/layout/hList3"/>
    <dgm:cxn modelId="{38831AFF-1897-4E34-96F4-B80461A55154}" type="presParOf" srcId="{13149B82-2AF6-4106-B739-E292C8D07A5B}" destId="{89847A69-627A-4AC2-BBBE-1A5EAEF925AF}" srcOrd="2" destOrd="0" presId="urn:microsoft.com/office/officeart/2005/8/layout/hList3"/>
    <dgm:cxn modelId="{CC7CB942-A887-4639-B008-D476CA626913}" type="presParOf" srcId="{4199C130-E87B-48AD-B291-664B6CFB5F1E}" destId="{15983522-88D7-46BF-8D4C-E117DC070EF7}"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5A49DCD-47EC-4D5F-96A1-8678FC587F0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s-ES"/>
        </a:p>
      </dgm:t>
    </dgm:pt>
    <dgm:pt modelId="{3DDAC536-BC4E-437C-84AF-7FFA71F10EEA}">
      <dgm:prSet phldrT="[Texto]"/>
      <dgm:spPr/>
      <dgm:t>
        <a:bodyPr/>
        <a:lstStyle/>
        <a:p>
          <a:r>
            <a:rPr lang="es-ES" dirty="0" smtClean="0"/>
            <a:t>1 electivo de 34 horas en el segundo semestre de 3er año</a:t>
          </a:r>
          <a:endParaRPr lang="es-ES" dirty="0"/>
        </a:p>
      </dgm:t>
    </dgm:pt>
    <dgm:pt modelId="{09492FBB-5DDF-40A0-85D4-5FB5FCD06021}" type="parTrans" cxnId="{16F519E8-97B9-4EF9-846A-23C379FABDB3}">
      <dgm:prSet/>
      <dgm:spPr/>
      <dgm:t>
        <a:bodyPr/>
        <a:lstStyle/>
        <a:p>
          <a:endParaRPr lang="es-ES"/>
        </a:p>
      </dgm:t>
    </dgm:pt>
    <dgm:pt modelId="{EC3C69C8-CCFC-4AEF-A697-4507E90E0FB8}" type="sibTrans" cxnId="{16F519E8-97B9-4EF9-846A-23C379FABDB3}">
      <dgm:prSet/>
      <dgm:spPr/>
      <dgm:t>
        <a:bodyPr/>
        <a:lstStyle/>
        <a:p>
          <a:endParaRPr lang="es-ES"/>
        </a:p>
      </dgm:t>
    </dgm:pt>
    <dgm:pt modelId="{1438F6E2-6EE7-453F-AF39-48679DF3F20B}">
      <dgm:prSet phldrT="[Texto]"/>
      <dgm:spPr/>
      <dgm:t>
        <a:bodyPr/>
        <a:lstStyle/>
        <a:p>
          <a:r>
            <a:rPr lang="es-ES" dirty="0" smtClean="0"/>
            <a:t>1 electivo de 64 horas en el primer semestre de 4to año</a:t>
          </a:r>
          <a:endParaRPr lang="es-ES" dirty="0"/>
        </a:p>
      </dgm:t>
    </dgm:pt>
    <dgm:pt modelId="{7A3ADF16-6A3F-45F8-9D54-191A1D2B2845}" type="parTrans" cxnId="{F0CBC212-9976-4A8E-90C6-FFFA1FF2E2C6}">
      <dgm:prSet/>
      <dgm:spPr/>
      <dgm:t>
        <a:bodyPr/>
        <a:lstStyle/>
        <a:p>
          <a:endParaRPr lang="es-ES"/>
        </a:p>
      </dgm:t>
    </dgm:pt>
    <dgm:pt modelId="{BDB1C233-9104-4937-AAF4-D17E457CA0C5}" type="sibTrans" cxnId="{F0CBC212-9976-4A8E-90C6-FFFA1FF2E2C6}">
      <dgm:prSet/>
      <dgm:spPr/>
      <dgm:t>
        <a:bodyPr/>
        <a:lstStyle/>
        <a:p>
          <a:endParaRPr lang="es-ES"/>
        </a:p>
      </dgm:t>
    </dgm:pt>
    <dgm:pt modelId="{A0AEC83D-F644-4C7A-A4DB-39201AC3BD54}">
      <dgm:prSet phldrT="[Texto]"/>
      <dgm:spPr/>
      <dgm:t>
        <a:bodyPr/>
        <a:lstStyle/>
        <a:p>
          <a:r>
            <a:rPr lang="es-ES" dirty="0" smtClean="0"/>
            <a:t>1 electivo de 64 horas en el segundo semestre de 4to año</a:t>
          </a:r>
          <a:endParaRPr lang="es-ES" dirty="0"/>
        </a:p>
      </dgm:t>
    </dgm:pt>
    <dgm:pt modelId="{59302BCC-412E-48E8-964F-8C33702E30A3}" type="parTrans" cxnId="{9E43C475-83E7-4607-9221-A98C180EDDAE}">
      <dgm:prSet/>
      <dgm:spPr/>
      <dgm:t>
        <a:bodyPr/>
        <a:lstStyle/>
        <a:p>
          <a:endParaRPr lang="es-ES"/>
        </a:p>
      </dgm:t>
    </dgm:pt>
    <dgm:pt modelId="{9E4FF69F-C0F3-4113-8631-7ED097E6AD9C}" type="sibTrans" cxnId="{9E43C475-83E7-4607-9221-A98C180EDDAE}">
      <dgm:prSet/>
      <dgm:spPr/>
      <dgm:t>
        <a:bodyPr/>
        <a:lstStyle/>
        <a:p>
          <a:endParaRPr lang="es-ES"/>
        </a:p>
      </dgm:t>
    </dgm:pt>
    <dgm:pt modelId="{C647C70C-73A5-49A9-BDB8-AF27C09C30FD}" type="pres">
      <dgm:prSet presAssocID="{D5A49DCD-47EC-4D5F-96A1-8678FC587F04}" presName="linear" presStyleCnt="0">
        <dgm:presLayoutVars>
          <dgm:dir/>
          <dgm:animLvl val="lvl"/>
          <dgm:resizeHandles val="exact"/>
        </dgm:presLayoutVars>
      </dgm:prSet>
      <dgm:spPr/>
      <dgm:t>
        <a:bodyPr/>
        <a:lstStyle/>
        <a:p>
          <a:endParaRPr lang="es-ES"/>
        </a:p>
      </dgm:t>
    </dgm:pt>
    <dgm:pt modelId="{5FC411D7-2793-4C77-AF2E-CE8BB2495288}" type="pres">
      <dgm:prSet presAssocID="{3DDAC536-BC4E-437C-84AF-7FFA71F10EEA}" presName="parentLin" presStyleCnt="0"/>
      <dgm:spPr/>
    </dgm:pt>
    <dgm:pt modelId="{6CE6BCF0-24D5-4DED-A697-A05D931CDB7B}" type="pres">
      <dgm:prSet presAssocID="{3DDAC536-BC4E-437C-84AF-7FFA71F10EEA}" presName="parentLeftMargin" presStyleLbl="node1" presStyleIdx="0" presStyleCnt="3"/>
      <dgm:spPr/>
      <dgm:t>
        <a:bodyPr/>
        <a:lstStyle/>
        <a:p>
          <a:endParaRPr lang="es-ES"/>
        </a:p>
      </dgm:t>
    </dgm:pt>
    <dgm:pt modelId="{BE730FC0-EB6D-4B49-BE38-5A00C34B54B7}" type="pres">
      <dgm:prSet presAssocID="{3DDAC536-BC4E-437C-84AF-7FFA71F10EEA}" presName="parentText" presStyleLbl="node1" presStyleIdx="0" presStyleCnt="3">
        <dgm:presLayoutVars>
          <dgm:chMax val="0"/>
          <dgm:bulletEnabled val="1"/>
        </dgm:presLayoutVars>
      </dgm:prSet>
      <dgm:spPr/>
      <dgm:t>
        <a:bodyPr/>
        <a:lstStyle/>
        <a:p>
          <a:endParaRPr lang="es-ES"/>
        </a:p>
      </dgm:t>
    </dgm:pt>
    <dgm:pt modelId="{E3FFC4F1-A23C-42EE-A378-9267CBECF10A}" type="pres">
      <dgm:prSet presAssocID="{3DDAC536-BC4E-437C-84AF-7FFA71F10EEA}" presName="negativeSpace" presStyleCnt="0"/>
      <dgm:spPr/>
    </dgm:pt>
    <dgm:pt modelId="{8F6A44A1-7501-4852-9EB4-70B7B5EA44FB}" type="pres">
      <dgm:prSet presAssocID="{3DDAC536-BC4E-437C-84AF-7FFA71F10EEA}" presName="childText" presStyleLbl="conFgAcc1" presStyleIdx="0" presStyleCnt="3">
        <dgm:presLayoutVars>
          <dgm:bulletEnabled val="1"/>
        </dgm:presLayoutVars>
      </dgm:prSet>
      <dgm:spPr/>
    </dgm:pt>
    <dgm:pt modelId="{73A59858-FC9B-4ABA-A112-70E5E0D719C3}" type="pres">
      <dgm:prSet presAssocID="{EC3C69C8-CCFC-4AEF-A697-4507E90E0FB8}" presName="spaceBetweenRectangles" presStyleCnt="0"/>
      <dgm:spPr/>
    </dgm:pt>
    <dgm:pt modelId="{95CE3FDD-2430-49D3-8571-141F0C4524D1}" type="pres">
      <dgm:prSet presAssocID="{1438F6E2-6EE7-453F-AF39-48679DF3F20B}" presName="parentLin" presStyleCnt="0"/>
      <dgm:spPr/>
    </dgm:pt>
    <dgm:pt modelId="{106675DA-CC57-4459-A5CD-A015F2184A8E}" type="pres">
      <dgm:prSet presAssocID="{1438F6E2-6EE7-453F-AF39-48679DF3F20B}" presName="parentLeftMargin" presStyleLbl="node1" presStyleIdx="0" presStyleCnt="3"/>
      <dgm:spPr/>
      <dgm:t>
        <a:bodyPr/>
        <a:lstStyle/>
        <a:p>
          <a:endParaRPr lang="es-ES"/>
        </a:p>
      </dgm:t>
    </dgm:pt>
    <dgm:pt modelId="{64016522-0961-4215-A53C-4E9D9D5BD976}" type="pres">
      <dgm:prSet presAssocID="{1438F6E2-6EE7-453F-AF39-48679DF3F20B}" presName="parentText" presStyleLbl="node1" presStyleIdx="1" presStyleCnt="3">
        <dgm:presLayoutVars>
          <dgm:chMax val="0"/>
          <dgm:bulletEnabled val="1"/>
        </dgm:presLayoutVars>
      </dgm:prSet>
      <dgm:spPr/>
      <dgm:t>
        <a:bodyPr/>
        <a:lstStyle/>
        <a:p>
          <a:endParaRPr lang="es-ES"/>
        </a:p>
      </dgm:t>
    </dgm:pt>
    <dgm:pt modelId="{0EA45AD3-443D-4115-8A78-54D596A89FD1}" type="pres">
      <dgm:prSet presAssocID="{1438F6E2-6EE7-453F-AF39-48679DF3F20B}" presName="negativeSpace" presStyleCnt="0"/>
      <dgm:spPr/>
    </dgm:pt>
    <dgm:pt modelId="{219BA2CC-9AC2-4D42-81E3-D9CEA24D796D}" type="pres">
      <dgm:prSet presAssocID="{1438F6E2-6EE7-453F-AF39-48679DF3F20B}" presName="childText" presStyleLbl="conFgAcc1" presStyleIdx="1" presStyleCnt="3">
        <dgm:presLayoutVars>
          <dgm:bulletEnabled val="1"/>
        </dgm:presLayoutVars>
      </dgm:prSet>
      <dgm:spPr/>
    </dgm:pt>
    <dgm:pt modelId="{404783FB-8A97-4EB9-9924-D1815DC49B5D}" type="pres">
      <dgm:prSet presAssocID="{BDB1C233-9104-4937-AAF4-D17E457CA0C5}" presName="spaceBetweenRectangles" presStyleCnt="0"/>
      <dgm:spPr/>
    </dgm:pt>
    <dgm:pt modelId="{83957661-EEFF-4BA1-9708-7DF385D9184C}" type="pres">
      <dgm:prSet presAssocID="{A0AEC83D-F644-4C7A-A4DB-39201AC3BD54}" presName="parentLin" presStyleCnt="0"/>
      <dgm:spPr/>
    </dgm:pt>
    <dgm:pt modelId="{D1893C58-4DCA-4FFA-9E28-206E32B7A817}" type="pres">
      <dgm:prSet presAssocID="{A0AEC83D-F644-4C7A-A4DB-39201AC3BD54}" presName="parentLeftMargin" presStyleLbl="node1" presStyleIdx="1" presStyleCnt="3"/>
      <dgm:spPr/>
      <dgm:t>
        <a:bodyPr/>
        <a:lstStyle/>
        <a:p>
          <a:endParaRPr lang="es-ES"/>
        </a:p>
      </dgm:t>
    </dgm:pt>
    <dgm:pt modelId="{A838FE19-6B42-4D95-89B0-60E203D7F65E}" type="pres">
      <dgm:prSet presAssocID="{A0AEC83D-F644-4C7A-A4DB-39201AC3BD54}" presName="parentText" presStyleLbl="node1" presStyleIdx="2" presStyleCnt="3">
        <dgm:presLayoutVars>
          <dgm:chMax val="0"/>
          <dgm:bulletEnabled val="1"/>
        </dgm:presLayoutVars>
      </dgm:prSet>
      <dgm:spPr/>
      <dgm:t>
        <a:bodyPr/>
        <a:lstStyle/>
        <a:p>
          <a:endParaRPr lang="es-ES"/>
        </a:p>
      </dgm:t>
    </dgm:pt>
    <dgm:pt modelId="{26BA6066-4012-41EB-B272-174819EF9909}" type="pres">
      <dgm:prSet presAssocID="{A0AEC83D-F644-4C7A-A4DB-39201AC3BD54}" presName="negativeSpace" presStyleCnt="0"/>
      <dgm:spPr/>
    </dgm:pt>
    <dgm:pt modelId="{D72A95E8-1FBE-4449-BC36-85709530188E}" type="pres">
      <dgm:prSet presAssocID="{A0AEC83D-F644-4C7A-A4DB-39201AC3BD54}" presName="childText" presStyleLbl="conFgAcc1" presStyleIdx="2" presStyleCnt="3">
        <dgm:presLayoutVars>
          <dgm:bulletEnabled val="1"/>
        </dgm:presLayoutVars>
      </dgm:prSet>
      <dgm:spPr/>
    </dgm:pt>
  </dgm:ptLst>
  <dgm:cxnLst>
    <dgm:cxn modelId="{27263692-463B-434A-B627-810B16311638}" type="presOf" srcId="{A0AEC83D-F644-4C7A-A4DB-39201AC3BD54}" destId="{D1893C58-4DCA-4FFA-9E28-206E32B7A817}" srcOrd="0" destOrd="0" presId="urn:microsoft.com/office/officeart/2005/8/layout/list1"/>
    <dgm:cxn modelId="{0B33E565-48D2-4680-ADF3-8F40C5668544}" type="presOf" srcId="{D5A49DCD-47EC-4D5F-96A1-8678FC587F04}" destId="{C647C70C-73A5-49A9-BDB8-AF27C09C30FD}" srcOrd="0" destOrd="0" presId="urn:microsoft.com/office/officeart/2005/8/layout/list1"/>
    <dgm:cxn modelId="{9E43C475-83E7-4607-9221-A98C180EDDAE}" srcId="{D5A49DCD-47EC-4D5F-96A1-8678FC587F04}" destId="{A0AEC83D-F644-4C7A-A4DB-39201AC3BD54}" srcOrd="2" destOrd="0" parTransId="{59302BCC-412E-48E8-964F-8C33702E30A3}" sibTransId="{9E4FF69F-C0F3-4113-8631-7ED097E6AD9C}"/>
    <dgm:cxn modelId="{092B761C-A35A-4C76-8A2B-6A19C63C5E30}" type="presOf" srcId="{1438F6E2-6EE7-453F-AF39-48679DF3F20B}" destId="{64016522-0961-4215-A53C-4E9D9D5BD976}" srcOrd="1" destOrd="0" presId="urn:microsoft.com/office/officeart/2005/8/layout/list1"/>
    <dgm:cxn modelId="{91B5E087-CBCB-4BD4-8AA2-630E1F5D5372}" type="presOf" srcId="{3DDAC536-BC4E-437C-84AF-7FFA71F10EEA}" destId="{6CE6BCF0-24D5-4DED-A697-A05D931CDB7B}" srcOrd="0" destOrd="0" presId="urn:microsoft.com/office/officeart/2005/8/layout/list1"/>
    <dgm:cxn modelId="{F0CBC212-9976-4A8E-90C6-FFFA1FF2E2C6}" srcId="{D5A49DCD-47EC-4D5F-96A1-8678FC587F04}" destId="{1438F6E2-6EE7-453F-AF39-48679DF3F20B}" srcOrd="1" destOrd="0" parTransId="{7A3ADF16-6A3F-45F8-9D54-191A1D2B2845}" sibTransId="{BDB1C233-9104-4937-AAF4-D17E457CA0C5}"/>
    <dgm:cxn modelId="{E695BC91-2893-4F71-9023-8C2A68C3888F}" type="presOf" srcId="{1438F6E2-6EE7-453F-AF39-48679DF3F20B}" destId="{106675DA-CC57-4459-A5CD-A015F2184A8E}" srcOrd="0" destOrd="0" presId="urn:microsoft.com/office/officeart/2005/8/layout/list1"/>
    <dgm:cxn modelId="{55837FBE-3F86-4526-BDF2-9DE8C3128F84}" type="presOf" srcId="{3DDAC536-BC4E-437C-84AF-7FFA71F10EEA}" destId="{BE730FC0-EB6D-4B49-BE38-5A00C34B54B7}" srcOrd="1" destOrd="0" presId="urn:microsoft.com/office/officeart/2005/8/layout/list1"/>
    <dgm:cxn modelId="{EC669A96-33EE-458F-A0EA-93413F5FCC7E}" type="presOf" srcId="{A0AEC83D-F644-4C7A-A4DB-39201AC3BD54}" destId="{A838FE19-6B42-4D95-89B0-60E203D7F65E}" srcOrd="1" destOrd="0" presId="urn:microsoft.com/office/officeart/2005/8/layout/list1"/>
    <dgm:cxn modelId="{16F519E8-97B9-4EF9-846A-23C379FABDB3}" srcId="{D5A49DCD-47EC-4D5F-96A1-8678FC587F04}" destId="{3DDAC536-BC4E-437C-84AF-7FFA71F10EEA}" srcOrd="0" destOrd="0" parTransId="{09492FBB-5DDF-40A0-85D4-5FB5FCD06021}" sibTransId="{EC3C69C8-CCFC-4AEF-A697-4507E90E0FB8}"/>
    <dgm:cxn modelId="{D60B26AB-6DBB-4ABC-8B7A-9A045C3BE26B}" type="presParOf" srcId="{C647C70C-73A5-49A9-BDB8-AF27C09C30FD}" destId="{5FC411D7-2793-4C77-AF2E-CE8BB2495288}" srcOrd="0" destOrd="0" presId="urn:microsoft.com/office/officeart/2005/8/layout/list1"/>
    <dgm:cxn modelId="{BF9E700B-4A9D-4236-8F81-C22A1E83AD2D}" type="presParOf" srcId="{5FC411D7-2793-4C77-AF2E-CE8BB2495288}" destId="{6CE6BCF0-24D5-4DED-A697-A05D931CDB7B}" srcOrd="0" destOrd="0" presId="urn:microsoft.com/office/officeart/2005/8/layout/list1"/>
    <dgm:cxn modelId="{EC0BF4B7-60E6-4063-AA75-1F0D68799462}" type="presParOf" srcId="{5FC411D7-2793-4C77-AF2E-CE8BB2495288}" destId="{BE730FC0-EB6D-4B49-BE38-5A00C34B54B7}" srcOrd="1" destOrd="0" presId="urn:microsoft.com/office/officeart/2005/8/layout/list1"/>
    <dgm:cxn modelId="{7AF75867-66B5-4984-997C-EEB8EE84F72A}" type="presParOf" srcId="{C647C70C-73A5-49A9-BDB8-AF27C09C30FD}" destId="{E3FFC4F1-A23C-42EE-A378-9267CBECF10A}" srcOrd="1" destOrd="0" presId="urn:microsoft.com/office/officeart/2005/8/layout/list1"/>
    <dgm:cxn modelId="{E7BECB1D-DE7D-4439-9083-CDFD3BD19717}" type="presParOf" srcId="{C647C70C-73A5-49A9-BDB8-AF27C09C30FD}" destId="{8F6A44A1-7501-4852-9EB4-70B7B5EA44FB}" srcOrd="2" destOrd="0" presId="urn:microsoft.com/office/officeart/2005/8/layout/list1"/>
    <dgm:cxn modelId="{903A7908-6B72-431C-9226-90711BED41B3}" type="presParOf" srcId="{C647C70C-73A5-49A9-BDB8-AF27C09C30FD}" destId="{73A59858-FC9B-4ABA-A112-70E5E0D719C3}" srcOrd="3" destOrd="0" presId="urn:microsoft.com/office/officeart/2005/8/layout/list1"/>
    <dgm:cxn modelId="{69A9D521-0EBB-457B-A4F4-848A560F1230}" type="presParOf" srcId="{C647C70C-73A5-49A9-BDB8-AF27C09C30FD}" destId="{95CE3FDD-2430-49D3-8571-141F0C4524D1}" srcOrd="4" destOrd="0" presId="urn:microsoft.com/office/officeart/2005/8/layout/list1"/>
    <dgm:cxn modelId="{2C674520-0C03-4FB3-A5A8-28AE4674E513}" type="presParOf" srcId="{95CE3FDD-2430-49D3-8571-141F0C4524D1}" destId="{106675DA-CC57-4459-A5CD-A015F2184A8E}" srcOrd="0" destOrd="0" presId="urn:microsoft.com/office/officeart/2005/8/layout/list1"/>
    <dgm:cxn modelId="{2E075516-6F81-4B0F-8BD7-F8775536AAC5}" type="presParOf" srcId="{95CE3FDD-2430-49D3-8571-141F0C4524D1}" destId="{64016522-0961-4215-A53C-4E9D9D5BD976}" srcOrd="1" destOrd="0" presId="urn:microsoft.com/office/officeart/2005/8/layout/list1"/>
    <dgm:cxn modelId="{89314094-E23A-4E23-82BD-A8EA0B8137CA}" type="presParOf" srcId="{C647C70C-73A5-49A9-BDB8-AF27C09C30FD}" destId="{0EA45AD3-443D-4115-8A78-54D596A89FD1}" srcOrd="5" destOrd="0" presId="urn:microsoft.com/office/officeart/2005/8/layout/list1"/>
    <dgm:cxn modelId="{7AE1B3B5-53A7-4055-837E-35D17BEA46B4}" type="presParOf" srcId="{C647C70C-73A5-49A9-BDB8-AF27C09C30FD}" destId="{219BA2CC-9AC2-4D42-81E3-D9CEA24D796D}" srcOrd="6" destOrd="0" presId="urn:microsoft.com/office/officeart/2005/8/layout/list1"/>
    <dgm:cxn modelId="{CDCEA3E9-7DFB-4501-93B3-7B145FD2126D}" type="presParOf" srcId="{C647C70C-73A5-49A9-BDB8-AF27C09C30FD}" destId="{404783FB-8A97-4EB9-9924-D1815DC49B5D}" srcOrd="7" destOrd="0" presId="urn:microsoft.com/office/officeart/2005/8/layout/list1"/>
    <dgm:cxn modelId="{F03A2C73-FD94-441E-9632-BB0A4546C999}" type="presParOf" srcId="{C647C70C-73A5-49A9-BDB8-AF27C09C30FD}" destId="{83957661-EEFF-4BA1-9708-7DF385D9184C}" srcOrd="8" destOrd="0" presId="urn:microsoft.com/office/officeart/2005/8/layout/list1"/>
    <dgm:cxn modelId="{00D647F4-5455-43D9-9464-08BB0A4DCC83}" type="presParOf" srcId="{83957661-EEFF-4BA1-9708-7DF385D9184C}" destId="{D1893C58-4DCA-4FFA-9E28-206E32B7A817}" srcOrd="0" destOrd="0" presId="urn:microsoft.com/office/officeart/2005/8/layout/list1"/>
    <dgm:cxn modelId="{33116FD7-E5CB-4742-9334-9CC2BD51B8CB}" type="presParOf" srcId="{83957661-EEFF-4BA1-9708-7DF385D9184C}" destId="{A838FE19-6B42-4D95-89B0-60E203D7F65E}" srcOrd="1" destOrd="0" presId="urn:microsoft.com/office/officeart/2005/8/layout/list1"/>
    <dgm:cxn modelId="{CFBBE283-06ED-427E-A3D7-03EA7CE8AD32}" type="presParOf" srcId="{C647C70C-73A5-49A9-BDB8-AF27C09C30FD}" destId="{26BA6066-4012-41EB-B272-174819EF9909}" srcOrd="9" destOrd="0" presId="urn:microsoft.com/office/officeart/2005/8/layout/list1"/>
    <dgm:cxn modelId="{2214DC4F-6394-44B0-A24E-35B51443342A}" type="presParOf" srcId="{C647C70C-73A5-49A9-BDB8-AF27C09C30FD}" destId="{D72A95E8-1FBE-4449-BC36-85709530188E}"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E27C337-CD87-4747-81F6-C3280F5D98E6}"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s-ES"/>
        </a:p>
      </dgm:t>
    </dgm:pt>
    <dgm:pt modelId="{878F38E8-F194-4444-9ABB-110605EC3042}">
      <dgm:prSet phldrT="[Texto]"/>
      <dgm:spPr/>
      <dgm:t>
        <a:bodyPr/>
        <a:lstStyle/>
        <a:p>
          <a:r>
            <a:rPr lang="es-ES" b="1" dirty="0" smtClean="0"/>
            <a:t>Estrategias para el aprendizaje Naval</a:t>
          </a:r>
          <a:endParaRPr lang="es-ES" b="1" dirty="0"/>
        </a:p>
      </dgm:t>
    </dgm:pt>
    <dgm:pt modelId="{5A896B86-B89C-4E14-B9C4-3C4AA3C0FCB1}" type="parTrans" cxnId="{CC411A87-339F-45CD-842D-30C6664B3752}">
      <dgm:prSet/>
      <dgm:spPr/>
      <dgm:t>
        <a:bodyPr/>
        <a:lstStyle/>
        <a:p>
          <a:endParaRPr lang="es-ES"/>
        </a:p>
      </dgm:t>
    </dgm:pt>
    <dgm:pt modelId="{2DDAFAFE-78DF-4DC7-969D-1E174157D34F}" type="sibTrans" cxnId="{CC411A87-339F-45CD-842D-30C6664B3752}">
      <dgm:prSet/>
      <dgm:spPr/>
      <dgm:t>
        <a:bodyPr/>
        <a:lstStyle/>
        <a:p>
          <a:endParaRPr lang="es-ES"/>
        </a:p>
      </dgm:t>
    </dgm:pt>
    <dgm:pt modelId="{7AFC1623-1168-471F-9C54-7460202A5C89}">
      <dgm:prSet phldrT="[Texto]"/>
      <dgm:spPr/>
      <dgm:t>
        <a:bodyPr/>
        <a:lstStyle/>
        <a:p>
          <a:r>
            <a:rPr lang="es-ES" dirty="0" smtClean="0"/>
            <a:t>Semestre I</a:t>
          </a:r>
          <a:endParaRPr lang="es-ES" dirty="0"/>
        </a:p>
      </dgm:t>
    </dgm:pt>
    <dgm:pt modelId="{7142535B-9601-4142-AB0D-37F3B6B66572}" type="parTrans" cxnId="{4016D057-C5A3-4D46-ABD4-9748CE21944A}">
      <dgm:prSet/>
      <dgm:spPr/>
      <dgm:t>
        <a:bodyPr/>
        <a:lstStyle/>
        <a:p>
          <a:endParaRPr lang="es-ES"/>
        </a:p>
      </dgm:t>
    </dgm:pt>
    <dgm:pt modelId="{E7A8C4D1-3F50-433A-B363-2E0300543991}" type="sibTrans" cxnId="{4016D057-C5A3-4D46-ABD4-9748CE21944A}">
      <dgm:prSet/>
      <dgm:spPr/>
      <dgm:t>
        <a:bodyPr/>
        <a:lstStyle/>
        <a:p>
          <a:endParaRPr lang="es-ES"/>
        </a:p>
      </dgm:t>
    </dgm:pt>
    <dgm:pt modelId="{A5F311F8-7524-489C-807F-79E497F59D7F}">
      <dgm:prSet phldrT="[Texto]"/>
      <dgm:spPr/>
      <dgm:t>
        <a:bodyPr/>
        <a:lstStyle/>
        <a:p>
          <a:r>
            <a:rPr lang="es-ES" dirty="0" smtClean="0"/>
            <a:t>34 horas</a:t>
          </a:r>
          <a:endParaRPr lang="es-ES" dirty="0"/>
        </a:p>
      </dgm:t>
    </dgm:pt>
    <dgm:pt modelId="{B0B61F87-98AD-412B-9698-393F541D0CB3}" type="parTrans" cxnId="{19D63CF0-A66C-4B8A-AB26-1618A05A3066}">
      <dgm:prSet/>
      <dgm:spPr/>
      <dgm:t>
        <a:bodyPr/>
        <a:lstStyle/>
        <a:p>
          <a:endParaRPr lang="es-ES"/>
        </a:p>
      </dgm:t>
    </dgm:pt>
    <dgm:pt modelId="{47A3BBE2-E9BF-4378-8754-AD3619F3B3DD}" type="sibTrans" cxnId="{19D63CF0-A66C-4B8A-AB26-1618A05A3066}">
      <dgm:prSet/>
      <dgm:spPr/>
      <dgm:t>
        <a:bodyPr/>
        <a:lstStyle/>
        <a:p>
          <a:endParaRPr lang="es-ES"/>
        </a:p>
      </dgm:t>
    </dgm:pt>
    <dgm:pt modelId="{BC8F0EB0-72BA-4C7A-B1C6-B8A2EE2C6992}">
      <dgm:prSet phldrT="[Texto]"/>
      <dgm:spPr/>
      <dgm:t>
        <a:bodyPr/>
        <a:lstStyle/>
        <a:p>
          <a:r>
            <a:rPr lang="es-ES" b="1" dirty="0" smtClean="0"/>
            <a:t>Filosofía, Ética y Moral II</a:t>
          </a:r>
          <a:endParaRPr lang="es-ES" b="1" dirty="0"/>
        </a:p>
      </dgm:t>
    </dgm:pt>
    <dgm:pt modelId="{65FEC573-E4A6-431E-9EB0-66AE0630E52A}" type="parTrans" cxnId="{03667DFB-32BE-48FA-8146-B1573DB2DE7C}">
      <dgm:prSet/>
      <dgm:spPr/>
      <dgm:t>
        <a:bodyPr/>
        <a:lstStyle/>
        <a:p>
          <a:endParaRPr lang="es-ES"/>
        </a:p>
      </dgm:t>
    </dgm:pt>
    <dgm:pt modelId="{D2D9FA9D-1DE8-44B5-B8DC-247B4F9D0E5D}" type="sibTrans" cxnId="{03667DFB-32BE-48FA-8146-B1573DB2DE7C}">
      <dgm:prSet/>
      <dgm:spPr/>
      <dgm:t>
        <a:bodyPr/>
        <a:lstStyle/>
        <a:p>
          <a:endParaRPr lang="es-ES"/>
        </a:p>
      </dgm:t>
    </dgm:pt>
    <dgm:pt modelId="{CC061628-5EC5-4E52-85B0-3ECD27170171}">
      <dgm:prSet phldrT="[Texto]"/>
      <dgm:spPr/>
      <dgm:t>
        <a:bodyPr/>
        <a:lstStyle/>
        <a:p>
          <a:r>
            <a:rPr lang="es-ES" dirty="0" smtClean="0"/>
            <a:t>Semestre I</a:t>
          </a:r>
          <a:endParaRPr lang="es-ES" dirty="0"/>
        </a:p>
      </dgm:t>
    </dgm:pt>
    <dgm:pt modelId="{55FF652D-8ACB-4D46-9AD0-4E6219ACC7B2}" type="parTrans" cxnId="{2BB1A8FB-658A-40C3-9FC8-1E0E759072DE}">
      <dgm:prSet/>
      <dgm:spPr/>
      <dgm:t>
        <a:bodyPr/>
        <a:lstStyle/>
        <a:p>
          <a:endParaRPr lang="es-ES"/>
        </a:p>
      </dgm:t>
    </dgm:pt>
    <dgm:pt modelId="{27591D2D-53E9-4D27-94DA-7474CB21DF99}" type="sibTrans" cxnId="{2BB1A8FB-658A-40C3-9FC8-1E0E759072DE}">
      <dgm:prSet/>
      <dgm:spPr/>
      <dgm:t>
        <a:bodyPr/>
        <a:lstStyle/>
        <a:p>
          <a:endParaRPr lang="es-ES"/>
        </a:p>
      </dgm:t>
    </dgm:pt>
    <dgm:pt modelId="{7F0782CB-5728-473C-B380-B3129582689C}">
      <dgm:prSet phldrT="[Texto]"/>
      <dgm:spPr/>
      <dgm:t>
        <a:bodyPr/>
        <a:lstStyle/>
        <a:p>
          <a:r>
            <a:rPr lang="es-ES" dirty="0" smtClean="0"/>
            <a:t>34 horas</a:t>
          </a:r>
          <a:endParaRPr lang="es-ES" dirty="0"/>
        </a:p>
      </dgm:t>
    </dgm:pt>
    <dgm:pt modelId="{88726CC3-8226-47DD-A879-ACFF4869B05D}" type="parTrans" cxnId="{485B348B-58BA-4502-B1F5-4D62CEE5AD33}">
      <dgm:prSet/>
      <dgm:spPr/>
      <dgm:t>
        <a:bodyPr/>
        <a:lstStyle/>
        <a:p>
          <a:endParaRPr lang="es-ES"/>
        </a:p>
      </dgm:t>
    </dgm:pt>
    <dgm:pt modelId="{6F207EAB-9815-4B89-946E-1FC0E44150B9}" type="sibTrans" cxnId="{485B348B-58BA-4502-B1F5-4D62CEE5AD33}">
      <dgm:prSet/>
      <dgm:spPr/>
      <dgm:t>
        <a:bodyPr/>
        <a:lstStyle/>
        <a:p>
          <a:endParaRPr lang="es-ES"/>
        </a:p>
      </dgm:t>
    </dgm:pt>
    <dgm:pt modelId="{4FA26826-D4D1-49A2-9026-0C384B539973}">
      <dgm:prSet phldrT="[Texto]"/>
      <dgm:spPr/>
      <dgm:t>
        <a:bodyPr/>
        <a:lstStyle/>
        <a:p>
          <a:r>
            <a:rPr lang="es-ES" b="1" dirty="0" smtClean="0"/>
            <a:t>Ética y Probidad Naval</a:t>
          </a:r>
          <a:endParaRPr lang="es-ES" b="1" dirty="0"/>
        </a:p>
      </dgm:t>
    </dgm:pt>
    <dgm:pt modelId="{B85D41CD-A2D6-4DE2-A2E6-4AB4BB95812E}" type="parTrans" cxnId="{B59BBEA6-A5E3-4A47-87A3-E8C4EA489B7D}">
      <dgm:prSet/>
      <dgm:spPr/>
      <dgm:t>
        <a:bodyPr/>
        <a:lstStyle/>
        <a:p>
          <a:endParaRPr lang="es-ES"/>
        </a:p>
      </dgm:t>
    </dgm:pt>
    <dgm:pt modelId="{370AB356-5E36-48F2-B4CE-190C5A178B51}" type="sibTrans" cxnId="{B59BBEA6-A5E3-4A47-87A3-E8C4EA489B7D}">
      <dgm:prSet/>
      <dgm:spPr/>
      <dgm:t>
        <a:bodyPr/>
        <a:lstStyle/>
        <a:p>
          <a:endParaRPr lang="es-ES"/>
        </a:p>
      </dgm:t>
    </dgm:pt>
    <dgm:pt modelId="{AF2B7EEF-C5AF-4F03-BD43-8E14FB654A24}">
      <dgm:prSet phldrT="[Texto]"/>
      <dgm:spPr/>
      <dgm:t>
        <a:bodyPr/>
        <a:lstStyle/>
        <a:p>
          <a:r>
            <a:rPr lang="es-ES" dirty="0" smtClean="0"/>
            <a:t>Semestre II</a:t>
          </a:r>
          <a:endParaRPr lang="es-ES" dirty="0"/>
        </a:p>
      </dgm:t>
    </dgm:pt>
    <dgm:pt modelId="{B7786702-5D16-47A0-9748-9439B8A0C918}" type="parTrans" cxnId="{9743DF97-9649-4A07-965C-6543534F8999}">
      <dgm:prSet/>
      <dgm:spPr/>
      <dgm:t>
        <a:bodyPr/>
        <a:lstStyle/>
        <a:p>
          <a:endParaRPr lang="es-ES"/>
        </a:p>
      </dgm:t>
    </dgm:pt>
    <dgm:pt modelId="{67D44CDD-B078-45C6-924C-497540ABFEBB}" type="sibTrans" cxnId="{9743DF97-9649-4A07-965C-6543534F8999}">
      <dgm:prSet/>
      <dgm:spPr/>
      <dgm:t>
        <a:bodyPr/>
        <a:lstStyle/>
        <a:p>
          <a:endParaRPr lang="es-ES"/>
        </a:p>
      </dgm:t>
    </dgm:pt>
    <dgm:pt modelId="{A1751277-C919-4B48-8756-88BFD1348ABA}">
      <dgm:prSet phldrT="[Texto]"/>
      <dgm:spPr/>
      <dgm:t>
        <a:bodyPr/>
        <a:lstStyle/>
        <a:p>
          <a:r>
            <a:rPr lang="es-ES" dirty="0" smtClean="0"/>
            <a:t>III año</a:t>
          </a:r>
          <a:endParaRPr lang="es-ES" dirty="0"/>
        </a:p>
      </dgm:t>
    </dgm:pt>
    <dgm:pt modelId="{E50DF961-A463-4870-81BA-23B62A83782E}" type="parTrans" cxnId="{4DCE65D1-0B50-4427-8FFC-202002E1B187}">
      <dgm:prSet/>
      <dgm:spPr/>
      <dgm:t>
        <a:bodyPr/>
        <a:lstStyle/>
        <a:p>
          <a:endParaRPr lang="es-ES"/>
        </a:p>
      </dgm:t>
    </dgm:pt>
    <dgm:pt modelId="{A17F78C1-262A-4EE0-AEB9-D6819FA7FE87}" type="sibTrans" cxnId="{4DCE65D1-0B50-4427-8FFC-202002E1B187}">
      <dgm:prSet/>
      <dgm:spPr/>
      <dgm:t>
        <a:bodyPr/>
        <a:lstStyle/>
        <a:p>
          <a:endParaRPr lang="es-ES"/>
        </a:p>
      </dgm:t>
    </dgm:pt>
    <dgm:pt modelId="{719A1F65-927E-4ED3-AC1E-BC20BAE858C3}">
      <dgm:prSet phldrT="[Texto]"/>
      <dgm:spPr/>
      <dgm:t>
        <a:bodyPr/>
        <a:lstStyle/>
        <a:p>
          <a:r>
            <a:rPr lang="es-ES" dirty="0" smtClean="0"/>
            <a:t>I año</a:t>
          </a:r>
          <a:endParaRPr lang="es-ES" dirty="0"/>
        </a:p>
      </dgm:t>
    </dgm:pt>
    <dgm:pt modelId="{FC87B620-DE11-44A0-8823-67413AF7A73F}" type="parTrans" cxnId="{869E0D2D-C555-4AFE-8245-130379F3C890}">
      <dgm:prSet/>
      <dgm:spPr/>
      <dgm:t>
        <a:bodyPr/>
        <a:lstStyle/>
        <a:p>
          <a:endParaRPr lang="es-ES"/>
        </a:p>
      </dgm:t>
    </dgm:pt>
    <dgm:pt modelId="{0A8C018B-6EDF-47C4-8EF9-CEA54B8AB704}" type="sibTrans" cxnId="{869E0D2D-C555-4AFE-8245-130379F3C890}">
      <dgm:prSet/>
      <dgm:spPr/>
      <dgm:t>
        <a:bodyPr/>
        <a:lstStyle/>
        <a:p>
          <a:endParaRPr lang="es-ES"/>
        </a:p>
      </dgm:t>
    </dgm:pt>
    <dgm:pt modelId="{459B6298-8837-4725-A433-8566E1C94771}">
      <dgm:prSet phldrT="[Texto]"/>
      <dgm:spPr/>
      <dgm:t>
        <a:bodyPr/>
        <a:lstStyle/>
        <a:p>
          <a:r>
            <a:rPr lang="es-ES" dirty="0" smtClean="0"/>
            <a:t>II año</a:t>
          </a:r>
          <a:endParaRPr lang="es-ES" dirty="0"/>
        </a:p>
      </dgm:t>
    </dgm:pt>
    <dgm:pt modelId="{F98BE453-3689-4D32-88A9-10286D380FF0}" type="parTrans" cxnId="{2772C8B2-4882-41BE-A479-2AE0AE46BD76}">
      <dgm:prSet/>
      <dgm:spPr/>
      <dgm:t>
        <a:bodyPr/>
        <a:lstStyle/>
        <a:p>
          <a:endParaRPr lang="es-ES"/>
        </a:p>
      </dgm:t>
    </dgm:pt>
    <dgm:pt modelId="{B5F2371E-5E46-40CC-849B-EF493F5BF6AA}" type="sibTrans" cxnId="{2772C8B2-4882-41BE-A479-2AE0AE46BD76}">
      <dgm:prSet/>
      <dgm:spPr/>
      <dgm:t>
        <a:bodyPr/>
        <a:lstStyle/>
        <a:p>
          <a:endParaRPr lang="es-ES"/>
        </a:p>
      </dgm:t>
    </dgm:pt>
    <dgm:pt modelId="{2196BC0F-B343-4E44-812D-AAFBE91A2B75}">
      <dgm:prSet phldrT="[Texto]"/>
      <dgm:spPr/>
      <dgm:t>
        <a:bodyPr/>
        <a:lstStyle/>
        <a:p>
          <a:r>
            <a:rPr lang="es-ES" dirty="0" smtClean="0"/>
            <a:t>34 horas</a:t>
          </a:r>
          <a:endParaRPr lang="es-ES" dirty="0"/>
        </a:p>
      </dgm:t>
    </dgm:pt>
    <dgm:pt modelId="{0C38D04A-204E-4461-8C75-A79BA5A8510E}" type="parTrans" cxnId="{2958F30D-8745-408B-8163-AF0E307AC394}">
      <dgm:prSet/>
      <dgm:spPr/>
      <dgm:t>
        <a:bodyPr/>
        <a:lstStyle/>
        <a:p>
          <a:endParaRPr lang="es-ES"/>
        </a:p>
      </dgm:t>
    </dgm:pt>
    <dgm:pt modelId="{ADC407A1-AEB4-435A-88FE-211074A6595F}" type="sibTrans" cxnId="{2958F30D-8745-408B-8163-AF0E307AC394}">
      <dgm:prSet/>
      <dgm:spPr/>
      <dgm:t>
        <a:bodyPr/>
        <a:lstStyle/>
        <a:p>
          <a:endParaRPr lang="es-ES"/>
        </a:p>
      </dgm:t>
    </dgm:pt>
    <dgm:pt modelId="{13A77D61-0F34-40AA-87A3-031208022191}">
      <dgm:prSet phldrT="[Texto]"/>
      <dgm:spPr/>
      <dgm:t>
        <a:bodyPr/>
        <a:lstStyle/>
        <a:p>
          <a:r>
            <a:rPr lang="es-ES" b="1" dirty="0" smtClean="0"/>
            <a:t>Taller de Mando y Liderazgo Aplicado</a:t>
          </a:r>
          <a:endParaRPr lang="es-ES" b="1" dirty="0"/>
        </a:p>
      </dgm:t>
    </dgm:pt>
    <dgm:pt modelId="{0BB917C5-DAE4-44FB-87EA-88CCC8703054}" type="parTrans" cxnId="{F61AFAC5-5613-4B1C-8EE9-27BE6B79A247}">
      <dgm:prSet/>
      <dgm:spPr/>
      <dgm:t>
        <a:bodyPr/>
        <a:lstStyle/>
        <a:p>
          <a:endParaRPr lang="es-ES"/>
        </a:p>
      </dgm:t>
    </dgm:pt>
    <dgm:pt modelId="{FB780858-523B-4944-9D6F-5356E2CD0638}" type="sibTrans" cxnId="{F61AFAC5-5613-4B1C-8EE9-27BE6B79A247}">
      <dgm:prSet/>
      <dgm:spPr/>
      <dgm:t>
        <a:bodyPr/>
        <a:lstStyle/>
        <a:p>
          <a:endParaRPr lang="es-ES"/>
        </a:p>
      </dgm:t>
    </dgm:pt>
    <dgm:pt modelId="{47384D86-6106-46F1-87C8-860D4C494634}">
      <dgm:prSet phldrT="[Texto]"/>
      <dgm:spPr/>
      <dgm:t>
        <a:bodyPr/>
        <a:lstStyle/>
        <a:p>
          <a:r>
            <a:rPr lang="es-ES" dirty="0" smtClean="0"/>
            <a:t>Anual</a:t>
          </a:r>
          <a:endParaRPr lang="es-ES" dirty="0"/>
        </a:p>
      </dgm:t>
    </dgm:pt>
    <dgm:pt modelId="{A3C84EFA-C9FF-401B-8FC7-365BA0B1CA81}" type="parTrans" cxnId="{889E6121-2618-47DD-8102-95F25D91C61C}">
      <dgm:prSet/>
      <dgm:spPr/>
      <dgm:t>
        <a:bodyPr/>
        <a:lstStyle/>
        <a:p>
          <a:endParaRPr lang="es-ES"/>
        </a:p>
      </dgm:t>
    </dgm:pt>
    <dgm:pt modelId="{C46EC365-8550-4770-9941-5B8460280EEE}" type="sibTrans" cxnId="{889E6121-2618-47DD-8102-95F25D91C61C}">
      <dgm:prSet/>
      <dgm:spPr/>
      <dgm:t>
        <a:bodyPr/>
        <a:lstStyle/>
        <a:p>
          <a:endParaRPr lang="es-ES"/>
        </a:p>
      </dgm:t>
    </dgm:pt>
    <dgm:pt modelId="{4DEF4A74-2658-4023-B315-95E50B2496D7}">
      <dgm:prSet phldrT="[Texto]"/>
      <dgm:spPr/>
      <dgm:t>
        <a:bodyPr/>
        <a:lstStyle/>
        <a:p>
          <a:r>
            <a:rPr lang="es-ES" dirty="0" smtClean="0"/>
            <a:t>IV año</a:t>
          </a:r>
          <a:endParaRPr lang="es-ES" dirty="0"/>
        </a:p>
      </dgm:t>
    </dgm:pt>
    <dgm:pt modelId="{758CAC83-7FF2-4B63-9010-6D556D9A686F}" type="parTrans" cxnId="{9BCD6F78-BD08-4D99-9409-9E72F9F71F20}">
      <dgm:prSet/>
      <dgm:spPr/>
      <dgm:t>
        <a:bodyPr/>
        <a:lstStyle/>
        <a:p>
          <a:endParaRPr lang="es-ES"/>
        </a:p>
      </dgm:t>
    </dgm:pt>
    <dgm:pt modelId="{FDC538FE-73B5-407F-9358-4F95DF280060}" type="sibTrans" cxnId="{9BCD6F78-BD08-4D99-9409-9E72F9F71F20}">
      <dgm:prSet/>
      <dgm:spPr/>
      <dgm:t>
        <a:bodyPr/>
        <a:lstStyle/>
        <a:p>
          <a:endParaRPr lang="es-ES"/>
        </a:p>
      </dgm:t>
    </dgm:pt>
    <dgm:pt modelId="{6FC81167-892B-4E59-9B61-DC72FAB3FED7}">
      <dgm:prSet phldrT="[Texto]"/>
      <dgm:spPr/>
      <dgm:t>
        <a:bodyPr/>
        <a:lstStyle/>
        <a:p>
          <a:r>
            <a:rPr lang="es-ES" dirty="0" smtClean="0"/>
            <a:t>34 horas</a:t>
          </a:r>
          <a:endParaRPr lang="es-ES" dirty="0"/>
        </a:p>
      </dgm:t>
    </dgm:pt>
    <dgm:pt modelId="{8E86F5C8-1191-44A9-AD4C-FF9B69239167}" type="parTrans" cxnId="{B81B340C-A29E-4B6F-B610-552F165C3399}">
      <dgm:prSet/>
      <dgm:spPr/>
      <dgm:t>
        <a:bodyPr/>
        <a:lstStyle/>
        <a:p>
          <a:endParaRPr lang="es-ES"/>
        </a:p>
      </dgm:t>
    </dgm:pt>
    <dgm:pt modelId="{FD2D694C-A66E-4E6E-B610-B4794E56FF42}" type="sibTrans" cxnId="{B81B340C-A29E-4B6F-B610-552F165C3399}">
      <dgm:prSet/>
      <dgm:spPr/>
      <dgm:t>
        <a:bodyPr/>
        <a:lstStyle/>
        <a:p>
          <a:endParaRPr lang="es-ES"/>
        </a:p>
      </dgm:t>
    </dgm:pt>
    <dgm:pt modelId="{258BAF86-28D4-4B39-B2FD-865CC40EC762}" type="pres">
      <dgm:prSet presAssocID="{FE27C337-CD87-4747-81F6-C3280F5D98E6}" presName="Name0" presStyleCnt="0">
        <dgm:presLayoutVars>
          <dgm:dir/>
          <dgm:animLvl val="lvl"/>
          <dgm:resizeHandles val="exact"/>
        </dgm:presLayoutVars>
      </dgm:prSet>
      <dgm:spPr/>
      <dgm:t>
        <a:bodyPr/>
        <a:lstStyle/>
        <a:p>
          <a:endParaRPr lang="es-ES"/>
        </a:p>
      </dgm:t>
    </dgm:pt>
    <dgm:pt modelId="{09D52386-B96B-457C-92C3-DC428DD6B72A}" type="pres">
      <dgm:prSet presAssocID="{878F38E8-F194-4444-9ABB-110605EC3042}" presName="composite" presStyleCnt="0"/>
      <dgm:spPr/>
    </dgm:pt>
    <dgm:pt modelId="{C3B0B4D1-B693-4B8E-8BCC-A25C566C0397}" type="pres">
      <dgm:prSet presAssocID="{878F38E8-F194-4444-9ABB-110605EC3042}" presName="parTx" presStyleLbl="alignNode1" presStyleIdx="0" presStyleCnt="4">
        <dgm:presLayoutVars>
          <dgm:chMax val="0"/>
          <dgm:chPref val="0"/>
          <dgm:bulletEnabled val="1"/>
        </dgm:presLayoutVars>
      </dgm:prSet>
      <dgm:spPr/>
      <dgm:t>
        <a:bodyPr/>
        <a:lstStyle/>
        <a:p>
          <a:endParaRPr lang="es-ES"/>
        </a:p>
      </dgm:t>
    </dgm:pt>
    <dgm:pt modelId="{36B64EDD-982D-434E-911C-ED7E960F21EB}" type="pres">
      <dgm:prSet presAssocID="{878F38E8-F194-4444-9ABB-110605EC3042}" presName="desTx" presStyleLbl="alignAccFollowNode1" presStyleIdx="0" presStyleCnt="4">
        <dgm:presLayoutVars>
          <dgm:bulletEnabled val="1"/>
        </dgm:presLayoutVars>
      </dgm:prSet>
      <dgm:spPr/>
      <dgm:t>
        <a:bodyPr/>
        <a:lstStyle/>
        <a:p>
          <a:endParaRPr lang="es-ES"/>
        </a:p>
      </dgm:t>
    </dgm:pt>
    <dgm:pt modelId="{374C7803-B44B-4A21-BB84-A784B1076419}" type="pres">
      <dgm:prSet presAssocID="{2DDAFAFE-78DF-4DC7-969D-1E174157D34F}" presName="space" presStyleCnt="0"/>
      <dgm:spPr/>
    </dgm:pt>
    <dgm:pt modelId="{35BEB3FA-1A53-4196-AC25-6934F9C107A1}" type="pres">
      <dgm:prSet presAssocID="{BC8F0EB0-72BA-4C7A-B1C6-B8A2EE2C6992}" presName="composite" presStyleCnt="0"/>
      <dgm:spPr/>
    </dgm:pt>
    <dgm:pt modelId="{7B2FA667-6302-40E2-A953-B293A10BA09A}" type="pres">
      <dgm:prSet presAssocID="{BC8F0EB0-72BA-4C7A-B1C6-B8A2EE2C6992}" presName="parTx" presStyleLbl="alignNode1" presStyleIdx="1" presStyleCnt="4">
        <dgm:presLayoutVars>
          <dgm:chMax val="0"/>
          <dgm:chPref val="0"/>
          <dgm:bulletEnabled val="1"/>
        </dgm:presLayoutVars>
      </dgm:prSet>
      <dgm:spPr/>
      <dgm:t>
        <a:bodyPr/>
        <a:lstStyle/>
        <a:p>
          <a:endParaRPr lang="es-ES"/>
        </a:p>
      </dgm:t>
    </dgm:pt>
    <dgm:pt modelId="{1D5095F2-E6E4-4396-ADDD-7FC78E38BF0C}" type="pres">
      <dgm:prSet presAssocID="{BC8F0EB0-72BA-4C7A-B1C6-B8A2EE2C6992}" presName="desTx" presStyleLbl="alignAccFollowNode1" presStyleIdx="1" presStyleCnt="4">
        <dgm:presLayoutVars>
          <dgm:bulletEnabled val="1"/>
        </dgm:presLayoutVars>
      </dgm:prSet>
      <dgm:spPr/>
      <dgm:t>
        <a:bodyPr/>
        <a:lstStyle/>
        <a:p>
          <a:endParaRPr lang="es-ES"/>
        </a:p>
      </dgm:t>
    </dgm:pt>
    <dgm:pt modelId="{4A217F83-C937-40D5-A406-7BA00F367BE9}" type="pres">
      <dgm:prSet presAssocID="{D2D9FA9D-1DE8-44B5-B8DC-247B4F9D0E5D}" presName="space" presStyleCnt="0"/>
      <dgm:spPr/>
    </dgm:pt>
    <dgm:pt modelId="{709226D4-25DE-4FD1-93AF-66CCA5671666}" type="pres">
      <dgm:prSet presAssocID="{4FA26826-D4D1-49A2-9026-0C384B539973}" presName="composite" presStyleCnt="0"/>
      <dgm:spPr/>
    </dgm:pt>
    <dgm:pt modelId="{55ACC5AF-7504-4917-9D0B-FFB2DB04FF7A}" type="pres">
      <dgm:prSet presAssocID="{4FA26826-D4D1-49A2-9026-0C384B539973}" presName="parTx" presStyleLbl="alignNode1" presStyleIdx="2" presStyleCnt="4">
        <dgm:presLayoutVars>
          <dgm:chMax val="0"/>
          <dgm:chPref val="0"/>
          <dgm:bulletEnabled val="1"/>
        </dgm:presLayoutVars>
      </dgm:prSet>
      <dgm:spPr/>
      <dgm:t>
        <a:bodyPr/>
        <a:lstStyle/>
        <a:p>
          <a:endParaRPr lang="es-ES"/>
        </a:p>
      </dgm:t>
    </dgm:pt>
    <dgm:pt modelId="{BCE0881E-CF56-4E54-A0F6-ABF8605F8934}" type="pres">
      <dgm:prSet presAssocID="{4FA26826-D4D1-49A2-9026-0C384B539973}" presName="desTx" presStyleLbl="alignAccFollowNode1" presStyleIdx="2" presStyleCnt="4">
        <dgm:presLayoutVars>
          <dgm:bulletEnabled val="1"/>
        </dgm:presLayoutVars>
      </dgm:prSet>
      <dgm:spPr/>
      <dgm:t>
        <a:bodyPr/>
        <a:lstStyle/>
        <a:p>
          <a:endParaRPr lang="es-ES"/>
        </a:p>
      </dgm:t>
    </dgm:pt>
    <dgm:pt modelId="{E6863B8C-8F90-4D79-8B91-78F423DC8038}" type="pres">
      <dgm:prSet presAssocID="{370AB356-5E36-48F2-B4CE-190C5A178B51}" presName="space" presStyleCnt="0"/>
      <dgm:spPr/>
    </dgm:pt>
    <dgm:pt modelId="{774A64FB-4C0C-41AC-886B-4E9549095DA1}" type="pres">
      <dgm:prSet presAssocID="{13A77D61-0F34-40AA-87A3-031208022191}" presName="composite" presStyleCnt="0"/>
      <dgm:spPr/>
    </dgm:pt>
    <dgm:pt modelId="{55A57948-C2F5-46DF-8AF0-177AE4F03671}" type="pres">
      <dgm:prSet presAssocID="{13A77D61-0F34-40AA-87A3-031208022191}" presName="parTx" presStyleLbl="alignNode1" presStyleIdx="3" presStyleCnt="4">
        <dgm:presLayoutVars>
          <dgm:chMax val="0"/>
          <dgm:chPref val="0"/>
          <dgm:bulletEnabled val="1"/>
        </dgm:presLayoutVars>
      </dgm:prSet>
      <dgm:spPr/>
      <dgm:t>
        <a:bodyPr/>
        <a:lstStyle/>
        <a:p>
          <a:endParaRPr lang="es-ES"/>
        </a:p>
      </dgm:t>
    </dgm:pt>
    <dgm:pt modelId="{7C1D90F4-3919-48CA-B05A-CF6BE615E50C}" type="pres">
      <dgm:prSet presAssocID="{13A77D61-0F34-40AA-87A3-031208022191}" presName="desTx" presStyleLbl="alignAccFollowNode1" presStyleIdx="3" presStyleCnt="4" custLinFactNeighborX="-1129" custLinFactNeighborY="2957">
        <dgm:presLayoutVars>
          <dgm:bulletEnabled val="1"/>
        </dgm:presLayoutVars>
      </dgm:prSet>
      <dgm:spPr/>
      <dgm:t>
        <a:bodyPr/>
        <a:lstStyle/>
        <a:p>
          <a:endParaRPr lang="es-ES"/>
        </a:p>
      </dgm:t>
    </dgm:pt>
  </dgm:ptLst>
  <dgm:cxnLst>
    <dgm:cxn modelId="{03667DFB-32BE-48FA-8146-B1573DB2DE7C}" srcId="{FE27C337-CD87-4747-81F6-C3280F5D98E6}" destId="{BC8F0EB0-72BA-4C7A-B1C6-B8A2EE2C6992}" srcOrd="1" destOrd="0" parTransId="{65FEC573-E4A6-431E-9EB0-66AE0630E52A}" sibTransId="{D2D9FA9D-1DE8-44B5-B8DC-247B4F9D0E5D}"/>
    <dgm:cxn modelId="{CC411A87-339F-45CD-842D-30C6664B3752}" srcId="{FE27C337-CD87-4747-81F6-C3280F5D98E6}" destId="{878F38E8-F194-4444-9ABB-110605EC3042}" srcOrd="0" destOrd="0" parTransId="{5A896B86-B89C-4E14-B9C4-3C4AA3C0FCB1}" sibTransId="{2DDAFAFE-78DF-4DC7-969D-1E174157D34F}"/>
    <dgm:cxn modelId="{DCCDCC4F-9EEE-47C4-AF56-2E49EA94F336}" type="presOf" srcId="{2196BC0F-B343-4E44-812D-AAFBE91A2B75}" destId="{BCE0881E-CF56-4E54-A0F6-ABF8605F8934}" srcOrd="0" destOrd="2" presId="urn:microsoft.com/office/officeart/2005/8/layout/hList1"/>
    <dgm:cxn modelId="{1E046510-D132-44D3-A739-F6154A8FB7F8}" type="presOf" srcId="{4DEF4A74-2658-4023-B315-95E50B2496D7}" destId="{7C1D90F4-3919-48CA-B05A-CF6BE615E50C}" srcOrd="0" destOrd="1" presId="urn:microsoft.com/office/officeart/2005/8/layout/hList1"/>
    <dgm:cxn modelId="{B81B340C-A29E-4B6F-B610-552F165C3399}" srcId="{13A77D61-0F34-40AA-87A3-031208022191}" destId="{6FC81167-892B-4E59-9B61-DC72FAB3FED7}" srcOrd="2" destOrd="0" parTransId="{8E86F5C8-1191-44A9-AD4C-FF9B69239167}" sibTransId="{FD2D694C-A66E-4E6E-B610-B4794E56FF42}"/>
    <dgm:cxn modelId="{485B348B-58BA-4502-B1F5-4D62CEE5AD33}" srcId="{BC8F0EB0-72BA-4C7A-B1C6-B8A2EE2C6992}" destId="{7F0782CB-5728-473C-B380-B3129582689C}" srcOrd="2" destOrd="0" parTransId="{88726CC3-8226-47DD-A879-ACFF4869B05D}" sibTransId="{6F207EAB-9815-4B89-946E-1FC0E44150B9}"/>
    <dgm:cxn modelId="{19D63CF0-A66C-4B8A-AB26-1618A05A3066}" srcId="{878F38E8-F194-4444-9ABB-110605EC3042}" destId="{A5F311F8-7524-489C-807F-79E497F59D7F}" srcOrd="2" destOrd="0" parTransId="{B0B61F87-98AD-412B-9698-393F541D0CB3}" sibTransId="{47A3BBE2-E9BF-4378-8754-AD3619F3B3DD}"/>
    <dgm:cxn modelId="{9BCD6F78-BD08-4D99-9409-9E72F9F71F20}" srcId="{13A77D61-0F34-40AA-87A3-031208022191}" destId="{4DEF4A74-2658-4023-B315-95E50B2496D7}" srcOrd="1" destOrd="0" parTransId="{758CAC83-7FF2-4B63-9010-6D556D9A686F}" sibTransId="{FDC538FE-73B5-407F-9358-4F95DF280060}"/>
    <dgm:cxn modelId="{BCAEA6C5-B524-4E56-8E07-E1B040DFC895}" type="presOf" srcId="{FE27C337-CD87-4747-81F6-C3280F5D98E6}" destId="{258BAF86-28D4-4B39-B2FD-865CC40EC762}" srcOrd="0" destOrd="0" presId="urn:microsoft.com/office/officeart/2005/8/layout/hList1"/>
    <dgm:cxn modelId="{F61AFAC5-5613-4B1C-8EE9-27BE6B79A247}" srcId="{FE27C337-CD87-4747-81F6-C3280F5D98E6}" destId="{13A77D61-0F34-40AA-87A3-031208022191}" srcOrd="3" destOrd="0" parTransId="{0BB917C5-DAE4-44FB-87EA-88CCC8703054}" sibTransId="{FB780858-523B-4944-9D6F-5356E2CD0638}"/>
    <dgm:cxn modelId="{172FFCCB-5734-4E2A-A50E-9C40CE6D07DE}" type="presOf" srcId="{CC061628-5EC5-4E52-85B0-3ECD27170171}" destId="{1D5095F2-E6E4-4396-ADDD-7FC78E38BF0C}" srcOrd="0" destOrd="0" presId="urn:microsoft.com/office/officeart/2005/8/layout/hList1"/>
    <dgm:cxn modelId="{2772C8B2-4882-41BE-A479-2AE0AE46BD76}" srcId="{BC8F0EB0-72BA-4C7A-B1C6-B8A2EE2C6992}" destId="{459B6298-8837-4725-A433-8566E1C94771}" srcOrd="1" destOrd="0" parTransId="{F98BE453-3689-4D32-88A9-10286D380FF0}" sibTransId="{B5F2371E-5E46-40CC-849B-EF493F5BF6AA}"/>
    <dgm:cxn modelId="{5AB6868E-A8F4-466A-8F48-E282BC135F68}" type="presOf" srcId="{AF2B7EEF-C5AF-4F03-BD43-8E14FB654A24}" destId="{BCE0881E-CF56-4E54-A0F6-ABF8605F8934}" srcOrd="0" destOrd="0" presId="urn:microsoft.com/office/officeart/2005/8/layout/hList1"/>
    <dgm:cxn modelId="{9743DF97-9649-4A07-965C-6543534F8999}" srcId="{4FA26826-D4D1-49A2-9026-0C384B539973}" destId="{AF2B7EEF-C5AF-4F03-BD43-8E14FB654A24}" srcOrd="0" destOrd="0" parTransId="{B7786702-5D16-47A0-9748-9439B8A0C918}" sibTransId="{67D44CDD-B078-45C6-924C-497540ABFEBB}"/>
    <dgm:cxn modelId="{4016D057-C5A3-4D46-ABD4-9748CE21944A}" srcId="{878F38E8-F194-4444-9ABB-110605EC3042}" destId="{7AFC1623-1168-471F-9C54-7460202A5C89}" srcOrd="0" destOrd="0" parTransId="{7142535B-9601-4142-AB0D-37F3B6B66572}" sibTransId="{E7A8C4D1-3F50-433A-B363-2E0300543991}"/>
    <dgm:cxn modelId="{F5DD863F-8C4B-48D0-9F72-1D9B66BBEDD7}" type="presOf" srcId="{719A1F65-927E-4ED3-AC1E-BC20BAE858C3}" destId="{36B64EDD-982D-434E-911C-ED7E960F21EB}" srcOrd="0" destOrd="1" presId="urn:microsoft.com/office/officeart/2005/8/layout/hList1"/>
    <dgm:cxn modelId="{3DF77C0D-EC24-41AF-B79C-88FA4FFF727B}" type="presOf" srcId="{A1751277-C919-4B48-8756-88BFD1348ABA}" destId="{BCE0881E-CF56-4E54-A0F6-ABF8605F8934}" srcOrd="0" destOrd="1" presId="urn:microsoft.com/office/officeart/2005/8/layout/hList1"/>
    <dgm:cxn modelId="{2958F30D-8745-408B-8163-AF0E307AC394}" srcId="{4FA26826-D4D1-49A2-9026-0C384B539973}" destId="{2196BC0F-B343-4E44-812D-AAFBE91A2B75}" srcOrd="2" destOrd="0" parTransId="{0C38D04A-204E-4461-8C75-A79BA5A8510E}" sibTransId="{ADC407A1-AEB4-435A-88FE-211074A6595F}"/>
    <dgm:cxn modelId="{5541740E-A0CF-4B9B-9594-4763570E8BCD}" type="presOf" srcId="{878F38E8-F194-4444-9ABB-110605EC3042}" destId="{C3B0B4D1-B693-4B8E-8BCC-A25C566C0397}" srcOrd="0" destOrd="0" presId="urn:microsoft.com/office/officeart/2005/8/layout/hList1"/>
    <dgm:cxn modelId="{869E0D2D-C555-4AFE-8245-130379F3C890}" srcId="{878F38E8-F194-4444-9ABB-110605EC3042}" destId="{719A1F65-927E-4ED3-AC1E-BC20BAE858C3}" srcOrd="1" destOrd="0" parTransId="{FC87B620-DE11-44A0-8823-67413AF7A73F}" sibTransId="{0A8C018B-6EDF-47C4-8EF9-CEA54B8AB704}"/>
    <dgm:cxn modelId="{E7B91C9B-B0C1-4263-A551-F42655F31D1F}" type="presOf" srcId="{47384D86-6106-46F1-87C8-860D4C494634}" destId="{7C1D90F4-3919-48CA-B05A-CF6BE615E50C}" srcOrd="0" destOrd="0" presId="urn:microsoft.com/office/officeart/2005/8/layout/hList1"/>
    <dgm:cxn modelId="{08D79113-6228-4AA0-9827-97688394A5DB}" type="presOf" srcId="{6FC81167-892B-4E59-9B61-DC72FAB3FED7}" destId="{7C1D90F4-3919-48CA-B05A-CF6BE615E50C}" srcOrd="0" destOrd="2" presId="urn:microsoft.com/office/officeart/2005/8/layout/hList1"/>
    <dgm:cxn modelId="{8DE7F6C5-5EE1-4905-830C-D1D9E8467A85}" type="presOf" srcId="{13A77D61-0F34-40AA-87A3-031208022191}" destId="{55A57948-C2F5-46DF-8AF0-177AE4F03671}" srcOrd="0" destOrd="0" presId="urn:microsoft.com/office/officeart/2005/8/layout/hList1"/>
    <dgm:cxn modelId="{4DCE65D1-0B50-4427-8FFC-202002E1B187}" srcId="{4FA26826-D4D1-49A2-9026-0C384B539973}" destId="{A1751277-C919-4B48-8756-88BFD1348ABA}" srcOrd="1" destOrd="0" parTransId="{E50DF961-A463-4870-81BA-23B62A83782E}" sibTransId="{A17F78C1-262A-4EE0-AEB9-D6819FA7FE87}"/>
    <dgm:cxn modelId="{A645F2BB-29AB-4C09-A24D-539A26C9B31F}" type="presOf" srcId="{7F0782CB-5728-473C-B380-B3129582689C}" destId="{1D5095F2-E6E4-4396-ADDD-7FC78E38BF0C}" srcOrd="0" destOrd="2" presId="urn:microsoft.com/office/officeart/2005/8/layout/hList1"/>
    <dgm:cxn modelId="{EFE47472-8E7A-402E-A602-961C72A0C443}" type="presOf" srcId="{7AFC1623-1168-471F-9C54-7460202A5C89}" destId="{36B64EDD-982D-434E-911C-ED7E960F21EB}" srcOrd="0" destOrd="0" presId="urn:microsoft.com/office/officeart/2005/8/layout/hList1"/>
    <dgm:cxn modelId="{0F8FF2CE-3EFF-421D-89B8-1F8DB1D2D0E0}" type="presOf" srcId="{A5F311F8-7524-489C-807F-79E497F59D7F}" destId="{36B64EDD-982D-434E-911C-ED7E960F21EB}" srcOrd="0" destOrd="2" presId="urn:microsoft.com/office/officeart/2005/8/layout/hList1"/>
    <dgm:cxn modelId="{B59BBEA6-A5E3-4A47-87A3-E8C4EA489B7D}" srcId="{FE27C337-CD87-4747-81F6-C3280F5D98E6}" destId="{4FA26826-D4D1-49A2-9026-0C384B539973}" srcOrd="2" destOrd="0" parTransId="{B85D41CD-A2D6-4DE2-A2E6-4AB4BB95812E}" sibTransId="{370AB356-5E36-48F2-B4CE-190C5A178B51}"/>
    <dgm:cxn modelId="{43E500F5-88A8-4B96-AF28-F697AB7B9367}" type="presOf" srcId="{4FA26826-D4D1-49A2-9026-0C384B539973}" destId="{55ACC5AF-7504-4917-9D0B-FFB2DB04FF7A}" srcOrd="0" destOrd="0" presId="urn:microsoft.com/office/officeart/2005/8/layout/hList1"/>
    <dgm:cxn modelId="{2BB1A8FB-658A-40C3-9FC8-1E0E759072DE}" srcId="{BC8F0EB0-72BA-4C7A-B1C6-B8A2EE2C6992}" destId="{CC061628-5EC5-4E52-85B0-3ECD27170171}" srcOrd="0" destOrd="0" parTransId="{55FF652D-8ACB-4D46-9AD0-4E6219ACC7B2}" sibTransId="{27591D2D-53E9-4D27-94DA-7474CB21DF99}"/>
    <dgm:cxn modelId="{39CD58F1-4C61-42F8-A4BD-23BC07FB493B}" type="presOf" srcId="{459B6298-8837-4725-A433-8566E1C94771}" destId="{1D5095F2-E6E4-4396-ADDD-7FC78E38BF0C}" srcOrd="0" destOrd="1" presId="urn:microsoft.com/office/officeart/2005/8/layout/hList1"/>
    <dgm:cxn modelId="{86208BD4-291B-4612-B578-B7AD7E33CB00}" type="presOf" srcId="{BC8F0EB0-72BA-4C7A-B1C6-B8A2EE2C6992}" destId="{7B2FA667-6302-40E2-A953-B293A10BA09A}" srcOrd="0" destOrd="0" presId="urn:microsoft.com/office/officeart/2005/8/layout/hList1"/>
    <dgm:cxn modelId="{889E6121-2618-47DD-8102-95F25D91C61C}" srcId="{13A77D61-0F34-40AA-87A3-031208022191}" destId="{47384D86-6106-46F1-87C8-860D4C494634}" srcOrd="0" destOrd="0" parTransId="{A3C84EFA-C9FF-401B-8FC7-365BA0B1CA81}" sibTransId="{C46EC365-8550-4770-9941-5B8460280EEE}"/>
    <dgm:cxn modelId="{187490E7-0B44-4442-AF02-DAE1E5A78C75}" type="presParOf" srcId="{258BAF86-28D4-4B39-B2FD-865CC40EC762}" destId="{09D52386-B96B-457C-92C3-DC428DD6B72A}" srcOrd="0" destOrd="0" presId="urn:microsoft.com/office/officeart/2005/8/layout/hList1"/>
    <dgm:cxn modelId="{5CC05957-E456-426C-80F8-AD18689E0027}" type="presParOf" srcId="{09D52386-B96B-457C-92C3-DC428DD6B72A}" destId="{C3B0B4D1-B693-4B8E-8BCC-A25C566C0397}" srcOrd="0" destOrd="0" presId="urn:microsoft.com/office/officeart/2005/8/layout/hList1"/>
    <dgm:cxn modelId="{DAA328B9-B483-4C90-ABBC-118FEB1CB0CA}" type="presParOf" srcId="{09D52386-B96B-457C-92C3-DC428DD6B72A}" destId="{36B64EDD-982D-434E-911C-ED7E960F21EB}" srcOrd="1" destOrd="0" presId="urn:microsoft.com/office/officeart/2005/8/layout/hList1"/>
    <dgm:cxn modelId="{E5E88AAA-9733-4A88-B2D4-C3A872D83FC0}" type="presParOf" srcId="{258BAF86-28D4-4B39-B2FD-865CC40EC762}" destId="{374C7803-B44B-4A21-BB84-A784B1076419}" srcOrd="1" destOrd="0" presId="urn:microsoft.com/office/officeart/2005/8/layout/hList1"/>
    <dgm:cxn modelId="{80C1CBE8-1175-439B-B7BF-85BE5BD988D1}" type="presParOf" srcId="{258BAF86-28D4-4B39-B2FD-865CC40EC762}" destId="{35BEB3FA-1A53-4196-AC25-6934F9C107A1}" srcOrd="2" destOrd="0" presId="urn:microsoft.com/office/officeart/2005/8/layout/hList1"/>
    <dgm:cxn modelId="{74958E31-D094-4E3A-AED9-40461CFD8350}" type="presParOf" srcId="{35BEB3FA-1A53-4196-AC25-6934F9C107A1}" destId="{7B2FA667-6302-40E2-A953-B293A10BA09A}" srcOrd="0" destOrd="0" presId="urn:microsoft.com/office/officeart/2005/8/layout/hList1"/>
    <dgm:cxn modelId="{A67D6A19-7AC3-4AFE-AA4A-5464BF65678D}" type="presParOf" srcId="{35BEB3FA-1A53-4196-AC25-6934F9C107A1}" destId="{1D5095F2-E6E4-4396-ADDD-7FC78E38BF0C}" srcOrd="1" destOrd="0" presId="urn:microsoft.com/office/officeart/2005/8/layout/hList1"/>
    <dgm:cxn modelId="{5C840B7E-F207-426A-AD75-4E78CE4055C5}" type="presParOf" srcId="{258BAF86-28D4-4B39-B2FD-865CC40EC762}" destId="{4A217F83-C937-40D5-A406-7BA00F367BE9}" srcOrd="3" destOrd="0" presId="urn:microsoft.com/office/officeart/2005/8/layout/hList1"/>
    <dgm:cxn modelId="{5C6A4261-11D3-43E0-83F8-DCAFD69A8990}" type="presParOf" srcId="{258BAF86-28D4-4B39-B2FD-865CC40EC762}" destId="{709226D4-25DE-4FD1-93AF-66CCA5671666}" srcOrd="4" destOrd="0" presId="urn:microsoft.com/office/officeart/2005/8/layout/hList1"/>
    <dgm:cxn modelId="{11C18723-52F0-4ED2-809E-0E5691EF97BB}" type="presParOf" srcId="{709226D4-25DE-4FD1-93AF-66CCA5671666}" destId="{55ACC5AF-7504-4917-9D0B-FFB2DB04FF7A}" srcOrd="0" destOrd="0" presId="urn:microsoft.com/office/officeart/2005/8/layout/hList1"/>
    <dgm:cxn modelId="{744BE253-AC07-4673-9B88-7011E715CD3D}" type="presParOf" srcId="{709226D4-25DE-4FD1-93AF-66CCA5671666}" destId="{BCE0881E-CF56-4E54-A0F6-ABF8605F8934}" srcOrd="1" destOrd="0" presId="urn:microsoft.com/office/officeart/2005/8/layout/hList1"/>
    <dgm:cxn modelId="{E7F69857-EA5C-4DD5-8508-C88F77082922}" type="presParOf" srcId="{258BAF86-28D4-4B39-B2FD-865CC40EC762}" destId="{E6863B8C-8F90-4D79-8B91-78F423DC8038}" srcOrd="5" destOrd="0" presId="urn:microsoft.com/office/officeart/2005/8/layout/hList1"/>
    <dgm:cxn modelId="{9B0D92D0-1F51-4CEB-96E1-C1C730583B52}" type="presParOf" srcId="{258BAF86-28D4-4B39-B2FD-865CC40EC762}" destId="{774A64FB-4C0C-41AC-886B-4E9549095DA1}" srcOrd="6" destOrd="0" presId="urn:microsoft.com/office/officeart/2005/8/layout/hList1"/>
    <dgm:cxn modelId="{57B242BE-A690-4C29-8B9F-F1A2A052805D}" type="presParOf" srcId="{774A64FB-4C0C-41AC-886B-4E9549095DA1}" destId="{55A57948-C2F5-46DF-8AF0-177AE4F03671}" srcOrd="0" destOrd="0" presId="urn:microsoft.com/office/officeart/2005/8/layout/hList1"/>
    <dgm:cxn modelId="{03E8BDD2-A3F5-4E1B-BEDB-63F201322834}" type="presParOf" srcId="{774A64FB-4C0C-41AC-886B-4E9549095DA1}" destId="{7C1D90F4-3919-48CA-B05A-CF6BE615E50C}"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F0DAD5-AAE2-47F9-BBC1-248EB8E5991E}"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s-ES"/>
        </a:p>
      </dgm:t>
    </dgm:pt>
    <dgm:pt modelId="{40C5D0D7-DD44-485C-94B4-8D5C19F11F48}">
      <dgm:prSet phldrT="[Texto]"/>
      <dgm:spPr/>
      <dgm:t>
        <a:bodyPr/>
        <a:lstStyle/>
        <a:p>
          <a:r>
            <a:rPr lang="es-ES" dirty="0" smtClean="0"/>
            <a:t>Escritura, Oralidad y Argumentación</a:t>
          </a:r>
          <a:endParaRPr lang="es-ES" dirty="0"/>
        </a:p>
      </dgm:t>
    </dgm:pt>
    <dgm:pt modelId="{D0C2AD3C-AF1E-4089-BC05-DFA1A010F392}" type="parTrans" cxnId="{3BAD7A14-A179-4848-8E6D-7A8CF3B42BE6}">
      <dgm:prSet/>
      <dgm:spPr/>
      <dgm:t>
        <a:bodyPr/>
        <a:lstStyle/>
        <a:p>
          <a:endParaRPr lang="es-ES"/>
        </a:p>
      </dgm:t>
    </dgm:pt>
    <dgm:pt modelId="{76E59E0F-9F51-407D-812F-64D894408584}" type="sibTrans" cxnId="{3BAD7A14-A179-4848-8E6D-7A8CF3B42BE6}">
      <dgm:prSet/>
      <dgm:spPr/>
      <dgm:t>
        <a:bodyPr/>
        <a:lstStyle/>
        <a:p>
          <a:endParaRPr lang="es-ES"/>
        </a:p>
      </dgm:t>
    </dgm:pt>
    <dgm:pt modelId="{04F08C50-349E-4A07-B6F2-07E849DE092F}">
      <dgm:prSet phldrT="[Texto]"/>
      <dgm:spPr/>
      <dgm:t>
        <a:bodyPr/>
        <a:lstStyle/>
        <a:p>
          <a:r>
            <a:rPr lang="es-ES" dirty="0" smtClean="0"/>
            <a:t>Anual -  primer año</a:t>
          </a:r>
          <a:endParaRPr lang="es-ES" dirty="0"/>
        </a:p>
      </dgm:t>
    </dgm:pt>
    <dgm:pt modelId="{173BA9F5-DDA5-4316-9CD7-901E3B4F2118}" type="parTrans" cxnId="{B1A23D80-C402-4DD1-A2EE-FF5582A5E5DC}">
      <dgm:prSet/>
      <dgm:spPr/>
      <dgm:t>
        <a:bodyPr/>
        <a:lstStyle/>
        <a:p>
          <a:endParaRPr lang="es-ES"/>
        </a:p>
      </dgm:t>
    </dgm:pt>
    <dgm:pt modelId="{AD45AC89-CCAA-4A29-9A3A-2979A48E8324}" type="sibTrans" cxnId="{B1A23D80-C402-4DD1-A2EE-FF5582A5E5DC}">
      <dgm:prSet/>
      <dgm:spPr/>
      <dgm:t>
        <a:bodyPr/>
        <a:lstStyle/>
        <a:p>
          <a:endParaRPr lang="es-ES"/>
        </a:p>
      </dgm:t>
    </dgm:pt>
    <dgm:pt modelId="{F2A38D51-B238-4BA1-B938-F98EA67BB6C2}">
      <dgm:prSet phldrT="[Texto]"/>
      <dgm:spPr/>
      <dgm:t>
        <a:bodyPr/>
        <a:lstStyle/>
        <a:p>
          <a:r>
            <a:rPr lang="es-ES" dirty="0" smtClean="0"/>
            <a:t>Lenguaje, Comunicación y Pensamiento Crítico</a:t>
          </a:r>
          <a:endParaRPr lang="es-ES" dirty="0"/>
        </a:p>
      </dgm:t>
    </dgm:pt>
    <dgm:pt modelId="{E9C443F9-905C-45A5-8658-AA5C24E7C20D}" type="parTrans" cxnId="{C85591DC-24C1-4AA1-8028-93E5B3B1F70D}">
      <dgm:prSet/>
      <dgm:spPr/>
      <dgm:t>
        <a:bodyPr/>
        <a:lstStyle/>
        <a:p>
          <a:endParaRPr lang="es-ES"/>
        </a:p>
      </dgm:t>
    </dgm:pt>
    <dgm:pt modelId="{90D76142-FD10-40EF-ACAA-75AC94AB7061}" type="sibTrans" cxnId="{C85591DC-24C1-4AA1-8028-93E5B3B1F70D}">
      <dgm:prSet/>
      <dgm:spPr/>
      <dgm:t>
        <a:bodyPr/>
        <a:lstStyle/>
        <a:p>
          <a:endParaRPr lang="es-ES"/>
        </a:p>
      </dgm:t>
    </dgm:pt>
    <dgm:pt modelId="{0D7CDBD6-EA19-455E-9748-D70331D87832}">
      <dgm:prSet phldrT="[Texto]"/>
      <dgm:spPr/>
      <dgm:t>
        <a:bodyPr/>
        <a:lstStyle/>
        <a:p>
          <a:r>
            <a:rPr lang="es-ES" dirty="0" smtClean="0"/>
            <a:t>Se fusiona con Habilidades Lingüísticas (II año)</a:t>
          </a:r>
          <a:endParaRPr lang="es-ES" dirty="0"/>
        </a:p>
      </dgm:t>
    </dgm:pt>
    <dgm:pt modelId="{3ADB34A3-F7E1-4013-95F3-FA7BA4BF5825}" type="parTrans" cxnId="{EB61A064-0C71-4C40-B3A1-376BCF64B50C}">
      <dgm:prSet/>
      <dgm:spPr/>
      <dgm:t>
        <a:bodyPr/>
        <a:lstStyle/>
        <a:p>
          <a:endParaRPr lang="es-ES"/>
        </a:p>
      </dgm:t>
    </dgm:pt>
    <dgm:pt modelId="{60EE7CFE-198E-4986-B491-099F9EEA3131}" type="sibTrans" cxnId="{EB61A064-0C71-4C40-B3A1-376BCF64B50C}">
      <dgm:prSet/>
      <dgm:spPr/>
      <dgm:t>
        <a:bodyPr/>
        <a:lstStyle/>
        <a:p>
          <a:endParaRPr lang="es-ES"/>
        </a:p>
      </dgm:t>
    </dgm:pt>
    <dgm:pt modelId="{65C94DF0-C2E1-4DA3-98EE-66B098507457}">
      <dgm:prSet phldrT="[Texto]"/>
      <dgm:spPr/>
      <dgm:t>
        <a:bodyPr/>
        <a:lstStyle/>
        <a:p>
          <a:r>
            <a:rPr lang="es-ES" dirty="0" smtClean="0"/>
            <a:t>Anual – primer año – 204 horas</a:t>
          </a:r>
          <a:endParaRPr lang="es-ES" dirty="0"/>
        </a:p>
      </dgm:t>
    </dgm:pt>
    <dgm:pt modelId="{55EE1DDB-CC03-49EC-8BAC-38A55C8639E7}" type="parTrans" cxnId="{29BAF713-2EE7-4D9B-97B3-B9C2645C4731}">
      <dgm:prSet/>
      <dgm:spPr/>
      <dgm:t>
        <a:bodyPr/>
        <a:lstStyle/>
        <a:p>
          <a:endParaRPr lang="es-ES"/>
        </a:p>
      </dgm:t>
    </dgm:pt>
    <dgm:pt modelId="{17EBDBC4-A497-4BFE-967B-924A1E3B266F}" type="sibTrans" cxnId="{29BAF713-2EE7-4D9B-97B3-B9C2645C4731}">
      <dgm:prSet/>
      <dgm:spPr/>
      <dgm:t>
        <a:bodyPr/>
        <a:lstStyle/>
        <a:p>
          <a:endParaRPr lang="es-ES"/>
        </a:p>
      </dgm:t>
    </dgm:pt>
    <dgm:pt modelId="{B72EF8E5-0FDC-4C25-AF4D-560EA4EF46E6}">
      <dgm:prSet phldrT="[Texto]"/>
      <dgm:spPr/>
      <dgm:t>
        <a:bodyPr/>
        <a:lstStyle/>
        <a:p>
          <a:r>
            <a:rPr lang="es-ES" dirty="0" smtClean="0"/>
            <a:t>170 horas</a:t>
          </a:r>
        </a:p>
      </dgm:t>
    </dgm:pt>
    <dgm:pt modelId="{77573575-80B0-4BCD-B736-E68154739474}" type="parTrans" cxnId="{BA1A5246-8630-4024-BB08-1FB80BD3C927}">
      <dgm:prSet/>
      <dgm:spPr/>
      <dgm:t>
        <a:bodyPr/>
        <a:lstStyle/>
        <a:p>
          <a:endParaRPr lang="es-ES"/>
        </a:p>
      </dgm:t>
    </dgm:pt>
    <dgm:pt modelId="{3D46D1D3-EB5D-4949-B695-1F1F56BA1AA6}" type="sibTrans" cxnId="{BA1A5246-8630-4024-BB08-1FB80BD3C927}">
      <dgm:prSet/>
      <dgm:spPr/>
      <dgm:t>
        <a:bodyPr/>
        <a:lstStyle/>
        <a:p>
          <a:endParaRPr lang="es-ES"/>
        </a:p>
      </dgm:t>
    </dgm:pt>
    <dgm:pt modelId="{FB4894CD-0C1C-4E35-A9D8-C16A7DC7E704}" type="pres">
      <dgm:prSet presAssocID="{2DF0DAD5-AAE2-47F9-BBC1-248EB8E5991E}" presName="theList" presStyleCnt="0">
        <dgm:presLayoutVars>
          <dgm:dir/>
          <dgm:animLvl val="lvl"/>
          <dgm:resizeHandles val="exact"/>
        </dgm:presLayoutVars>
      </dgm:prSet>
      <dgm:spPr/>
      <dgm:t>
        <a:bodyPr/>
        <a:lstStyle/>
        <a:p>
          <a:endParaRPr lang="es-ES"/>
        </a:p>
      </dgm:t>
    </dgm:pt>
    <dgm:pt modelId="{C1D0AF70-36B9-4C87-9AB6-9BE9A6B3CCC5}" type="pres">
      <dgm:prSet presAssocID="{40C5D0D7-DD44-485C-94B4-8D5C19F11F48}" presName="compNode" presStyleCnt="0"/>
      <dgm:spPr/>
    </dgm:pt>
    <dgm:pt modelId="{41CDAF75-CF0D-4DE4-AE21-BFD4196532C9}" type="pres">
      <dgm:prSet presAssocID="{40C5D0D7-DD44-485C-94B4-8D5C19F11F48}" presName="aNode" presStyleLbl="bgShp" presStyleIdx="0" presStyleCnt="2"/>
      <dgm:spPr/>
      <dgm:t>
        <a:bodyPr/>
        <a:lstStyle/>
        <a:p>
          <a:endParaRPr lang="es-ES"/>
        </a:p>
      </dgm:t>
    </dgm:pt>
    <dgm:pt modelId="{DC56F4F8-F9FC-4795-8E87-EFF40A994506}" type="pres">
      <dgm:prSet presAssocID="{40C5D0D7-DD44-485C-94B4-8D5C19F11F48}" presName="textNode" presStyleLbl="bgShp" presStyleIdx="0" presStyleCnt="2"/>
      <dgm:spPr/>
      <dgm:t>
        <a:bodyPr/>
        <a:lstStyle/>
        <a:p>
          <a:endParaRPr lang="es-ES"/>
        </a:p>
      </dgm:t>
    </dgm:pt>
    <dgm:pt modelId="{31B88F24-857A-4F61-843B-70C2C1ECD332}" type="pres">
      <dgm:prSet presAssocID="{40C5D0D7-DD44-485C-94B4-8D5C19F11F48}" presName="compChildNode" presStyleCnt="0"/>
      <dgm:spPr/>
    </dgm:pt>
    <dgm:pt modelId="{E38CDFBD-F144-4D78-850A-A08AEB331DAF}" type="pres">
      <dgm:prSet presAssocID="{40C5D0D7-DD44-485C-94B4-8D5C19F11F48}" presName="theInnerList" presStyleCnt="0"/>
      <dgm:spPr/>
    </dgm:pt>
    <dgm:pt modelId="{815FD697-2E18-42BD-BEB3-2972B2E24A0F}" type="pres">
      <dgm:prSet presAssocID="{04F08C50-349E-4A07-B6F2-07E849DE092F}" presName="childNode" presStyleLbl="node1" presStyleIdx="0" presStyleCnt="4">
        <dgm:presLayoutVars>
          <dgm:bulletEnabled val="1"/>
        </dgm:presLayoutVars>
      </dgm:prSet>
      <dgm:spPr/>
      <dgm:t>
        <a:bodyPr/>
        <a:lstStyle/>
        <a:p>
          <a:endParaRPr lang="es-ES"/>
        </a:p>
      </dgm:t>
    </dgm:pt>
    <dgm:pt modelId="{00F985AC-70A4-4311-AC32-B947C5B7D834}" type="pres">
      <dgm:prSet presAssocID="{04F08C50-349E-4A07-B6F2-07E849DE092F}" presName="aSpace2" presStyleCnt="0"/>
      <dgm:spPr/>
    </dgm:pt>
    <dgm:pt modelId="{5487AF25-4CED-4F6E-98B5-F244B521D740}" type="pres">
      <dgm:prSet presAssocID="{B72EF8E5-0FDC-4C25-AF4D-560EA4EF46E6}" presName="childNode" presStyleLbl="node1" presStyleIdx="1" presStyleCnt="4">
        <dgm:presLayoutVars>
          <dgm:bulletEnabled val="1"/>
        </dgm:presLayoutVars>
      </dgm:prSet>
      <dgm:spPr/>
      <dgm:t>
        <a:bodyPr/>
        <a:lstStyle/>
        <a:p>
          <a:endParaRPr lang="es-ES"/>
        </a:p>
      </dgm:t>
    </dgm:pt>
    <dgm:pt modelId="{E573776F-B4C4-4E48-852D-D87E4EDAFAFC}" type="pres">
      <dgm:prSet presAssocID="{40C5D0D7-DD44-485C-94B4-8D5C19F11F48}" presName="aSpace" presStyleCnt="0"/>
      <dgm:spPr/>
    </dgm:pt>
    <dgm:pt modelId="{FE1FAAC4-06E8-4623-9DF8-653D55D0B861}" type="pres">
      <dgm:prSet presAssocID="{F2A38D51-B238-4BA1-B938-F98EA67BB6C2}" presName="compNode" presStyleCnt="0"/>
      <dgm:spPr/>
    </dgm:pt>
    <dgm:pt modelId="{DB4F2C5D-AD3F-4A4D-8EEC-8FAC282DFF13}" type="pres">
      <dgm:prSet presAssocID="{F2A38D51-B238-4BA1-B938-F98EA67BB6C2}" presName="aNode" presStyleLbl="bgShp" presStyleIdx="1" presStyleCnt="2"/>
      <dgm:spPr/>
      <dgm:t>
        <a:bodyPr/>
        <a:lstStyle/>
        <a:p>
          <a:endParaRPr lang="es-ES"/>
        </a:p>
      </dgm:t>
    </dgm:pt>
    <dgm:pt modelId="{1817713C-2647-4A7D-81EB-B6593030D0EE}" type="pres">
      <dgm:prSet presAssocID="{F2A38D51-B238-4BA1-B938-F98EA67BB6C2}" presName="textNode" presStyleLbl="bgShp" presStyleIdx="1" presStyleCnt="2"/>
      <dgm:spPr/>
      <dgm:t>
        <a:bodyPr/>
        <a:lstStyle/>
        <a:p>
          <a:endParaRPr lang="es-ES"/>
        </a:p>
      </dgm:t>
    </dgm:pt>
    <dgm:pt modelId="{A7A38B6B-8BFF-46EA-AF4E-8A43BB52C471}" type="pres">
      <dgm:prSet presAssocID="{F2A38D51-B238-4BA1-B938-F98EA67BB6C2}" presName="compChildNode" presStyleCnt="0"/>
      <dgm:spPr/>
    </dgm:pt>
    <dgm:pt modelId="{CA5E7DAD-5AA5-4879-AD78-B8088ECB1A5F}" type="pres">
      <dgm:prSet presAssocID="{F2A38D51-B238-4BA1-B938-F98EA67BB6C2}" presName="theInnerList" presStyleCnt="0"/>
      <dgm:spPr/>
    </dgm:pt>
    <dgm:pt modelId="{288FC1D4-1BCB-4B58-AA89-3B80F7DF3446}" type="pres">
      <dgm:prSet presAssocID="{0D7CDBD6-EA19-455E-9748-D70331D87832}" presName="childNode" presStyleLbl="node1" presStyleIdx="2" presStyleCnt="4">
        <dgm:presLayoutVars>
          <dgm:bulletEnabled val="1"/>
        </dgm:presLayoutVars>
      </dgm:prSet>
      <dgm:spPr/>
      <dgm:t>
        <a:bodyPr/>
        <a:lstStyle/>
        <a:p>
          <a:endParaRPr lang="es-ES"/>
        </a:p>
      </dgm:t>
    </dgm:pt>
    <dgm:pt modelId="{8AE9ABE8-C41A-4FE7-AB86-0005B76C821D}" type="pres">
      <dgm:prSet presAssocID="{0D7CDBD6-EA19-455E-9748-D70331D87832}" presName="aSpace2" presStyleCnt="0"/>
      <dgm:spPr/>
    </dgm:pt>
    <dgm:pt modelId="{668A4A19-29D9-4F88-8B8B-6CE582A508AF}" type="pres">
      <dgm:prSet presAssocID="{65C94DF0-C2E1-4DA3-98EE-66B098507457}" presName="childNode" presStyleLbl="node1" presStyleIdx="3" presStyleCnt="4">
        <dgm:presLayoutVars>
          <dgm:bulletEnabled val="1"/>
        </dgm:presLayoutVars>
      </dgm:prSet>
      <dgm:spPr/>
      <dgm:t>
        <a:bodyPr/>
        <a:lstStyle/>
        <a:p>
          <a:endParaRPr lang="es-ES"/>
        </a:p>
      </dgm:t>
    </dgm:pt>
  </dgm:ptLst>
  <dgm:cxnLst>
    <dgm:cxn modelId="{C85591DC-24C1-4AA1-8028-93E5B3B1F70D}" srcId="{2DF0DAD5-AAE2-47F9-BBC1-248EB8E5991E}" destId="{F2A38D51-B238-4BA1-B938-F98EA67BB6C2}" srcOrd="1" destOrd="0" parTransId="{E9C443F9-905C-45A5-8658-AA5C24E7C20D}" sibTransId="{90D76142-FD10-40EF-ACAA-75AC94AB7061}"/>
    <dgm:cxn modelId="{8D58C38B-0DFA-4D14-A3D8-F0FD8B9AEA20}" type="presOf" srcId="{65C94DF0-C2E1-4DA3-98EE-66B098507457}" destId="{668A4A19-29D9-4F88-8B8B-6CE582A508AF}" srcOrd="0" destOrd="0" presId="urn:microsoft.com/office/officeart/2005/8/layout/lProcess2"/>
    <dgm:cxn modelId="{4E634BAB-BB36-4319-B99A-EF96AAE8884C}" type="presOf" srcId="{B72EF8E5-0FDC-4C25-AF4D-560EA4EF46E6}" destId="{5487AF25-4CED-4F6E-98B5-F244B521D740}" srcOrd="0" destOrd="0" presId="urn:microsoft.com/office/officeart/2005/8/layout/lProcess2"/>
    <dgm:cxn modelId="{EB61A064-0C71-4C40-B3A1-376BCF64B50C}" srcId="{F2A38D51-B238-4BA1-B938-F98EA67BB6C2}" destId="{0D7CDBD6-EA19-455E-9748-D70331D87832}" srcOrd="0" destOrd="0" parTransId="{3ADB34A3-F7E1-4013-95F3-FA7BA4BF5825}" sibTransId="{60EE7CFE-198E-4986-B491-099F9EEA3131}"/>
    <dgm:cxn modelId="{B1A23D80-C402-4DD1-A2EE-FF5582A5E5DC}" srcId="{40C5D0D7-DD44-485C-94B4-8D5C19F11F48}" destId="{04F08C50-349E-4A07-B6F2-07E849DE092F}" srcOrd="0" destOrd="0" parTransId="{173BA9F5-DDA5-4316-9CD7-901E3B4F2118}" sibTransId="{AD45AC89-CCAA-4A29-9A3A-2979A48E8324}"/>
    <dgm:cxn modelId="{D5C1D14D-695C-468D-848A-1CD6AF230D8F}" type="presOf" srcId="{40C5D0D7-DD44-485C-94B4-8D5C19F11F48}" destId="{DC56F4F8-F9FC-4795-8E87-EFF40A994506}" srcOrd="1" destOrd="0" presId="urn:microsoft.com/office/officeart/2005/8/layout/lProcess2"/>
    <dgm:cxn modelId="{6B39CEF2-429B-4ABE-983F-8BB459AFC918}" type="presOf" srcId="{2DF0DAD5-AAE2-47F9-BBC1-248EB8E5991E}" destId="{FB4894CD-0C1C-4E35-A9D8-C16A7DC7E704}" srcOrd="0" destOrd="0" presId="urn:microsoft.com/office/officeart/2005/8/layout/lProcess2"/>
    <dgm:cxn modelId="{EE590042-E8B7-41C4-8CA4-EB88BAEA14D9}" type="presOf" srcId="{40C5D0D7-DD44-485C-94B4-8D5C19F11F48}" destId="{41CDAF75-CF0D-4DE4-AE21-BFD4196532C9}" srcOrd="0" destOrd="0" presId="urn:microsoft.com/office/officeart/2005/8/layout/lProcess2"/>
    <dgm:cxn modelId="{F9CAE87F-BB14-43F7-8AB9-A0FE37F067D1}" type="presOf" srcId="{0D7CDBD6-EA19-455E-9748-D70331D87832}" destId="{288FC1D4-1BCB-4B58-AA89-3B80F7DF3446}" srcOrd="0" destOrd="0" presId="urn:microsoft.com/office/officeart/2005/8/layout/lProcess2"/>
    <dgm:cxn modelId="{BA1A5246-8630-4024-BB08-1FB80BD3C927}" srcId="{40C5D0D7-DD44-485C-94B4-8D5C19F11F48}" destId="{B72EF8E5-0FDC-4C25-AF4D-560EA4EF46E6}" srcOrd="1" destOrd="0" parTransId="{77573575-80B0-4BCD-B736-E68154739474}" sibTransId="{3D46D1D3-EB5D-4949-B695-1F1F56BA1AA6}"/>
    <dgm:cxn modelId="{29BAF713-2EE7-4D9B-97B3-B9C2645C4731}" srcId="{F2A38D51-B238-4BA1-B938-F98EA67BB6C2}" destId="{65C94DF0-C2E1-4DA3-98EE-66B098507457}" srcOrd="1" destOrd="0" parTransId="{55EE1DDB-CC03-49EC-8BAC-38A55C8639E7}" sibTransId="{17EBDBC4-A497-4BFE-967B-924A1E3B266F}"/>
    <dgm:cxn modelId="{F65A2B31-3B92-4217-B306-021136F67C87}" type="presOf" srcId="{F2A38D51-B238-4BA1-B938-F98EA67BB6C2}" destId="{DB4F2C5D-AD3F-4A4D-8EEC-8FAC282DFF13}" srcOrd="0" destOrd="0" presId="urn:microsoft.com/office/officeart/2005/8/layout/lProcess2"/>
    <dgm:cxn modelId="{6F4EAC33-4187-40CE-897B-2A04E6C8C9DE}" type="presOf" srcId="{04F08C50-349E-4A07-B6F2-07E849DE092F}" destId="{815FD697-2E18-42BD-BEB3-2972B2E24A0F}" srcOrd="0" destOrd="0" presId="urn:microsoft.com/office/officeart/2005/8/layout/lProcess2"/>
    <dgm:cxn modelId="{61FFEB86-065E-4C23-B456-94B91DF5D861}" type="presOf" srcId="{F2A38D51-B238-4BA1-B938-F98EA67BB6C2}" destId="{1817713C-2647-4A7D-81EB-B6593030D0EE}" srcOrd="1" destOrd="0" presId="urn:microsoft.com/office/officeart/2005/8/layout/lProcess2"/>
    <dgm:cxn modelId="{3BAD7A14-A179-4848-8E6D-7A8CF3B42BE6}" srcId="{2DF0DAD5-AAE2-47F9-BBC1-248EB8E5991E}" destId="{40C5D0D7-DD44-485C-94B4-8D5C19F11F48}" srcOrd="0" destOrd="0" parTransId="{D0C2AD3C-AF1E-4089-BC05-DFA1A010F392}" sibTransId="{76E59E0F-9F51-407D-812F-64D894408584}"/>
    <dgm:cxn modelId="{A3CAF8BE-BC1F-42C8-A7AC-C98DC5D94303}" type="presParOf" srcId="{FB4894CD-0C1C-4E35-A9D8-C16A7DC7E704}" destId="{C1D0AF70-36B9-4C87-9AB6-9BE9A6B3CCC5}" srcOrd="0" destOrd="0" presId="urn:microsoft.com/office/officeart/2005/8/layout/lProcess2"/>
    <dgm:cxn modelId="{E26CF2FA-511A-493D-81F3-95413D74F142}" type="presParOf" srcId="{C1D0AF70-36B9-4C87-9AB6-9BE9A6B3CCC5}" destId="{41CDAF75-CF0D-4DE4-AE21-BFD4196532C9}" srcOrd="0" destOrd="0" presId="urn:microsoft.com/office/officeart/2005/8/layout/lProcess2"/>
    <dgm:cxn modelId="{4B6DAA23-4523-4365-B2B9-F074E77A1A27}" type="presParOf" srcId="{C1D0AF70-36B9-4C87-9AB6-9BE9A6B3CCC5}" destId="{DC56F4F8-F9FC-4795-8E87-EFF40A994506}" srcOrd="1" destOrd="0" presId="urn:microsoft.com/office/officeart/2005/8/layout/lProcess2"/>
    <dgm:cxn modelId="{627574DC-4F0C-49A8-99B4-E001E8A6F0C4}" type="presParOf" srcId="{C1D0AF70-36B9-4C87-9AB6-9BE9A6B3CCC5}" destId="{31B88F24-857A-4F61-843B-70C2C1ECD332}" srcOrd="2" destOrd="0" presId="urn:microsoft.com/office/officeart/2005/8/layout/lProcess2"/>
    <dgm:cxn modelId="{56BB0D2D-B145-4993-80AD-1FDAAA0B2A39}" type="presParOf" srcId="{31B88F24-857A-4F61-843B-70C2C1ECD332}" destId="{E38CDFBD-F144-4D78-850A-A08AEB331DAF}" srcOrd="0" destOrd="0" presId="urn:microsoft.com/office/officeart/2005/8/layout/lProcess2"/>
    <dgm:cxn modelId="{766C6333-D9DA-4AB1-B18D-72E256E801C5}" type="presParOf" srcId="{E38CDFBD-F144-4D78-850A-A08AEB331DAF}" destId="{815FD697-2E18-42BD-BEB3-2972B2E24A0F}" srcOrd="0" destOrd="0" presId="urn:microsoft.com/office/officeart/2005/8/layout/lProcess2"/>
    <dgm:cxn modelId="{1AE51602-B1CF-451F-9EDD-4BB2D5DF7CC5}" type="presParOf" srcId="{E38CDFBD-F144-4D78-850A-A08AEB331DAF}" destId="{00F985AC-70A4-4311-AC32-B947C5B7D834}" srcOrd="1" destOrd="0" presId="urn:microsoft.com/office/officeart/2005/8/layout/lProcess2"/>
    <dgm:cxn modelId="{27E6942D-02BA-434A-AB69-794F843778F9}" type="presParOf" srcId="{E38CDFBD-F144-4D78-850A-A08AEB331DAF}" destId="{5487AF25-4CED-4F6E-98B5-F244B521D740}" srcOrd="2" destOrd="0" presId="urn:microsoft.com/office/officeart/2005/8/layout/lProcess2"/>
    <dgm:cxn modelId="{B33593BC-11DF-4E83-B454-11CCE3E3AA87}" type="presParOf" srcId="{FB4894CD-0C1C-4E35-A9D8-C16A7DC7E704}" destId="{E573776F-B4C4-4E48-852D-D87E4EDAFAFC}" srcOrd="1" destOrd="0" presId="urn:microsoft.com/office/officeart/2005/8/layout/lProcess2"/>
    <dgm:cxn modelId="{429231AF-2424-468B-9C13-66370A4849B1}" type="presParOf" srcId="{FB4894CD-0C1C-4E35-A9D8-C16A7DC7E704}" destId="{FE1FAAC4-06E8-4623-9DF8-653D55D0B861}" srcOrd="2" destOrd="0" presId="urn:microsoft.com/office/officeart/2005/8/layout/lProcess2"/>
    <dgm:cxn modelId="{CE296344-91E5-4A22-A303-D9FBFAAFD912}" type="presParOf" srcId="{FE1FAAC4-06E8-4623-9DF8-653D55D0B861}" destId="{DB4F2C5D-AD3F-4A4D-8EEC-8FAC282DFF13}" srcOrd="0" destOrd="0" presId="urn:microsoft.com/office/officeart/2005/8/layout/lProcess2"/>
    <dgm:cxn modelId="{7E4EC6AB-FCBE-4C5F-BD29-8F31CF31A8FA}" type="presParOf" srcId="{FE1FAAC4-06E8-4623-9DF8-653D55D0B861}" destId="{1817713C-2647-4A7D-81EB-B6593030D0EE}" srcOrd="1" destOrd="0" presId="urn:microsoft.com/office/officeart/2005/8/layout/lProcess2"/>
    <dgm:cxn modelId="{A5A915A7-4074-42D6-A75E-B3EF396629B2}" type="presParOf" srcId="{FE1FAAC4-06E8-4623-9DF8-653D55D0B861}" destId="{A7A38B6B-8BFF-46EA-AF4E-8A43BB52C471}" srcOrd="2" destOrd="0" presId="urn:microsoft.com/office/officeart/2005/8/layout/lProcess2"/>
    <dgm:cxn modelId="{20579432-0C06-4443-ABF7-678DA9DDA0F6}" type="presParOf" srcId="{A7A38B6B-8BFF-46EA-AF4E-8A43BB52C471}" destId="{CA5E7DAD-5AA5-4879-AD78-B8088ECB1A5F}" srcOrd="0" destOrd="0" presId="urn:microsoft.com/office/officeart/2005/8/layout/lProcess2"/>
    <dgm:cxn modelId="{D485FDD3-8286-432F-9E2D-7E25AF71EE52}" type="presParOf" srcId="{CA5E7DAD-5AA5-4879-AD78-B8088ECB1A5F}" destId="{288FC1D4-1BCB-4B58-AA89-3B80F7DF3446}" srcOrd="0" destOrd="0" presId="urn:microsoft.com/office/officeart/2005/8/layout/lProcess2"/>
    <dgm:cxn modelId="{98AF0E45-516A-439F-83F1-1C26E1219928}" type="presParOf" srcId="{CA5E7DAD-5AA5-4879-AD78-B8088ECB1A5F}" destId="{8AE9ABE8-C41A-4FE7-AB86-0005B76C821D}" srcOrd="1" destOrd="0" presId="urn:microsoft.com/office/officeart/2005/8/layout/lProcess2"/>
    <dgm:cxn modelId="{F688F44F-2F61-4064-9B84-CBFBCD16A756}" type="presParOf" srcId="{CA5E7DAD-5AA5-4879-AD78-B8088ECB1A5F}" destId="{668A4A19-29D9-4F88-8B8B-6CE582A508AF}" srcOrd="2"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4BD60F5-6C57-4552-B7D2-4CD4B87B5A2C}"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s-ES"/>
        </a:p>
      </dgm:t>
    </dgm:pt>
    <dgm:pt modelId="{42411A85-96FF-48DA-9E1D-E3A64CF6BD3A}">
      <dgm:prSet phldrT="[Texto]"/>
      <dgm:spPr/>
      <dgm:t>
        <a:bodyPr/>
        <a:lstStyle/>
        <a:p>
          <a:r>
            <a:rPr lang="es-ES" dirty="0" smtClean="0"/>
            <a:t>Comprensión lectora y fomento lector.</a:t>
          </a:r>
          <a:endParaRPr lang="es-ES" dirty="0"/>
        </a:p>
      </dgm:t>
    </dgm:pt>
    <dgm:pt modelId="{FDED6004-32E3-4162-8AA7-79155EAAC0B3}" type="parTrans" cxnId="{B4ABBD6C-B4B0-4568-BBC8-45F570C8ABF1}">
      <dgm:prSet/>
      <dgm:spPr/>
      <dgm:t>
        <a:bodyPr/>
        <a:lstStyle/>
        <a:p>
          <a:endParaRPr lang="es-ES"/>
        </a:p>
      </dgm:t>
    </dgm:pt>
    <dgm:pt modelId="{98EC9EE2-CB49-4109-A963-7798969F92F5}" type="sibTrans" cxnId="{B4ABBD6C-B4B0-4568-BBC8-45F570C8ABF1}">
      <dgm:prSet/>
      <dgm:spPr/>
      <dgm:t>
        <a:bodyPr/>
        <a:lstStyle/>
        <a:p>
          <a:endParaRPr lang="es-ES"/>
        </a:p>
      </dgm:t>
    </dgm:pt>
    <dgm:pt modelId="{7B1C9B92-8F91-4DCB-B7E2-6FE61A24174B}">
      <dgm:prSet phldrT="[Texto]"/>
      <dgm:spPr/>
      <dgm:t>
        <a:bodyPr/>
        <a:lstStyle/>
        <a:p>
          <a:r>
            <a:rPr lang="es-ES" dirty="0" smtClean="0"/>
            <a:t>Investigación y Escritura académica</a:t>
          </a:r>
          <a:endParaRPr lang="es-ES" dirty="0"/>
        </a:p>
      </dgm:t>
    </dgm:pt>
    <dgm:pt modelId="{0607217A-7103-414C-90FC-0572D39C2A4A}" type="parTrans" cxnId="{7FAE11B5-A3F2-4124-9E70-2C37735D0B46}">
      <dgm:prSet/>
      <dgm:spPr/>
      <dgm:t>
        <a:bodyPr/>
        <a:lstStyle/>
        <a:p>
          <a:endParaRPr lang="es-ES"/>
        </a:p>
      </dgm:t>
    </dgm:pt>
    <dgm:pt modelId="{32D1DAFD-8F13-4AA1-B4A0-7E2031FF4DE2}" type="sibTrans" cxnId="{7FAE11B5-A3F2-4124-9E70-2C37735D0B46}">
      <dgm:prSet/>
      <dgm:spPr/>
      <dgm:t>
        <a:bodyPr/>
        <a:lstStyle/>
        <a:p>
          <a:endParaRPr lang="es-ES"/>
        </a:p>
      </dgm:t>
    </dgm:pt>
    <dgm:pt modelId="{E4A58EC8-F071-4F5B-93F4-1C0388860635}">
      <dgm:prSet phldrT="[Texto]"/>
      <dgm:spPr/>
      <dgm:t>
        <a:bodyPr/>
        <a:lstStyle/>
        <a:p>
          <a:r>
            <a:rPr lang="es-ES" dirty="0" smtClean="0"/>
            <a:t>Argumentación y discusión (Pensamiento Crítico)</a:t>
          </a:r>
          <a:endParaRPr lang="es-ES" dirty="0"/>
        </a:p>
      </dgm:t>
    </dgm:pt>
    <dgm:pt modelId="{4A1A8784-9923-46B1-9D74-11F388A73604}" type="parTrans" cxnId="{203B085B-9B13-4CE7-9E0B-3647AAABC0F6}">
      <dgm:prSet/>
      <dgm:spPr/>
      <dgm:t>
        <a:bodyPr/>
        <a:lstStyle/>
        <a:p>
          <a:endParaRPr lang="es-ES"/>
        </a:p>
      </dgm:t>
    </dgm:pt>
    <dgm:pt modelId="{AFE959C6-DEFA-45F1-A946-3089596F672A}" type="sibTrans" cxnId="{203B085B-9B13-4CE7-9E0B-3647AAABC0F6}">
      <dgm:prSet/>
      <dgm:spPr/>
      <dgm:t>
        <a:bodyPr/>
        <a:lstStyle/>
        <a:p>
          <a:endParaRPr lang="es-ES"/>
        </a:p>
      </dgm:t>
    </dgm:pt>
    <dgm:pt modelId="{3D1D97E5-1F34-40A7-876A-C9086ABE18EC}">
      <dgm:prSet phldrT="[Texto]"/>
      <dgm:spPr/>
      <dgm:t>
        <a:bodyPr/>
        <a:lstStyle/>
        <a:p>
          <a:r>
            <a:rPr lang="es-ES" dirty="0" smtClean="0"/>
            <a:t>Oralidad y Presentaciones Efectivas </a:t>
          </a:r>
          <a:endParaRPr lang="es-ES" dirty="0"/>
        </a:p>
      </dgm:t>
    </dgm:pt>
    <dgm:pt modelId="{6F2EB8D5-D249-4BC3-ACAB-98146F1FECFD}" type="parTrans" cxnId="{36B22A9B-3326-4924-A4F1-5566F3F28908}">
      <dgm:prSet/>
      <dgm:spPr/>
      <dgm:t>
        <a:bodyPr/>
        <a:lstStyle/>
        <a:p>
          <a:endParaRPr lang="es-ES"/>
        </a:p>
      </dgm:t>
    </dgm:pt>
    <dgm:pt modelId="{BE3FB933-3DC0-4712-A327-84C2712AC2C6}" type="sibTrans" cxnId="{36B22A9B-3326-4924-A4F1-5566F3F28908}">
      <dgm:prSet/>
      <dgm:spPr/>
      <dgm:t>
        <a:bodyPr/>
        <a:lstStyle/>
        <a:p>
          <a:endParaRPr lang="es-ES"/>
        </a:p>
      </dgm:t>
    </dgm:pt>
    <dgm:pt modelId="{FE8AF894-62EF-40E8-9D5B-2A3B85AFD8A5}">
      <dgm:prSet phldrT="[Texto]"/>
      <dgm:spPr/>
      <dgm:t>
        <a:bodyPr/>
        <a:lstStyle/>
        <a:p>
          <a:r>
            <a:rPr lang="es-ES" dirty="0" smtClean="0"/>
            <a:t>Literatura y Pensamiento Humano (PHI)</a:t>
          </a:r>
          <a:endParaRPr lang="es-ES" dirty="0"/>
        </a:p>
      </dgm:t>
    </dgm:pt>
    <dgm:pt modelId="{7BF8674D-D20E-4123-8360-45FA7E0FDC04}" type="parTrans" cxnId="{2A052612-DABE-401A-9A00-B1D6A9C03BF1}">
      <dgm:prSet/>
      <dgm:spPr/>
      <dgm:t>
        <a:bodyPr/>
        <a:lstStyle/>
        <a:p>
          <a:endParaRPr lang="es-ES"/>
        </a:p>
      </dgm:t>
    </dgm:pt>
    <dgm:pt modelId="{D54DAAD3-6EBF-441A-B9AC-3139CD727663}" type="sibTrans" cxnId="{2A052612-DABE-401A-9A00-B1D6A9C03BF1}">
      <dgm:prSet/>
      <dgm:spPr/>
      <dgm:t>
        <a:bodyPr/>
        <a:lstStyle/>
        <a:p>
          <a:endParaRPr lang="es-ES"/>
        </a:p>
      </dgm:t>
    </dgm:pt>
    <dgm:pt modelId="{9DA21519-EAE0-4A23-94A6-4DD88508D1DC}">
      <dgm:prSet phldrT="[Texto]"/>
      <dgm:spPr/>
      <dgm:t>
        <a:bodyPr/>
        <a:lstStyle/>
        <a:p>
          <a:r>
            <a:rPr lang="es-ES" dirty="0" smtClean="0"/>
            <a:t>Ensayo</a:t>
          </a:r>
          <a:endParaRPr lang="es-ES" dirty="0"/>
        </a:p>
      </dgm:t>
    </dgm:pt>
    <dgm:pt modelId="{522DA632-846D-40A9-92DB-9BD9C26B93F7}" type="parTrans" cxnId="{1A5EC3FD-1ABD-4D6E-B77D-D0E9F5324CC6}">
      <dgm:prSet/>
      <dgm:spPr/>
      <dgm:t>
        <a:bodyPr/>
        <a:lstStyle/>
        <a:p>
          <a:endParaRPr lang="es-ES"/>
        </a:p>
      </dgm:t>
    </dgm:pt>
    <dgm:pt modelId="{F6BAB9CE-9543-4662-93DF-A48C417527AB}" type="sibTrans" cxnId="{1A5EC3FD-1ABD-4D6E-B77D-D0E9F5324CC6}">
      <dgm:prSet/>
      <dgm:spPr/>
      <dgm:t>
        <a:bodyPr/>
        <a:lstStyle/>
        <a:p>
          <a:endParaRPr lang="es-ES"/>
        </a:p>
      </dgm:t>
    </dgm:pt>
    <dgm:pt modelId="{1CFF163D-8D0A-4A10-AE1A-CDB9A5E4E207}" type="pres">
      <dgm:prSet presAssocID="{A4BD60F5-6C57-4552-B7D2-4CD4B87B5A2C}" presName="Name0" presStyleCnt="0">
        <dgm:presLayoutVars>
          <dgm:chMax val="7"/>
          <dgm:chPref val="7"/>
          <dgm:dir/>
        </dgm:presLayoutVars>
      </dgm:prSet>
      <dgm:spPr/>
      <dgm:t>
        <a:bodyPr/>
        <a:lstStyle/>
        <a:p>
          <a:endParaRPr lang="es-ES"/>
        </a:p>
      </dgm:t>
    </dgm:pt>
    <dgm:pt modelId="{69472872-1492-4E56-A6AD-5178231D608F}" type="pres">
      <dgm:prSet presAssocID="{A4BD60F5-6C57-4552-B7D2-4CD4B87B5A2C}" presName="Name1" presStyleCnt="0"/>
      <dgm:spPr/>
    </dgm:pt>
    <dgm:pt modelId="{A6CE8614-8955-49B6-8854-DD51F317B4E8}" type="pres">
      <dgm:prSet presAssocID="{A4BD60F5-6C57-4552-B7D2-4CD4B87B5A2C}" presName="cycle" presStyleCnt="0"/>
      <dgm:spPr/>
    </dgm:pt>
    <dgm:pt modelId="{18A8A571-9010-48F7-A5D0-E6892C238C62}" type="pres">
      <dgm:prSet presAssocID="{A4BD60F5-6C57-4552-B7D2-4CD4B87B5A2C}" presName="srcNode" presStyleLbl="node1" presStyleIdx="0" presStyleCnt="6"/>
      <dgm:spPr/>
    </dgm:pt>
    <dgm:pt modelId="{D74F67E5-55DA-4E9A-A211-9F078D3E7DF9}" type="pres">
      <dgm:prSet presAssocID="{A4BD60F5-6C57-4552-B7D2-4CD4B87B5A2C}" presName="conn" presStyleLbl="parChTrans1D2" presStyleIdx="0" presStyleCnt="1"/>
      <dgm:spPr/>
      <dgm:t>
        <a:bodyPr/>
        <a:lstStyle/>
        <a:p>
          <a:endParaRPr lang="es-ES"/>
        </a:p>
      </dgm:t>
    </dgm:pt>
    <dgm:pt modelId="{E00E4C2F-78A3-46B2-B801-8CA4B9860FC9}" type="pres">
      <dgm:prSet presAssocID="{A4BD60F5-6C57-4552-B7D2-4CD4B87B5A2C}" presName="extraNode" presStyleLbl="node1" presStyleIdx="0" presStyleCnt="6"/>
      <dgm:spPr/>
    </dgm:pt>
    <dgm:pt modelId="{E30E6383-3AB7-4089-ADAC-3D1B420D61A3}" type="pres">
      <dgm:prSet presAssocID="{A4BD60F5-6C57-4552-B7D2-4CD4B87B5A2C}" presName="dstNode" presStyleLbl="node1" presStyleIdx="0" presStyleCnt="6"/>
      <dgm:spPr/>
    </dgm:pt>
    <dgm:pt modelId="{7168D451-A928-4646-8502-081DB5838AB5}" type="pres">
      <dgm:prSet presAssocID="{42411A85-96FF-48DA-9E1D-E3A64CF6BD3A}" presName="text_1" presStyleLbl="node1" presStyleIdx="0" presStyleCnt="6">
        <dgm:presLayoutVars>
          <dgm:bulletEnabled val="1"/>
        </dgm:presLayoutVars>
      </dgm:prSet>
      <dgm:spPr/>
      <dgm:t>
        <a:bodyPr/>
        <a:lstStyle/>
        <a:p>
          <a:endParaRPr lang="es-ES"/>
        </a:p>
      </dgm:t>
    </dgm:pt>
    <dgm:pt modelId="{B7A434F5-1395-41C1-8F8B-4365A0D6C619}" type="pres">
      <dgm:prSet presAssocID="{42411A85-96FF-48DA-9E1D-E3A64CF6BD3A}" presName="accent_1" presStyleCnt="0"/>
      <dgm:spPr/>
    </dgm:pt>
    <dgm:pt modelId="{56B9D185-912F-4737-B66D-ADB69107F274}" type="pres">
      <dgm:prSet presAssocID="{42411A85-96FF-48DA-9E1D-E3A64CF6BD3A}" presName="accentRepeatNode" presStyleLbl="solidFgAcc1" presStyleIdx="0" presStyleCnt="6"/>
      <dgm:spPr/>
    </dgm:pt>
    <dgm:pt modelId="{5594625C-E497-46FA-8A0A-5F7DD39975E0}" type="pres">
      <dgm:prSet presAssocID="{FE8AF894-62EF-40E8-9D5B-2A3B85AFD8A5}" presName="text_2" presStyleLbl="node1" presStyleIdx="1" presStyleCnt="6">
        <dgm:presLayoutVars>
          <dgm:bulletEnabled val="1"/>
        </dgm:presLayoutVars>
      </dgm:prSet>
      <dgm:spPr/>
      <dgm:t>
        <a:bodyPr/>
        <a:lstStyle/>
        <a:p>
          <a:endParaRPr lang="es-ES"/>
        </a:p>
      </dgm:t>
    </dgm:pt>
    <dgm:pt modelId="{95647674-BC98-4D4F-90EE-3DE46FE12EC7}" type="pres">
      <dgm:prSet presAssocID="{FE8AF894-62EF-40E8-9D5B-2A3B85AFD8A5}" presName="accent_2" presStyleCnt="0"/>
      <dgm:spPr/>
    </dgm:pt>
    <dgm:pt modelId="{69962D32-2B2C-465D-A4F6-DFB124ADFAEF}" type="pres">
      <dgm:prSet presAssocID="{FE8AF894-62EF-40E8-9D5B-2A3B85AFD8A5}" presName="accentRepeatNode" presStyleLbl="solidFgAcc1" presStyleIdx="1" presStyleCnt="6"/>
      <dgm:spPr/>
    </dgm:pt>
    <dgm:pt modelId="{D9B4F304-3CEA-40CD-BD5B-30D3DD027BFB}" type="pres">
      <dgm:prSet presAssocID="{7B1C9B92-8F91-4DCB-B7E2-6FE61A24174B}" presName="text_3" presStyleLbl="node1" presStyleIdx="2" presStyleCnt="6">
        <dgm:presLayoutVars>
          <dgm:bulletEnabled val="1"/>
        </dgm:presLayoutVars>
      </dgm:prSet>
      <dgm:spPr/>
      <dgm:t>
        <a:bodyPr/>
        <a:lstStyle/>
        <a:p>
          <a:endParaRPr lang="es-ES"/>
        </a:p>
      </dgm:t>
    </dgm:pt>
    <dgm:pt modelId="{BA751681-AED6-4518-BE9F-F71292E90012}" type="pres">
      <dgm:prSet presAssocID="{7B1C9B92-8F91-4DCB-B7E2-6FE61A24174B}" presName="accent_3" presStyleCnt="0"/>
      <dgm:spPr/>
    </dgm:pt>
    <dgm:pt modelId="{448ED02E-3DA3-4A04-B167-0745E5BD4E75}" type="pres">
      <dgm:prSet presAssocID="{7B1C9B92-8F91-4DCB-B7E2-6FE61A24174B}" presName="accentRepeatNode" presStyleLbl="solidFgAcc1" presStyleIdx="2" presStyleCnt="6"/>
      <dgm:spPr/>
    </dgm:pt>
    <dgm:pt modelId="{2527025C-ADCB-4045-A194-1F9F00C4261B}" type="pres">
      <dgm:prSet presAssocID="{E4A58EC8-F071-4F5B-93F4-1C0388860635}" presName="text_4" presStyleLbl="node1" presStyleIdx="3" presStyleCnt="6">
        <dgm:presLayoutVars>
          <dgm:bulletEnabled val="1"/>
        </dgm:presLayoutVars>
      </dgm:prSet>
      <dgm:spPr/>
      <dgm:t>
        <a:bodyPr/>
        <a:lstStyle/>
        <a:p>
          <a:endParaRPr lang="es-ES"/>
        </a:p>
      </dgm:t>
    </dgm:pt>
    <dgm:pt modelId="{3261D286-7D1E-4F03-9A4F-AB79646ED184}" type="pres">
      <dgm:prSet presAssocID="{E4A58EC8-F071-4F5B-93F4-1C0388860635}" presName="accent_4" presStyleCnt="0"/>
      <dgm:spPr/>
    </dgm:pt>
    <dgm:pt modelId="{56CDEC85-346D-4C99-9422-C6E06DBE97F3}" type="pres">
      <dgm:prSet presAssocID="{E4A58EC8-F071-4F5B-93F4-1C0388860635}" presName="accentRepeatNode" presStyleLbl="solidFgAcc1" presStyleIdx="3" presStyleCnt="6"/>
      <dgm:spPr/>
    </dgm:pt>
    <dgm:pt modelId="{1ECCDBDE-7DD1-4A35-99C8-BF9EDC09C815}" type="pres">
      <dgm:prSet presAssocID="{9DA21519-EAE0-4A23-94A6-4DD88508D1DC}" presName="text_5" presStyleLbl="node1" presStyleIdx="4" presStyleCnt="6">
        <dgm:presLayoutVars>
          <dgm:bulletEnabled val="1"/>
        </dgm:presLayoutVars>
      </dgm:prSet>
      <dgm:spPr/>
      <dgm:t>
        <a:bodyPr/>
        <a:lstStyle/>
        <a:p>
          <a:endParaRPr lang="es-ES"/>
        </a:p>
      </dgm:t>
    </dgm:pt>
    <dgm:pt modelId="{B4A3F9ED-74CC-42F2-A150-F5992286825B}" type="pres">
      <dgm:prSet presAssocID="{9DA21519-EAE0-4A23-94A6-4DD88508D1DC}" presName="accent_5" presStyleCnt="0"/>
      <dgm:spPr/>
    </dgm:pt>
    <dgm:pt modelId="{D97B966C-5DED-41C7-9E96-F1AA15882CF9}" type="pres">
      <dgm:prSet presAssocID="{9DA21519-EAE0-4A23-94A6-4DD88508D1DC}" presName="accentRepeatNode" presStyleLbl="solidFgAcc1" presStyleIdx="4" presStyleCnt="6"/>
      <dgm:spPr/>
    </dgm:pt>
    <dgm:pt modelId="{572B6610-9542-49E5-8375-73A228578B1F}" type="pres">
      <dgm:prSet presAssocID="{3D1D97E5-1F34-40A7-876A-C9086ABE18EC}" presName="text_6" presStyleLbl="node1" presStyleIdx="5" presStyleCnt="6">
        <dgm:presLayoutVars>
          <dgm:bulletEnabled val="1"/>
        </dgm:presLayoutVars>
      </dgm:prSet>
      <dgm:spPr/>
      <dgm:t>
        <a:bodyPr/>
        <a:lstStyle/>
        <a:p>
          <a:endParaRPr lang="es-ES"/>
        </a:p>
      </dgm:t>
    </dgm:pt>
    <dgm:pt modelId="{3A923E20-F06D-4C8F-B60F-D49DA70A990E}" type="pres">
      <dgm:prSet presAssocID="{3D1D97E5-1F34-40A7-876A-C9086ABE18EC}" presName="accent_6" presStyleCnt="0"/>
      <dgm:spPr/>
    </dgm:pt>
    <dgm:pt modelId="{FA83D2F3-08A4-427C-89BD-901DD508F601}" type="pres">
      <dgm:prSet presAssocID="{3D1D97E5-1F34-40A7-876A-C9086ABE18EC}" presName="accentRepeatNode" presStyleLbl="solidFgAcc1" presStyleIdx="5" presStyleCnt="6"/>
      <dgm:spPr/>
    </dgm:pt>
  </dgm:ptLst>
  <dgm:cxnLst>
    <dgm:cxn modelId="{65906369-164B-4918-8A0C-10C99868E847}" type="presOf" srcId="{7B1C9B92-8F91-4DCB-B7E2-6FE61A24174B}" destId="{D9B4F304-3CEA-40CD-BD5B-30D3DD027BFB}" srcOrd="0" destOrd="0" presId="urn:microsoft.com/office/officeart/2008/layout/VerticalCurvedList"/>
    <dgm:cxn modelId="{3F345943-6B7C-4304-8EC9-3422625E024A}" type="presOf" srcId="{3D1D97E5-1F34-40A7-876A-C9086ABE18EC}" destId="{572B6610-9542-49E5-8375-73A228578B1F}" srcOrd="0" destOrd="0" presId="urn:microsoft.com/office/officeart/2008/layout/VerticalCurvedList"/>
    <dgm:cxn modelId="{36B22A9B-3326-4924-A4F1-5566F3F28908}" srcId="{A4BD60F5-6C57-4552-B7D2-4CD4B87B5A2C}" destId="{3D1D97E5-1F34-40A7-876A-C9086ABE18EC}" srcOrd="5" destOrd="0" parTransId="{6F2EB8D5-D249-4BC3-ACAB-98146F1FECFD}" sibTransId="{BE3FB933-3DC0-4712-A327-84C2712AC2C6}"/>
    <dgm:cxn modelId="{93CD61B1-5869-4D20-9A43-9559A8287828}" type="presOf" srcId="{A4BD60F5-6C57-4552-B7D2-4CD4B87B5A2C}" destId="{1CFF163D-8D0A-4A10-AE1A-CDB9A5E4E207}" srcOrd="0" destOrd="0" presId="urn:microsoft.com/office/officeart/2008/layout/VerticalCurvedList"/>
    <dgm:cxn modelId="{8AB03E9B-E835-4549-BB1E-AABDC164E202}" type="presOf" srcId="{42411A85-96FF-48DA-9E1D-E3A64CF6BD3A}" destId="{7168D451-A928-4646-8502-081DB5838AB5}" srcOrd="0" destOrd="0" presId="urn:microsoft.com/office/officeart/2008/layout/VerticalCurvedList"/>
    <dgm:cxn modelId="{37BAA5BD-E1AC-442B-B462-DAA32C98BA5F}" type="presOf" srcId="{98EC9EE2-CB49-4109-A963-7798969F92F5}" destId="{D74F67E5-55DA-4E9A-A211-9F078D3E7DF9}" srcOrd="0" destOrd="0" presId="urn:microsoft.com/office/officeart/2008/layout/VerticalCurvedList"/>
    <dgm:cxn modelId="{203B085B-9B13-4CE7-9E0B-3647AAABC0F6}" srcId="{A4BD60F5-6C57-4552-B7D2-4CD4B87B5A2C}" destId="{E4A58EC8-F071-4F5B-93F4-1C0388860635}" srcOrd="3" destOrd="0" parTransId="{4A1A8784-9923-46B1-9D74-11F388A73604}" sibTransId="{AFE959C6-DEFA-45F1-A946-3089596F672A}"/>
    <dgm:cxn modelId="{B4ABBD6C-B4B0-4568-BBC8-45F570C8ABF1}" srcId="{A4BD60F5-6C57-4552-B7D2-4CD4B87B5A2C}" destId="{42411A85-96FF-48DA-9E1D-E3A64CF6BD3A}" srcOrd="0" destOrd="0" parTransId="{FDED6004-32E3-4162-8AA7-79155EAAC0B3}" sibTransId="{98EC9EE2-CB49-4109-A963-7798969F92F5}"/>
    <dgm:cxn modelId="{E8404FA8-25AC-4929-8B24-41E63B58965D}" type="presOf" srcId="{E4A58EC8-F071-4F5B-93F4-1C0388860635}" destId="{2527025C-ADCB-4045-A194-1F9F00C4261B}" srcOrd="0" destOrd="0" presId="urn:microsoft.com/office/officeart/2008/layout/VerticalCurvedList"/>
    <dgm:cxn modelId="{7FAE11B5-A3F2-4124-9E70-2C37735D0B46}" srcId="{A4BD60F5-6C57-4552-B7D2-4CD4B87B5A2C}" destId="{7B1C9B92-8F91-4DCB-B7E2-6FE61A24174B}" srcOrd="2" destOrd="0" parTransId="{0607217A-7103-414C-90FC-0572D39C2A4A}" sibTransId="{32D1DAFD-8F13-4AA1-B4A0-7E2031FF4DE2}"/>
    <dgm:cxn modelId="{1A5EC3FD-1ABD-4D6E-B77D-D0E9F5324CC6}" srcId="{A4BD60F5-6C57-4552-B7D2-4CD4B87B5A2C}" destId="{9DA21519-EAE0-4A23-94A6-4DD88508D1DC}" srcOrd="4" destOrd="0" parTransId="{522DA632-846D-40A9-92DB-9BD9C26B93F7}" sibTransId="{F6BAB9CE-9543-4662-93DF-A48C417527AB}"/>
    <dgm:cxn modelId="{0B24EAFB-09D9-4D44-B4B9-C0682F46C585}" type="presOf" srcId="{9DA21519-EAE0-4A23-94A6-4DD88508D1DC}" destId="{1ECCDBDE-7DD1-4A35-99C8-BF9EDC09C815}" srcOrd="0" destOrd="0" presId="urn:microsoft.com/office/officeart/2008/layout/VerticalCurvedList"/>
    <dgm:cxn modelId="{50846F7B-F0AA-487E-B042-21D1A87EFE3F}" type="presOf" srcId="{FE8AF894-62EF-40E8-9D5B-2A3B85AFD8A5}" destId="{5594625C-E497-46FA-8A0A-5F7DD39975E0}" srcOrd="0" destOrd="0" presId="urn:microsoft.com/office/officeart/2008/layout/VerticalCurvedList"/>
    <dgm:cxn modelId="{2A052612-DABE-401A-9A00-B1D6A9C03BF1}" srcId="{A4BD60F5-6C57-4552-B7D2-4CD4B87B5A2C}" destId="{FE8AF894-62EF-40E8-9D5B-2A3B85AFD8A5}" srcOrd="1" destOrd="0" parTransId="{7BF8674D-D20E-4123-8360-45FA7E0FDC04}" sibTransId="{D54DAAD3-6EBF-441A-B9AC-3139CD727663}"/>
    <dgm:cxn modelId="{AF6B218D-3F17-4E6C-8FD6-8805CC68734E}" type="presParOf" srcId="{1CFF163D-8D0A-4A10-AE1A-CDB9A5E4E207}" destId="{69472872-1492-4E56-A6AD-5178231D608F}" srcOrd="0" destOrd="0" presId="urn:microsoft.com/office/officeart/2008/layout/VerticalCurvedList"/>
    <dgm:cxn modelId="{CA8F9F2D-861E-4027-9165-3A005C756D08}" type="presParOf" srcId="{69472872-1492-4E56-A6AD-5178231D608F}" destId="{A6CE8614-8955-49B6-8854-DD51F317B4E8}" srcOrd="0" destOrd="0" presId="urn:microsoft.com/office/officeart/2008/layout/VerticalCurvedList"/>
    <dgm:cxn modelId="{4FD8C6CD-C48A-494B-94F9-C1836EAE675F}" type="presParOf" srcId="{A6CE8614-8955-49B6-8854-DD51F317B4E8}" destId="{18A8A571-9010-48F7-A5D0-E6892C238C62}" srcOrd="0" destOrd="0" presId="urn:microsoft.com/office/officeart/2008/layout/VerticalCurvedList"/>
    <dgm:cxn modelId="{90118CDA-9CC3-4FAA-9098-72BC6CBFB6A4}" type="presParOf" srcId="{A6CE8614-8955-49B6-8854-DD51F317B4E8}" destId="{D74F67E5-55DA-4E9A-A211-9F078D3E7DF9}" srcOrd="1" destOrd="0" presId="urn:microsoft.com/office/officeart/2008/layout/VerticalCurvedList"/>
    <dgm:cxn modelId="{C53C4F0E-5C87-4C28-A6AE-949BEBD5CE41}" type="presParOf" srcId="{A6CE8614-8955-49B6-8854-DD51F317B4E8}" destId="{E00E4C2F-78A3-46B2-B801-8CA4B9860FC9}" srcOrd="2" destOrd="0" presId="urn:microsoft.com/office/officeart/2008/layout/VerticalCurvedList"/>
    <dgm:cxn modelId="{C825C411-01D9-4336-A211-F5432CD0FC8F}" type="presParOf" srcId="{A6CE8614-8955-49B6-8854-DD51F317B4E8}" destId="{E30E6383-3AB7-4089-ADAC-3D1B420D61A3}" srcOrd="3" destOrd="0" presId="urn:microsoft.com/office/officeart/2008/layout/VerticalCurvedList"/>
    <dgm:cxn modelId="{A292D07A-D01D-49DD-969C-C4E01728F1E4}" type="presParOf" srcId="{69472872-1492-4E56-A6AD-5178231D608F}" destId="{7168D451-A928-4646-8502-081DB5838AB5}" srcOrd="1" destOrd="0" presId="urn:microsoft.com/office/officeart/2008/layout/VerticalCurvedList"/>
    <dgm:cxn modelId="{41D9F15D-6E33-4DA3-8420-66DF689332F0}" type="presParOf" srcId="{69472872-1492-4E56-A6AD-5178231D608F}" destId="{B7A434F5-1395-41C1-8F8B-4365A0D6C619}" srcOrd="2" destOrd="0" presId="urn:microsoft.com/office/officeart/2008/layout/VerticalCurvedList"/>
    <dgm:cxn modelId="{976A93A4-1713-4DFA-B4EE-AC211DEE0B87}" type="presParOf" srcId="{B7A434F5-1395-41C1-8F8B-4365A0D6C619}" destId="{56B9D185-912F-4737-B66D-ADB69107F274}" srcOrd="0" destOrd="0" presId="urn:microsoft.com/office/officeart/2008/layout/VerticalCurvedList"/>
    <dgm:cxn modelId="{65B57ED3-C1E9-410E-9C58-DE7198602BF3}" type="presParOf" srcId="{69472872-1492-4E56-A6AD-5178231D608F}" destId="{5594625C-E497-46FA-8A0A-5F7DD39975E0}" srcOrd="3" destOrd="0" presId="urn:microsoft.com/office/officeart/2008/layout/VerticalCurvedList"/>
    <dgm:cxn modelId="{A0FEB695-0CBD-4F56-A609-E429E696C4E3}" type="presParOf" srcId="{69472872-1492-4E56-A6AD-5178231D608F}" destId="{95647674-BC98-4D4F-90EE-3DE46FE12EC7}" srcOrd="4" destOrd="0" presId="urn:microsoft.com/office/officeart/2008/layout/VerticalCurvedList"/>
    <dgm:cxn modelId="{2C5AABE9-F1B9-44DF-8439-6FAB40F9198B}" type="presParOf" srcId="{95647674-BC98-4D4F-90EE-3DE46FE12EC7}" destId="{69962D32-2B2C-465D-A4F6-DFB124ADFAEF}" srcOrd="0" destOrd="0" presId="urn:microsoft.com/office/officeart/2008/layout/VerticalCurvedList"/>
    <dgm:cxn modelId="{55706F38-5009-4598-8C59-72F6C8674A65}" type="presParOf" srcId="{69472872-1492-4E56-A6AD-5178231D608F}" destId="{D9B4F304-3CEA-40CD-BD5B-30D3DD027BFB}" srcOrd="5" destOrd="0" presId="urn:microsoft.com/office/officeart/2008/layout/VerticalCurvedList"/>
    <dgm:cxn modelId="{17259CBD-E35F-4EC6-A01E-4ED50D4475C6}" type="presParOf" srcId="{69472872-1492-4E56-A6AD-5178231D608F}" destId="{BA751681-AED6-4518-BE9F-F71292E90012}" srcOrd="6" destOrd="0" presId="urn:microsoft.com/office/officeart/2008/layout/VerticalCurvedList"/>
    <dgm:cxn modelId="{832236D8-959B-44EA-AB07-5B09E6A450DA}" type="presParOf" srcId="{BA751681-AED6-4518-BE9F-F71292E90012}" destId="{448ED02E-3DA3-4A04-B167-0745E5BD4E75}" srcOrd="0" destOrd="0" presId="urn:microsoft.com/office/officeart/2008/layout/VerticalCurvedList"/>
    <dgm:cxn modelId="{B69D19F7-1BC1-4EA9-B43A-AD1432AA7C80}" type="presParOf" srcId="{69472872-1492-4E56-A6AD-5178231D608F}" destId="{2527025C-ADCB-4045-A194-1F9F00C4261B}" srcOrd="7" destOrd="0" presId="urn:microsoft.com/office/officeart/2008/layout/VerticalCurvedList"/>
    <dgm:cxn modelId="{B466C7FA-3256-4415-9AEC-B084565C8B7D}" type="presParOf" srcId="{69472872-1492-4E56-A6AD-5178231D608F}" destId="{3261D286-7D1E-4F03-9A4F-AB79646ED184}" srcOrd="8" destOrd="0" presId="urn:microsoft.com/office/officeart/2008/layout/VerticalCurvedList"/>
    <dgm:cxn modelId="{3B5EE053-496B-41F1-8605-8740DB09A953}" type="presParOf" srcId="{3261D286-7D1E-4F03-9A4F-AB79646ED184}" destId="{56CDEC85-346D-4C99-9422-C6E06DBE97F3}" srcOrd="0" destOrd="0" presId="urn:microsoft.com/office/officeart/2008/layout/VerticalCurvedList"/>
    <dgm:cxn modelId="{8AA66741-FD8F-4323-A2AC-4CE6FEA1A6C0}" type="presParOf" srcId="{69472872-1492-4E56-A6AD-5178231D608F}" destId="{1ECCDBDE-7DD1-4A35-99C8-BF9EDC09C815}" srcOrd="9" destOrd="0" presId="urn:microsoft.com/office/officeart/2008/layout/VerticalCurvedList"/>
    <dgm:cxn modelId="{404F8269-1FE6-4463-B11D-3021EF47402A}" type="presParOf" srcId="{69472872-1492-4E56-A6AD-5178231D608F}" destId="{B4A3F9ED-74CC-42F2-A150-F5992286825B}" srcOrd="10" destOrd="0" presId="urn:microsoft.com/office/officeart/2008/layout/VerticalCurvedList"/>
    <dgm:cxn modelId="{7CEFB6AB-5860-486D-B7E2-E41143D48B6E}" type="presParOf" srcId="{B4A3F9ED-74CC-42F2-A150-F5992286825B}" destId="{D97B966C-5DED-41C7-9E96-F1AA15882CF9}" srcOrd="0" destOrd="0" presId="urn:microsoft.com/office/officeart/2008/layout/VerticalCurvedList"/>
    <dgm:cxn modelId="{4520B3FB-B9E1-4F4E-8882-BB3D6290562E}" type="presParOf" srcId="{69472872-1492-4E56-A6AD-5178231D608F}" destId="{572B6610-9542-49E5-8375-73A228578B1F}" srcOrd="11" destOrd="0" presId="urn:microsoft.com/office/officeart/2008/layout/VerticalCurvedList"/>
    <dgm:cxn modelId="{3671E62F-E086-4BB1-B741-B28ACE5A6AFF}" type="presParOf" srcId="{69472872-1492-4E56-A6AD-5178231D608F}" destId="{3A923E20-F06D-4C8F-B60F-D49DA70A990E}" srcOrd="12" destOrd="0" presId="urn:microsoft.com/office/officeart/2008/layout/VerticalCurvedList"/>
    <dgm:cxn modelId="{764C1BC4-BEFB-4C66-B4EF-F721ACC7EE2A}" type="presParOf" srcId="{3A923E20-F06D-4C8F-B60F-D49DA70A990E}" destId="{FA83D2F3-08A4-427C-89BD-901DD508F601}" srcOrd="0" destOrd="0" presId="urn:microsoft.com/office/officeart/2008/layout/VerticalCurved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09EC14-FADA-44C5-BDC4-06CDCE223C96}">
      <dsp:nvSpPr>
        <dsp:cNvPr id="0" name=""/>
        <dsp:cNvSpPr/>
      </dsp:nvSpPr>
      <dsp:spPr>
        <a:xfrm>
          <a:off x="-45" y="1437990"/>
          <a:ext cx="9312275" cy="1355769"/>
        </a:xfrm>
        <a:prstGeom prst="rightArrow">
          <a:avLst>
            <a:gd name="adj1" fmla="val 50000"/>
            <a:gd name="adj2" fmla="val 50000"/>
          </a:avLst>
        </a:prstGeom>
        <a:solidFill>
          <a:srgbClr val="E9EE1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254000" bIns="215228" numCol="1" spcCol="1270" anchor="ctr" anchorCtr="0">
          <a:noAutofit/>
        </a:bodyPr>
        <a:lstStyle/>
        <a:p>
          <a:pPr lvl="0" algn="l" defTabSz="1066800">
            <a:lnSpc>
              <a:spcPct val="90000"/>
            </a:lnSpc>
            <a:spcBef>
              <a:spcPct val="0"/>
            </a:spcBef>
            <a:spcAft>
              <a:spcPct val="35000"/>
            </a:spcAft>
          </a:pPr>
          <a:r>
            <a:rPr lang="es-ES" sz="2400" b="1" kern="1200" dirty="0" smtClean="0">
              <a:solidFill>
                <a:schemeClr val="tx1"/>
              </a:solidFill>
            </a:rPr>
            <a:t>Formación Humanística</a:t>
          </a:r>
          <a:endParaRPr lang="es-ES" sz="2400" b="1" kern="1200" dirty="0">
            <a:solidFill>
              <a:schemeClr val="tx1"/>
            </a:solidFill>
          </a:endParaRPr>
        </a:p>
      </dsp:txBody>
      <dsp:txXfrm>
        <a:off x="-45" y="1776932"/>
        <a:ext cx="8973333" cy="677885"/>
      </dsp:txXfrm>
    </dsp:sp>
    <dsp:sp modelId="{17FF2A01-BE18-442A-8440-AD59BB9F04AD}">
      <dsp:nvSpPr>
        <dsp:cNvPr id="0" name=""/>
        <dsp:cNvSpPr/>
      </dsp:nvSpPr>
      <dsp:spPr>
        <a:xfrm>
          <a:off x="-34" y="1905200"/>
          <a:ext cx="9312309" cy="1329291"/>
        </a:xfrm>
        <a:prstGeom prst="rightArrow">
          <a:avLst>
            <a:gd name="adj1" fmla="val 50000"/>
            <a:gd name="adj2" fmla="val 50000"/>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254000" bIns="215228" numCol="1" spcCol="1270" anchor="ctr" anchorCtr="0">
          <a:noAutofit/>
        </a:bodyPr>
        <a:lstStyle/>
        <a:p>
          <a:pPr lvl="0" algn="l" defTabSz="1066800">
            <a:lnSpc>
              <a:spcPct val="90000"/>
            </a:lnSpc>
            <a:spcBef>
              <a:spcPct val="0"/>
            </a:spcBef>
            <a:spcAft>
              <a:spcPct val="35000"/>
            </a:spcAft>
          </a:pPr>
          <a:r>
            <a:rPr lang="es-ES" sz="2400" b="1" kern="1200" dirty="0" smtClean="0"/>
            <a:t>Formación Científica</a:t>
          </a:r>
          <a:endParaRPr lang="es-ES" sz="2400" b="1" kern="1200" dirty="0"/>
        </a:p>
      </dsp:txBody>
      <dsp:txXfrm>
        <a:off x="-34" y="2237523"/>
        <a:ext cx="8979986" cy="664645"/>
      </dsp:txXfrm>
    </dsp:sp>
    <dsp:sp modelId="{58CFB597-9360-4F76-B18B-15E1F09FD1CB}">
      <dsp:nvSpPr>
        <dsp:cNvPr id="0" name=""/>
        <dsp:cNvSpPr/>
      </dsp:nvSpPr>
      <dsp:spPr>
        <a:xfrm>
          <a:off x="0" y="2367908"/>
          <a:ext cx="9312287" cy="1355769"/>
        </a:xfrm>
        <a:prstGeom prst="rightArrow">
          <a:avLst>
            <a:gd name="adj1" fmla="val 50000"/>
            <a:gd name="adj2" fmla="val 5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254000" bIns="215228" numCol="1" spcCol="1270" anchor="ctr" anchorCtr="0">
          <a:noAutofit/>
        </a:bodyPr>
        <a:lstStyle/>
        <a:p>
          <a:pPr lvl="0" algn="l" defTabSz="1066800">
            <a:lnSpc>
              <a:spcPct val="90000"/>
            </a:lnSpc>
            <a:spcBef>
              <a:spcPct val="0"/>
            </a:spcBef>
            <a:spcAft>
              <a:spcPct val="35000"/>
            </a:spcAft>
          </a:pPr>
          <a:r>
            <a:rPr lang="es-ES" sz="2400" b="1" kern="1200" dirty="0" smtClean="0"/>
            <a:t>Formación Profesional</a:t>
          </a:r>
          <a:endParaRPr lang="es-ES" sz="2400" b="1" kern="1200" dirty="0"/>
        </a:p>
      </dsp:txBody>
      <dsp:txXfrm>
        <a:off x="0" y="2706850"/>
        <a:ext cx="8973345" cy="677885"/>
      </dsp:txXfrm>
    </dsp:sp>
    <dsp:sp modelId="{E237F1BE-FF56-4ED7-B282-D54258F5688C}">
      <dsp:nvSpPr>
        <dsp:cNvPr id="0" name=""/>
        <dsp:cNvSpPr/>
      </dsp:nvSpPr>
      <dsp:spPr>
        <a:xfrm>
          <a:off x="10" y="2889532"/>
          <a:ext cx="9312271" cy="1355769"/>
        </a:xfrm>
        <a:prstGeom prst="rightArrow">
          <a:avLst>
            <a:gd name="adj1" fmla="val 50000"/>
            <a:gd name="adj2" fmla="val 50000"/>
          </a:avLst>
        </a:prstGeom>
        <a:solidFill>
          <a:schemeClr val="bg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254000" bIns="215228" numCol="1" spcCol="1270" anchor="ctr" anchorCtr="0">
          <a:noAutofit/>
        </a:bodyPr>
        <a:lstStyle/>
        <a:p>
          <a:pPr lvl="0" algn="l" defTabSz="1066800">
            <a:lnSpc>
              <a:spcPct val="90000"/>
            </a:lnSpc>
            <a:spcBef>
              <a:spcPct val="0"/>
            </a:spcBef>
            <a:spcAft>
              <a:spcPct val="35000"/>
            </a:spcAft>
          </a:pPr>
          <a:r>
            <a:rPr lang="es-ES" sz="2400" b="1" kern="1200" dirty="0" smtClean="0">
              <a:solidFill>
                <a:schemeClr val="tx1"/>
              </a:solidFill>
            </a:rPr>
            <a:t>Formación General (Inglés – Ed. Física)</a:t>
          </a:r>
          <a:r>
            <a:rPr lang="es-ES" sz="2400" b="1" kern="1200" dirty="0" smtClean="0"/>
            <a:t>)</a:t>
          </a:r>
          <a:endParaRPr lang="es-ES" sz="2400" b="1" kern="1200" dirty="0"/>
        </a:p>
      </dsp:txBody>
      <dsp:txXfrm>
        <a:off x="10" y="3228474"/>
        <a:ext cx="8973329" cy="6778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9D1B66-CE22-4F7A-9102-83BE653EA7C2}">
      <dsp:nvSpPr>
        <dsp:cNvPr id="0" name=""/>
        <dsp:cNvSpPr/>
      </dsp:nvSpPr>
      <dsp:spPr>
        <a:xfrm>
          <a:off x="0" y="60111"/>
          <a:ext cx="7464425" cy="1487169"/>
        </a:xfrm>
        <a:prstGeom prst="rect">
          <a:avLst/>
        </a:prstGeom>
        <a:solidFill>
          <a:schemeClr val="accent1">
            <a:shade val="8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s-ES" sz="3200" kern="1200" dirty="0" smtClean="0"/>
            <a:t>“Estrategias para el Aprendizaje Naval” </a:t>
          </a:r>
        </a:p>
        <a:p>
          <a:pPr lvl="0" algn="ctr" defTabSz="1422400">
            <a:lnSpc>
              <a:spcPct val="90000"/>
            </a:lnSpc>
            <a:spcBef>
              <a:spcPct val="0"/>
            </a:spcBef>
            <a:spcAft>
              <a:spcPct val="35000"/>
            </a:spcAft>
          </a:pPr>
          <a:r>
            <a:rPr lang="es-ES" sz="2400" kern="1200" dirty="0" smtClean="0"/>
            <a:t>(34 </a:t>
          </a:r>
          <a:r>
            <a:rPr lang="es-ES" sz="2400" kern="1200" dirty="0" err="1" smtClean="0"/>
            <a:t>hrs</a:t>
          </a:r>
          <a:r>
            <a:rPr lang="es-ES" sz="2400" kern="1200" dirty="0" smtClean="0"/>
            <a:t>. Semestrales)</a:t>
          </a:r>
          <a:endParaRPr lang="es-ES" sz="2400" kern="1200" dirty="0"/>
        </a:p>
      </dsp:txBody>
      <dsp:txXfrm>
        <a:off x="0" y="60111"/>
        <a:ext cx="7464425" cy="1487169"/>
      </dsp:txXfrm>
    </dsp:sp>
    <dsp:sp modelId="{E13A4B2C-0F43-417A-8B26-FA203AC2B208}">
      <dsp:nvSpPr>
        <dsp:cNvPr id="0" name=""/>
        <dsp:cNvSpPr/>
      </dsp:nvSpPr>
      <dsp:spPr>
        <a:xfrm>
          <a:off x="3644" y="1487169"/>
          <a:ext cx="2485711" cy="3123056"/>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endParaRPr lang="es-ES" sz="2000" kern="1200" dirty="0" smtClean="0"/>
        </a:p>
        <a:p>
          <a:pPr lvl="0" algn="ctr" defTabSz="889000">
            <a:lnSpc>
              <a:spcPct val="90000"/>
            </a:lnSpc>
            <a:spcBef>
              <a:spcPct val="0"/>
            </a:spcBef>
            <a:spcAft>
              <a:spcPct val="35000"/>
            </a:spcAft>
          </a:pPr>
          <a:endParaRPr lang="es-ES" sz="2000" kern="1200" dirty="0" smtClean="0"/>
        </a:p>
        <a:p>
          <a:pPr lvl="0" algn="ctr" defTabSz="889000">
            <a:lnSpc>
              <a:spcPct val="90000"/>
            </a:lnSpc>
            <a:spcBef>
              <a:spcPct val="0"/>
            </a:spcBef>
            <a:spcAft>
              <a:spcPct val="35000"/>
            </a:spcAft>
          </a:pPr>
          <a:endParaRPr lang="es-ES" sz="2000" b="1" kern="1200" dirty="0" smtClean="0"/>
        </a:p>
        <a:p>
          <a:pPr lvl="0" algn="ctr" defTabSz="889000">
            <a:lnSpc>
              <a:spcPct val="90000"/>
            </a:lnSpc>
            <a:spcBef>
              <a:spcPct val="0"/>
            </a:spcBef>
            <a:spcAft>
              <a:spcPct val="35000"/>
            </a:spcAft>
          </a:pPr>
          <a:r>
            <a:rPr lang="es-ES" sz="2000" b="1" kern="1200" dirty="0" smtClean="0"/>
            <a:t>Unidad 1 (10 </a:t>
          </a:r>
          <a:r>
            <a:rPr lang="es-ES" sz="2000" b="1" kern="1200" dirty="0" err="1" smtClean="0"/>
            <a:t>hrs</a:t>
          </a:r>
          <a:r>
            <a:rPr lang="es-ES" sz="2000" b="1" kern="1200" dirty="0" smtClean="0"/>
            <a:t>):</a:t>
          </a:r>
        </a:p>
        <a:p>
          <a:pPr lvl="0" algn="ctr" defTabSz="889000">
            <a:lnSpc>
              <a:spcPct val="90000"/>
            </a:lnSpc>
            <a:spcBef>
              <a:spcPct val="0"/>
            </a:spcBef>
            <a:spcAft>
              <a:spcPct val="35000"/>
            </a:spcAft>
          </a:pPr>
          <a:r>
            <a:rPr lang="es-ES" sz="2000" kern="1200" dirty="0" smtClean="0"/>
            <a:t>Taller de estrategias de estudio; gestión del tiempo y  ansiedad; herramientas digitales</a:t>
          </a:r>
          <a:endParaRPr lang="es-ES" sz="2000" kern="1200" dirty="0"/>
        </a:p>
      </dsp:txBody>
      <dsp:txXfrm>
        <a:off x="3644" y="1487169"/>
        <a:ext cx="2485711" cy="3123056"/>
      </dsp:txXfrm>
    </dsp:sp>
    <dsp:sp modelId="{A9EE1E52-DC2F-42BD-A29A-D28A2C1C67F6}">
      <dsp:nvSpPr>
        <dsp:cNvPr id="0" name=""/>
        <dsp:cNvSpPr/>
      </dsp:nvSpPr>
      <dsp:spPr>
        <a:xfrm>
          <a:off x="2489356" y="1487169"/>
          <a:ext cx="2485711" cy="3123056"/>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b="1" kern="1200" dirty="0" smtClean="0"/>
            <a:t>Unidad 2 (12 </a:t>
          </a:r>
          <a:r>
            <a:rPr lang="es-ES" sz="2000" b="1" kern="1200" dirty="0" err="1" smtClean="0"/>
            <a:t>hrs</a:t>
          </a:r>
          <a:r>
            <a:rPr lang="es-ES" sz="2000" b="1" kern="1200" dirty="0" smtClean="0"/>
            <a:t>):</a:t>
          </a:r>
        </a:p>
        <a:p>
          <a:pPr lvl="0" algn="ctr" defTabSz="889000">
            <a:lnSpc>
              <a:spcPct val="90000"/>
            </a:lnSpc>
            <a:spcBef>
              <a:spcPct val="0"/>
            </a:spcBef>
            <a:spcAft>
              <a:spcPct val="35000"/>
            </a:spcAft>
          </a:pPr>
          <a:r>
            <a:rPr lang="es-ES" sz="2000" b="1" kern="1200" dirty="0" smtClean="0"/>
            <a:t> </a:t>
          </a:r>
          <a:r>
            <a:rPr lang="es-ES" sz="2000" kern="1200" dirty="0" smtClean="0"/>
            <a:t>Propedéutico de Física </a:t>
          </a:r>
          <a:endParaRPr lang="es-ES" sz="2000" kern="1200" dirty="0"/>
        </a:p>
      </dsp:txBody>
      <dsp:txXfrm>
        <a:off x="2489356" y="1487169"/>
        <a:ext cx="2485711" cy="3123056"/>
      </dsp:txXfrm>
    </dsp:sp>
    <dsp:sp modelId="{89847A69-627A-4AC2-BBBE-1A5EAEF925AF}">
      <dsp:nvSpPr>
        <dsp:cNvPr id="0" name=""/>
        <dsp:cNvSpPr/>
      </dsp:nvSpPr>
      <dsp:spPr>
        <a:xfrm>
          <a:off x="4975068" y="1487169"/>
          <a:ext cx="2485711" cy="3123056"/>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b="1" kern="1200" dirty="0" smtClean="0"/>
            <a:t>Unidad 3 (12 </a:t>
          </a:r>
          <a:r>
            <a:rPr lang="es-ES" sz="2000" b="1" kern="1200" dirty="0" err="1" smtClean="0"/>
            <a:t>hrs</a:t>
          </a:r>
          <a:r>
            <a:rPr lang="es-ES" sz="2000" b="1" kern="1200" dirty="0" smtClean="0"/>
            <a:t>):</a:t>
          </a:r>
        </a:p>
        <a:p>
          <a:pPr lvl="0" algn="ctr" defTabSz="889000">
            <a:lnSpc>
              <a:spcPct val="90000"/>
            </a:lnSpc>
            <a:spcBef>
              <a:spcPct val="0"/>
            </a:spcBef>
            <a:spcAft>
              <a:spcPct val="35000"/>
            </a:spcAft>
          </a:pPr>
          <a:r>
            <a:rPr lang="es-ES" sz="2000" b="1" kern="1200" dirty="0" smtClean="0"/>
            <a:t> </a:t>
          </a:r>
          <a:r>
            <a:rPr lang="es-ES" sz="2000" kern="1200" dirty="0" smtClean="0"/>
            <a:t>Propedéutico de Química</a:t>
          </a:r>
          <a:endParaRPr lang="es-ES" sz="2000" kern="1200" dirty="0"/>
        </a:p>
      </dsp:txBody>
      <dsp:txXfrm>
        <a:off x="4975068" y="1487169"/>
        <a:ext cx="2485711" cy="3123056"/>
      </dsp:txXfrm>
    </dsp:sp>
    <dsp:sp modelId="{15983522-88D7-46BF-8D4C-E117DC070EF7}">
      <dsp:nvSpPr>
        <dsp:cNvPr id="0" name=""/>
        <dsp:cNvSpPr/>
      </dsp:nvSpPr>
      <dsp:spPr>
        <a:xfrm>
          <a:off x="0" y="4610226"/>
          <a:ext cx="7464425" cy="347006"/>
        </a:xfrm>
        <a:prstGeom prst="rect">
          <a:avLst/>
        </a:prstGeom>
        <a:solidFill>
          <a:schemeClr val="accent1">
            <a:shade val="8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A44A1-7501-4852-9EB4-70B7B5EA44FB}">
      <dsp:nvSpPr>
        <dsp:cNvPr id="0" name=""/>
        <dsp:cNvSpPr/>
      </dsp:nvSpPr>
      <dsp:spPr>
        <a:xfrm>
          <a:off x="0" y="1981231"/>
          <a:ext cx="10019277" cy="529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E730FC0-EB6D-4B49-BE38-5A00C34B54B7}">
      <dsp:nvSpPr>
        <dsp:cNvPr id="0" name=""/>
        <dsp:cNvSpPr/>
      </dsp:nvSpPr>
      <dsp:spPr>
        <a:xfrm>
          <a:off x="500963" y="1671271"/>
          <a:ext cx="7013493" cy="61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093" tIns="0" rIns="265093" bIns="0" numCol="1" spcCol="1270" anchor="ctr" anchorCtr="0">
          <a:noAutofit/>
        </a:bodyPr>
        <a:lstStyle/>
        <a:p>
          <a:pPr lvl="0" algn="l" defTabSz="933450">
            <a:lnSpc>
              <a:spcPct val="90000"/>
            </a:lnSpc>
            <a:spcBef>
              <a:spcPct val="0"/>
            </a:spcBef>
            <a:spcAft>
              <a:spcPct val="35000"/>
            </a:spcAft>
          </a:pPr>
          <a:r>
            <a:rPr lang="es-ES" sz="2100" kern="1200" dirty="0" smtClean="0"/>
            <a:t>1 electivo de 34 horas en el segundo semestre de 3er año</a:t>
          </a:r>
          <a:endParaRPr lang="es-ES" sz="2100" kern="1200" dirty="0"/>
        </a:p>
      </dsp:txBody>
      <dsp:txXfrm>
        <a:off x="531225" y="1701533"/>
        <a:ext cx="6952969" cy="559396"/>
      </dsp:txXfrm>
    </dsp:sp>
    <dsp:sp modelId="{219BA2CC-9AC2-4D42-81E3-D9CEA24D796D}">
      <dsp:nvSpPr>
        <dsp:cNvPr id="0" name=""/>
        <dsp:cNvSpPr/>
      </dsp:nvSpPr>
      <dsp:spPr>
        <a:xfrm>
          <a:off x="0" y="2933791"/>
          <a:ext cx="10019277" cy="529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016522-0961-4215-A53C-4E9D9D5BD976}">
      <dsp:nvSpPr>
        <dsp:cNvPr id="0" name=""/>
        <dsp:cNvSpPr/>
      </dsp:nvSpPr>
      <dsp:spPr>
        <a:xfrm>
          <a:off x="500963" y="2623831"/>
          <a:ext cx="7013493" cy="61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093" tIns="0" rIns="265093" bIns="0" numCol="1" spcCol="1270" anchor="ctr" anchorCtr="0">
          <a:noAutofit/>
        </a:bodyPr>
        <a:lstStyle/>
        <a:p>
          <a:pPr lvl="0" algn="l" defTabSz="933450">
            <a:lnSpc>
              <a:spcPct val="90000"/>
            </a:lnSpc>
            <a:spcBef>
              <a:spcPct val="0"/>
            </a:spcBef>
            <a:spcAft>
              <a:spcPct val="35000"/>
            </a:spcAft>
          </a:pPr>
          <a:r>
            <a:rPr lang="es-ES" sz="2100" kern="1200" dirty="0" smtClean="0"/>
            <a:t>1 electivo de 64 horas en el primer semestre de 4to año</a:t>
          </a:r>
          <a:endParaRPr lang="es-ES" sz="2100" kern="1200" dirty="0"/>
        </a:p>
      </dsp:txBody>
      <dsp:txXfrm>
        <a:off x="531225" y="2654093"/>
        <a:ext cx="6952969" cy="559396"/>
      </dsp:txXfrm>
    </dsp:sp>
    <dsp:sp modelId="{D72A95E8-1FBE-4449-BC36-85709530188E}">
      <dsp:nvSpPr>
        <dsp:cNvPr id="0" name=""/>
        <dsp:cNvSpPr/>
      </dsp:nvSpPr>
      <dsp:spPr>
        <a:xfrm>
          <a:off x="0" y="3886351"/>
          <a:ext cx="10019277" cy="529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838FE19-6B42-4D95-89B0-60E203D7F65E}">
      <dsp:nvSpPr>
        <dsp:cNvPr id="0" name=""/>
        <dsp:cNvSpPr/>
      </dsp:nvSpPr>
      <dsp:spPr>
        <a:xfrm>
          <a:off x="500963" y="3576391"/>
          <a:ext cx="7013493" cy="61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093" tIns="0" rIns="265093" bIns="0" numCol="1" spcCol="1270" anchor="ctr" anchorCtr="0">
          <a:noAutofit/>
        </a:bodyPr>
        <a:lstStyle/>
        <a:p>
          <a:pPr lvl="0" algn="l" defTabSz="933450">
            <a:lnSpc>
              <a:spcPct val="90000"/>
            </a:lnSpc>
            <a:spcBef>
              <a:spcPct val="0"/>
            </a:spcBef>
            <a:spcAft>
              <a:spcPct val="35000"/>
            </a:spcAft>
          </a:pPr>
          <a:r>
            <a:rPr lang="es-ES" sz="2100" kern="1200" dirty="0" smtClean="0"/>
            <a:t>1 electivo de 64 horas en el segundo semestre de 4to año</a:t>
          </a:r>
          <a:endParaRPr lang="es-ES" sz="2100" kern="1200" dirty="0"/>
        </a:p>
      </dsp:txBody>
      <dsp:txXfrm>
        <a:off x="531225" y="3606653"/>
        <a:ext cx="6952969" cy="5593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B0B4D1-B693-4B8E-8BCC-A25C566C0397}">
      <dsp:nvSpPr>
        <dsp:cNvPr id="0" name=""/>
        <dsp:cNvSpPr/>
      </dsp:nvSpPr>
      <dsp:spPr>
        <a:xfrm>
          <a:off x="3335" y="2126215"/>
          <a:ext cx="2005585" cy="616607"/>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lvl="0" algn="ctr" defTabSz="755650">
            <a:lnSpc>
              <a:spcPct val="90000"/>
            </a:lnSpc>
            <a:spcBef>
              <a:spcPct val="0"/>
            </a:spcBef>
            <a:spcAft>
              <a:spcPct val="35000"/>
            </a:spcAft>
          </a:pPr>
          <a:r>
            <a:rPr lang="es-ES" sz="1700" b="1" kern="1200" dirty="0" smtClean="0"/>
            <a:t>Estrategias para el aprendizaje Naval</a:t>
          </a:r>
          <a:endParaRPr lang="es-ES" sz="1700" b="1" kern="1200" dirty="0"/>
        </a:p>
      </dsp:txBody>
      <dsp:txXfrm>
        <a:off x="3335" y="2126215"/>
        <a:ext cx="2005585" cy="616607"/>
      </dsp:txXfrm>
    </dsp:sp>
    <dsp:sp modelId="{36B64EDD-982D-434E-911C-ED7E960F21EB}">
      <dsp:nvSpPr>
        <dsp:cNvPr id="0" name=""/>
        <dsp:cNvSpPr/>
      </dsp:nvSpPr>
      <dsp:spPr>
        <a:xfrm>
          <a:off x="3335" y="2742822"/>
          <a:ext cx="2005585" cy="102663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s-ES" sz="1700" kern="1200" dirty="0" smtClean="0"/>
            <a:t>Semestre I</a:t>
          </a:r>
          <a:endParaRPr lang="es-ES" sz="1700" kern="1200" dirty="0"/>
        </a:p>
        <a:p>
          <a:pPr marL="171450" lvl="1" indent="-171450" algn="l" defTabSz="755650">
            <a:lnSpc>
              <a:spcPct val="90000"/>
            </a:lnSpc>
            <a:spcBef>
              <a:spcPct val="0"/>
            </a:spcBef>
            <a:spcAft>
              <a:spcPct val="15000"/>
            </a:spcAft>
            <a:buChar char="••"/>
          </a:pPr>
          <a:r>
            <a:rPr lang="es-ES" sz="1700" kern="1200" dirty="0" smtClean="0"/>
            <a:t>I año</a:t>
          </a:r>
          <a:endParaRPr lang="es-ES" sz="1700" kern="1200" dirty="0"/>
        </a:p>
        <a:p>
          <a:pPr marL="171450" lvl="1" indent="-171450" algn="l" defTabSz="755650">
            <a:lnSpc>
              <a:spcPct val="90000"/>
            </a:lnSpc>
            <a:spcBef>
              <a:spcPct val="0"/>
            </a:spcBef>
            <a:spcAft>
              <a:spcPct val="15000"/>
            </a:spcAft>
            <a:buChar char="••"/>
          </a:pPr>
          <a:r>
            <a:rPr lang="es-ES" sz="1700" kern="1200" dirty="0" smtClean="0"/>
            <a:t>34 horas</a:t>
          </a:r>
          <a:endParaRPr lang="es-ES" sz="1700" kern="1200" dirty="0"/>
        </a:p>
      </dsp:txBody>
      <dsp:txXfrm>
        <a:off x="3335" y="2742822"/>
        <a:ext cx="2005585" cy="1026630"/>
      </dsp:txXfrm>
    </dsp:sp>
    <dsp:sp modelId="{7B2FA667-6302-40E2-A953-B293A10BA09A}">
      <dsp:nvSpPr>
        <dsp:cNvPr id="0" name=""/>
        <dsp:cNvSpPr/>
      </dsp:nvSpPr>
      <dsp:spPr>
        <a:xfrm>
          <a:off x="2289702" y="2126215"/>
          <a:ext cx="2005585" cy="616607"/>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lvl="0" algn="ctr" defTabSz="755650">
            <a:lnSpc>
              <a:spcPct val="90000"/>
            </a:lnSpc>
            <a:spcBef>
              <a:spcPct val="0"/>
            </a:spcBef>
            <a:spcAft>
              <a:spcPct val="35000"/>
            </a:spcAft>
          </a:pPr>
          <a:r>
            <a:rPr lang="es-ES" sz="1700" b="1" kern="1200" dirty="0" smtClean="0"/>
            <a:t>Filosofía, Ética y Moral II</a:t>
          </a:r>
          <a:endParaRPr lang="es-ES" sz="1700" b="1" kern="1200" dirty="0"/>
        </a:p>
      </dsp:txBody>
      <dsp:txXfrm>
        <a:off x="2289702" y="2126215"/>
        <a:ext cx="2005585" cy="616607"/>
      </dsp:txXfrm>
    </dsp:sp>
    <dsp:sp modelId="{1D5095F2-E6E4-4396-ADDD-7FC78E38BF0C}">
      <dsp:nvSpPr>
        <dsp:cNvPr id="0" name=""/>
        <dsp:cNvSpPr/>
      </dsp:nvSpPr>
      <dsp:spPr>
        <a:xfrm>
          <a:off x="2289702" y="2742822"/>
          <a:ext cx="2005585" cy="102663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s-ES" sz="1700" kern="1200" dirty="0" smtClean="0"/>
            <a:t>Semestre I</a:t>
          </a:r>
          <a:endParaRPr lang="es-ES" sz="1700" kern="1200" dirty="0"/>
        </a:p>
        <a:p>
          <a:pPr marL="171450" lvl="1" indent="-171450" algn="l" defTabSz="755650">
            <a:lnSpc>
              <a:spcPct val="90000"/>
            </a:lnSpc>
            <a:spcBef>
              <a:spcPct val="0"/>
            </a:spcBef>
            <a:spcAft>
              <a:spcPct val="15000"/>
            </a:spcAft>
            <a:buChar char="••"/>
          </a:pPr>
          <a:r>
            <a:rPr lang="es-ES" sz="1700" kern="1200" dirty="0" smtClean="0"/>
            <a:t>II año</a:t>
          </a:r>
          <a:endParaRPr lang="es-ES" sz="1700" kern="1200" dirty="0"/>
        </a:p>
        <a:p>
          <a:pPr marL="171450" lvl="1" indent="-171450" algn="l" defTabSz="755650">
            <a:lnSpc>
              <a:spcPct val="90000"/>
            </a:lnSpc>
            <a:spcBef>
              <a:spcPct val="0"/>
            </a:spcBef>
            <a:spcAft>
              <a:spcPct val="15000"/>
            </a:spcAft>
            <a:buChar char="••"/>
          </a:pPr>
          <a:r>
            <a:rPr lang="es-ES" sz="1700" kern="1200" dirty="0" smtClean="0"/>
            <a:t>34 horas</a:t>
          </a:r>
          <a:endParaRPr lang="es-ES" sz="1700" kern="1200" dirty="0"/>
        </a:p>
      </dsp:txBody>
      <dsp:txXfrm>
        <a:off x="2289702" y="2742822"/>
        <a:ext cx="2005585" cy="1026630"/>
      </dsp:txXfrm>
    </dsp:sp>
    <dsp:sp modelId="{55ACC5AF-7504-4917-9D0B-FFB2DB04FF7A}">
      <dsp:nvSpPr>
        <dsp:cNvPr id="0" name=""/>
        <dsp:cNvSpPr/>
      </dsp:nvSpPr>
      <dsp:spPr>
        <a:xfrm>
          <a:off x="4576070" y="2126215"/>
          <a:ext cx="2005585" cy="616607"/>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lvl="0" algn="ctr" defTabSz="755650">
            <a:lnSpc>
              <a:spcPct val="90000"/>
            </a:lnSpc>
            <a:spcBef>
              <a:spcPct val="0"/>
            </a:spcBef>
            <a:spcAft>
              <a:spcPct val="35000"/>
            </a:spcAft>
          </a:pPr>
          <a:r>
            <a:rPr lang="es-ES" sz="1700" b="1" kern="1200" dirty="0" smtClean="0"/>
            <a:t>Ética y Probidad Naval</a:t>
          </a:r>
          <a:endParaRPr lang="es-ES" sz="1700" b="1" kern="1200" dirty="0"/>
        </a:p>
      </dsp:txBody>
      <dsp:txXfrm>
        <a:off x="4576070" y="2126215"/>
        <a:ext cx="2005585" cy="616607"/>
      </dsp:txXfrm>
    </dsp:sp>
    <dsp:sp modelId="{BCE0881E-CF56-4E54-A0F6-ABF8605F8934}">
      <dsp:nvSpPr>
        <dsp:cNvPr id="0" name=""/>
        <dsp:cNvSpPr/>
      </dsp:nvSpPr>
      <dsp:spPr>
        <a:xfrm>
          <a:off x="4576070" y="2742822"/>
          <a:ext cx="2005585" cy="102663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s-ES" sz="1700" kern="1200" dirty="0" smtClean="0"/>
            <a:t>Semestre II</a:t>
          </a:r>
          <a:endParaRPr lang="es-ES" sz="1700" kern="1200" dirty="0"/>
        </a:p>
        <a:p>
          <a:pPr marL="171450" lvl="1" indent="-171450" algn="l" defTabSz="755650">
            <a:lnSpc>
              <a:spcPct val="90000"/>
            </a:lnSpc>
            <a:spcBef>
              <a:spcPct val="0"/>
            </a:spcBef>
            <a:spcAft>
              <a:spcPct val="15000"/>
            </a:spcAft>
            <a:buChar char="••"/>
          </a:pPr>
          <a:r>
            <a:rPr lang="es-ES" sz="1700" kern="1200" dirty="0" smtClean="0"/>
            <a:t>III año</a:t>
          </a:r>
          <a:endParaRPr lang="es-ES" sz="1700" kern="1200" dirty="0"/>
        </a:p>
        <a:p>
          <a:pPr marL="171450" lvl="1" indent="-171450" algn="l" defTabSz="755650">
            <a:lnSpc>
              <a:spcPct val="90000"/>
            </a:lnSpc>
            <a:spcBef>
              <a:spcPct val="0"/>
            </a:spcBef>
            <a:spcAft>
              <a:spcPct val="15000"/>
            </a:spcAft>
            <a:buChar char="••"/>
          </a:pPr>
          <a:r>
            <a:rPr lang="es-ES" sz="1700" kern="1200" dirty="0" smtClean="0"/>
            <a:t>34 horas</a:t>
          </a:r>
          <a:endParaRPr lang="es-ES" sz="1700" kern="1200" dirty="0"/>
        </a:p>
      </dsp:txBody>
      <dsp:txXfrm>
        <a:off x="4576070" y="2742822"/>
        <a:ext cx="2005585" cy="1026630"/>
      </dsp:txXfrm>
    </dsp:sp>
    <dsp:sp modelId="{55A57948-C2F5-46DF-8AF0-177AE4F03671}">
      <dsp:nvSpPr>
        <dsp:cNvPr id="0" name=""/>
        <dsp:cNvSpPr/>
      </dsp:nvSpPr>
      <dsp:spPr>
        <a:xfrm>
          <a:off x="6862438" y="2126215"/>
          <a:ext cx="2005585" cy="616607"/>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lvl="0" algn="ctr" defTabSz="755650">
            <a:lnSpc>
              <a:spcPct val="90000"/>
            </a:lnSpc>
            <a:spcBef>
              <a:spcPct val="0"/>
            </a:spcBef>
            <a:spcAft>
              <a:spcPct val="35000"/>
            </a:spcAft>
          </a:pPr>
          <a:r>
            <a:rPr lang="es-ES" sz="1700" b="1" kern="1200" dirty="0" smtClean="0"/>
            <a:t>Taller de Mando y Liderazgo Aplicado</a:t>
          </a:r>
          <a:endParaRPr lang="es-ES" sz="1700" b="1" kern="1200" dirty="0"/>
        </a:p>
      </dsp:txBody>
      <dsp:txXfrm>
        <a:off x="6862438" y="2126215"/>
        <a:ext cx="2005585" cy="616607"/>
      </dsp:txXfrm>
    </dsp:sp>
    <dsp:sp modelId="{7C1D90F4-3919-48CA-B05A-CF6BE615E50C}">
      <dsp:nvSpPr>
        <dsp:cNvPr id="0" name=""/>
        <dsp:cNvSpPr/>
      </dsp:nvSpPr>
      <dsp:spPr>
        <a:xfrm>
          <a:off x="6839794" y="2773180"/>
          <a:ext cx="2005585" cy="102663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s-ES" sz="1700" kern="1200" dirty="0" smtClean="0"/>
            <a:t>Anual</a:t>
          </a:r>
          <a:endParaRPr lang="es-ES" sz="1700" kern="1200" dirty="0"/>
        </a:p>
        <a:p>
          <a:pPr marL="171450" lvl="1" indent="-171450" algn="l" defTabSz="755650">
            <a:lnSpc>
              <a:spcPct val="90000"/>
            </a:lnSpc>
            <a:spcBef>
              <a:spcPct val="0"/>
            </a:spcBef>
            <a:spcAft>
              <a:spcPct val="15000"/>
            </a:spcAft>
            <a:buChar char="••"/>
          </a:pPr>
          <a:r>
            <a:rPr lang="es-ES" sz="1700" kern="1200" dirty="0" smtClean="0"/>
            <a:t>IV año</a:t>
          </a:r>
          <a:endParaRPr lang="es-ES" sz="1700" kern="1200" dirty="0"/>
        </a:p>
        <a:p>
          <a:pPr marL="171450" lvl="1" indent="-171450" algn="l" defTabSz="755650">
            <a:lnSpc>
              <a:spcPct val="90000"/>
            </a:lnSpc>
            <a:spcBef>
              <a:spcPct val="0"/>
            </a:spcBef>
            <a:spcAft>
              <a:spcPct val="15000"/>
            </a:spcAft>
            <a:buChar char="••"/>
          </a:pPr>
          <a:r>
            <a:rPr lang="es-ES" sz="1700" kern="1200" dirty="0" smtClean="0"/>
            <a:t>34 horas</a:t>
          </a:r>
          <a:endParaRPr lang="es-ES" sz="1700" kern="1200" dirty="0"/>
        </a:p>
      </dsp:txBody>
      <dsp:txXfrm>
        <a:off x="6839794" y="2773180"/>
        <a:ext cx="2005585" cy="102663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CDAF75-CF0D-4DE4-AE21-BFD4196532C9}">
      <dsp:nvSpPr>
        <dsp:cNvPr id="0" name=""/>
        <dsp:cNvSpPr/>
      </dsp:nvSpPr>
      <dsp:spPr>
        <a:xfrm>
          <a:off x="4067" y="0"/>
          <a:ext cx="3913187" cy="54186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s-ES" sz="3200" kern="1200" dirty="0" smtClean="0"/>
            <a:t>Escritura, Oralidad y Argumentación</a:t>
          </a:r>
          <a:endParaRPr lang="es-ES" sz="3200" kern="1200" dirty="0"/>
        </a:p>
      </dsp:txBody>
      <dsp:txXfrm>
        <a:off x="4067" y="0"/>
        <a:ext cx="3913187" cy="1625600"/>
      </dsp:txXfrm>
    </dsp:sp>
    <dsp:sp modelId="{815FD697-2E18-42BD-BEB3-2972B2E24A0F}">
      <dsp:nvSpPr>
        <dsp:cNvPr id="0" name=""/>
        <dsp:cNvSpPr/>
      </dsp:nvSpPr>
      <dsp:spPr>
        <a:xfrm>
          <a:off x="395386" y="1627187"/>
          <a:ext cx="3130549" cy="163380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660" tIns="55245" rIns="73660" bIns="55245" numCol="1" spcCol="1270" anchor="ctr" anchorCtr="0">
          <a:noAutofit/>
        </a:bodyPr>
        <a:lstStyle/>
        <a:p>
          <a:pPr lvl="0" algn="ctr" defTabSz="1289050">
            <a:lnSpc>
              <a:spcPct val="90000"/>
            </a:lnSpc>
            <a:spcBef>
              <a:spcPct val="0"/>
            </a:spcBef>
            <a:spcAft>
              <a:spcPct val="35000"/>
            </a:spcAft>
          </a:pPr>
          <a:r>
            <a:rPr lang="es-ES" sz="2900" kern="1200" dirty="0" smtClean="0"/>
            <a:t>Anual -  primer año</a:t>
          </a:r>
          <a:endParaRPr lang="es-ES" sz="2900" kern="1200" dirty="0"/>
        </a:p>
      </dsp:txBody>
      <dsp:txXfrm>
        <a:off x="443238" y="1675039"/>
        <a:ext cx="3034845" cy="1538098"/>
      </dsp:txXfrm>
    </dsp:sp>
    <dsp:sp modelId="{5487AF25-4CED-4F6E-98B5-F244B521D740}">
      <dsp:nvSpPr>
        <dsp:cNvPr id="0" name=""/>
        <dsp:cNvSpPr/>
      </dsp:nvSpPr>
      <dsp:spPr>
        <a:xfrm>
          <a:off x="395386" y="3512343"/>
          <a:ext cx="3130549" cy="163380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660" tIns="55245" rIns="73660" bIns="55245" numCol="1" spcCol="1270" anchor="ctr" anchorCtr="0">
          <a:noAutofit/>
        </a:bodyPr>
        <a:lstStyle/>
        <a:p>
          <a:pPr lvl="0" algn="ctr" defTabSz="1289050">
            <a:lnSpc>
              <a:spcPct val="90000"/>
            </a:lnSpc>
            <a:spcBef>
              <a:spcPct val="0"/>
            </a:spcBef>
            <a:spcAft>
              <a:spcPct val="35000"/>
            </a:spcAft>
          </a:pPr>
          <a:r>
            <a:rPr lang="es-ES" sz="2900" kern="1200" dirty="0" smtClean="0"/>
            <a:t>170 horas</a:t>
          </a:r>
        </a:p>
      </dsp:txBody>
      <dsp:txXfrm>
        <a:off x="443238" y="3560195"/>
        <a:ext cx="3034845" cy="1538098"/>
      </dsp:txXfrm>
    </dsp:sp>
    <dsp:sp modelId="{DB4F2C5D-AD3F-4A4D-8EEC-8FAC282DFF13}">
      <dsp:nvSpPr>
        <dsp:cNvPr id="0" name=""/>
        <dsp:cNvSpPr/>
      </dsp:nvSpPr>
      <dsp:spPr>
        <a:xfrm>
          <a:off x="4210744" y="0"/>
          <a:ext cx="3913187" cy="54186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s-ES" sz="3200" kern="1200" dirty="0" smtClean="0"/>
            <a:t>Lenguaje, Comunicación y Pensamiento Crítico</a:t>
          </a:r>
          <a:endParaRPr lang="es-ES" sz="3200" kern="1200" dirty="0"/>
        </a:p>
      </dsp:txBody>
      <dsp:txXfrm>
        <a:off x="4210744" y="0"/>
        <a:ext cx="3913187" cy="1625600"/>
      </dsp:txXfrm>
    </dsp:sp>
    <dsp:sp modelId="{288FC1D4-1BCB-4B58-AA89-3B80F7DF3446}">
      <dsp:nvSpPr>
        <dsp:cNvPr id="0" name=""/>
        <dsp:cNvSpPr/>
      </dsp:nvSpPr>
      <dsp:spPr>
        <a:xfrm>
          <a:off x="4602063" y="1627187"/>
          <a:ext cx="3130549" cy="163380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660" tIns="55245" rIns="73660" bIns="55245" numCol="1" spcCol="1270" anchor="ctr" anchorCtr="0">
          <a:noAutofit/>
        </a:bodyPr>
        <a:lstStyle/>
        <a:p>
          <a:pPr lvl="0" algn="ctr" defTabSz="1289050">
            <a:lnSpc>
              <a:spcPct val="90000"/>
            </a:lnSpc>
            <a:spcBef>
              <a:spcPct val="0"/>
            </a:spcBef>
            <a:spcAft>
              <a:spcPct val="35000"/>
            </a:spcAft>
          </a:pPr>
          <a:r>
            <a:rPr lang="es-ES" sz="2900" kern="1200" dirty="0" smtClean="0"/>
            <a:t>Se fusiona con Habilidades Lingüísticas (II año)</a:t>
          </a:r>
          <a:endParaRPr lang="es-ES" sz="2900" kern="1200" dirty="0"/>
        </a:p>
      </dsp:txBody>
      <dsp:txXfrm>
        <a:off x="4649915" y="1675039"/>
        <a:ext cx="3034845" cy="1538098"/>
      </dsp:txXfrm>
    </dsp:sp>
    <dsp:sp modelId="{668A4A19-29D9-4F88-8B8B-6CE582A508AF}">
      <dsp:nvSpPr>
        <dsp:cNvPr id="0" name=""/>
        <dsp:cNvSpPr/>
      </dsp:nvSpPr>
      <dsp:spPr>
        <a:xfrm>
          <a:off x="4602063" y="3512343"/>
          <a:ext cx="3130549" cy="163380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3660" tIns="55245" rIns="73660" bIns="55245" numCol="1" spcCol="1270" anchor="ctr" anchorCtr="0">
          <a:noAutofit/>
        </a:bodyPr>
        <a:lstStyle/>
        <a:p>
          <a:pPr lvl="0" algn="ctr" defTabSz="1289050">
            <a:lnSpc>
              <a:spcPct val="90000"/>
            </a:lnSpc>
            <a:spcBef>
              <a:spcPct val="0"/>
            </a:spcBef>
            <a:spcAft>
              <a:spcPct val="35000"/>
            </a:spcAft>
          </a:pPr>
          <a:r>
            <a:rPr lang="es-ES" sz="2900" kern="1200" dirty="0" smtClean="0"/>
            <a:t>Anual – primer año – 204 horas</a:t>
          </a:r>
          <a:endParaRPr lang="es-ES" sz="2900" kern="1200" dirty="0"/>
        </a:p>
      </dsp:txBody>
      <dsp:txXfrm>
        <a:off x="4649915" y="3560195"/>
        <a:ext cx="3034845" cy="153809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4F67E5-55DA-4E9A-A211-9F078D3E7DF9}">
      <dsp:nvSpPr>
        <dsp:cNvPr id="0" name=""/>
        <dsp:cNvSpPr/>
      </dsp:nvSpPr>
      <dsp:spPr>
        <a:xfrm>
          <a:off x="-4390395" y="-583411"/>
          <a:ext cx="5230549" cy="5230549"/>
        </a:xfrm>
        <a:prstGeom prst="blockArc">
          <a:avLst>
            <a:gd name="adj1" fmla="val 18900000"/>
            <a:gd name="adj2" fmla="val 2700000"/>
            <a:gd name="adj3" fmla="val 413"/>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68D451-A928-4646-8502-081DB5838AB5}">
      <dsp:nvSpPr>
        <dsp:cNvPr id="0" name=""/>
        <dsp:cNvSpPr/>
      </dsp:nvSpPr>
      <dsp:spPr>
        <a:xfrm>
          <a:off x="313897" y="294509"/>
          <a:ext cx="2740757" cy="40888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4549" tIns="30480" rIns="30480" bIns="30480" numCol="1" spcCol="1270" anchor="ctr" anchorCtr="0">
          <a:noAutofit/>
        </a:bodyPr>
        <a:lstStyle/>
        <a:p>
          <a:pPr lvl="0" algn="l" defTabSz="533400">
            <a:lnSpc>
              <a:spcPct val="90000"/>
            </a:lnSpc>
            <a:spcBef>
              <a:spcPct val="0"/>
            </a:spcBef>
            <a:spcAft>
              <a:spcPct val="35000"/>
            </a:spcAft>
          </a:pPr>
          <a:r>
            <a:rPr lang="es-ES" sz="1200" kern="1200" dirty="0" smtClean="0"/>
            <a:t>Comprensión lectora y fomento lector.</a:t>
          </a:r>
          <a:endParaRPr lang="es-ES" sz="1200" kern="1200" dirty="0"/>
        </a:p>
      </dsp:txBody>
      <dsp:txXfrm>
        <a:off x="313897" y="294509"/>
        <a:ext cx="2740757" cy="408880"/>
      </dsp:txXfrm>
    </dsp:sp>
    <dsp:sp modelId="{56B9D185-912F-4737-B66D-ADB69107F274}">
      <dsp:nvSpPr>
        <dsp:cNvPr id="0" name=""/>
        <dsp:cNvSpPr/>
      </dsp:nvSpPr>
      <dsp:spPr>
        <a:xfrm>
          <a:off x="58347" y="243399"/>
          <a:ext cx="511100" cy="51110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594625C-E497-46FA-8A0A-5F7DD39975E0}">
      <dsp:nvSpPr>
        <dsp:cNvPr id="0" name=""/>
        <dsp:cNvSpPr/>
      </dsp:nvSpPr>
      <dsp:spPr>
        <a:xfrm>
          <a:off x="650229" y="907752"/>
          <a:ext cx="2404424" cy="40888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4549" tIns="30480" rIns="30480" bIns="30480" numCol="1" spcCol="1270" anchor="ctr" anchorCtr="0">
          <a:noAutofit/>
        </a:bodyPr>
        <a:lstStyle/>
        <a:p>
          <a:pPr lvl="0" algn="l" defTabSz="533400">
            <a:lnSpc>
              <a:spcPct val="90000"/>
            </a:lnSpc>
            <a:spcBef>
              <a:spcPct val="0"/>
            </a:spcBef>
            <a:spcAft>
              <a:spcPct val="35000"/>
            </a:spcAft>
          </a:pPr>
          <a:r>
            <a:rPr lang="es-ES" sz="1200" kern="1200" dirty="0" smtClean="0"/>
            <a:t>Literatura y Pensamiento Humano (PHI)</a:t>
          </a:r>
          <a:endParaRPr lang="es-ES" sz="1200" kern="1200" dirty="0"/>
        </a:p>
      </dsp:txBody>
      <dsp:txXfrm>
        <a:off x="650229" y="907752"/>
        <a:ext cx="2404424" cy="408880"/>
      </dsp:txXfrm>
    </dsp:sp>
    <dsp:sp modelId="{69962D32-2B2C-465D-A4F6-DFB124ADFAEF}">
      <dsp:nvSpPr>
        <dsp:cNvPr id="0" name=""/>
        <dsp:cNvSpPr/>
      </dsp:nvSpPr>
      <dsp:spPr>
        <a:xfrm>
          <a:off x="394679" y="856642"/>
          <a:ext cx="511100" cy="51110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9B4F304-3CEA-40CD-BD5B-30D3DD027BFB}">
      <dsp:nvSpPr>
        <dsp:cNvPr id="0" name=""/>
        <dsp:cNvSpPr/>
      </dsp:nvSpPr>
      <dsp:spPr>
        <a:xfrm>
          <a:off x="804025" y="1520995"/>
          <a:ext cx="2250628" cy="40888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4549" tIns="30480" rIns="30480" bIns="30480" numCol="1" spcCol="1270" anchor="ctr" anchorCtr="0">
          <a:noAutofit/>
        </a:bodyPr>
        <a:lstStyle/>
        <a:p>
          <a:pPr lvl="0" algn="l" defTabSz="533400">
            <a:lnSpc>
              <a:spcPct val="90000"/>
            </a:lnSpc>
            <a:spcBef>
              <a:spcPct val="0"/>
            </a:spcBef>
            <a:spcAft>
              <a:spcPct val="35000"/>
            </a:spcAft>
          </a:pPr>
          <a:r>
            <a:rPr lang="es-ES" sz="1200" kern="1200" dirty="0" smtClean="0"/>
            <a:t>Investigación y Escritura académica</a:t>
          </a:r>
          <a:endParaRPr lang="es-ES" sz="1200" kern="1200" dirty="0"/>
        </a:p>
      </dsp:txBody>
      <dsp:txXfrm>
        <a:off x="804025" y="1520995"/>
        <a:ext cx="2250628" cy="408880"/>
      </dsp:txXfrm>
    </dsp:sp>
    <dsp:sp modelId="{448ED02E-3DA3-4A04-B167-0745E5BD4E75}">
      <dsp:nvSpPr>
        <dsp:cNvPr id="0" name=""/>
        <dsp:cNvSpPr/>
      </dsp:nvSpPr>
      <dsp:spPr>
        <a:xfrm>
          <a:off x="548475" y="1469885"/>
          <a:ext cx="511100" cy="51110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27025C-ADCB-4045-A194-1F9F00C4261B}">
      <dsp:nvSpPr>
        <dsp:cNvPr id="0" name=""/>
        <dsp:cNvSpPr/>
      </dsp:nvSpPr>
      <dsp:spPr>
        <a:xfrm>
          <a:off x="804025" y="2133850"/>
          <a:ext cx="2250628" cy="40888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4549" tIns="30480" rIns="30480" bIns="30480" numCol="1" spcCol="1270" anchor="ctr" anchorCtr="0">
          <a:noAutofit/>
        </a:bodyPr>
        <a:lstStyle/>
        <a:p>
          <a:pPr lvl="0" algn="l" defTabSz="533400">
            <a:lnSpc>
              <a:spcPct val="90000"/>
            </a:lnSpc>
            <a:spcBef>
              <a:spcPct val="0"/>
            </a:spcBef>
            <a:spcAft>
              <a:spcPct val="35000"/>
            </a:spcAft>
          </a:pPr>
          <a:r>
            <a:rPr lang="es-ES" sz="1200" kern="1200" dirty="0" smtClean="0"/>
            <a:t>Argumentación y discusión (Pensamiento Crítico)</a:t>
          </a:r>
          <a:endParaRPr lang="es-ES" sz="1200" kern="1200" dirty="0"/>
        </a:p>
      </dsp:txBody>
      <dsp:txXfrm>
        <a:off x="804025" y="2133850"/>
        <a:ext cx="2250628" cy="408880"/>
      </dsp:txXfrm>
    </dsp:sp>
    <dsp:sp modelId="{56CDEC85-346D-4C99-9422-C6E06DBE97F3}">
      <dsp:nvSpPr>
        <dsp:cNvPr id="0" name=""/>
        <dsp:cNvSpPr/>
      </dsp:nvSpPr>
      <dsp:spPr>
        <a:xfrm>
          <a:off x="548475" y="2082740"/>
          <a:ext cx="511100" cy="51110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ECCDBDE-7DD1-4A35-99C8-BF9EDC09C815}">
      <dsp:nvSpPr>
        <dsp:cNvPr id="0" name=""/>
        <dsp:cNvSpPr/>
      </dsp:nvSpPr>
      <dsp:spPr>
        <a:xfrm>
          <a:off x="650229" y="2747093"/>
          <a:ext cx="2404424" cy="40888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4549" tIns="30480" rIns="30480" bIns="30480" numCol="1" spcCol="1270" anchor="ctr" anchorCtr="0">
          <a:noAutofit/>
        </a:bodyPr>
        <a:lstStyle/>
        <a:p>
          <a:pPr lvl="0" algn="l" defTabSz="533400">
            <a:lnSpc>
              <a:spcPct val="90000"/>
            </a:lnSpc>
            <a:spcBef>
              <a:spcPct val="0"/>
            </a:spcBef>
            <a:spcAft>
              <a:spcPct val="35000"/>
            </a:spcAft>
          </a:pPr>
          <a:r>
            <a:rPr lang="es-ES" sz="1200" kern="1200" dirty="0" smtClean="0"/>
            <a:t>Ensayo</a:t>
          </a:r>
          <a:endParaRPr lang="es-ES" sz="1200" kern="1200" dirty="0"/>
        </a:p>
      </dsp:txBody>
      <dsp:txXfrm>
        <a:off x="650229" y="2747093"/>
        <a:ext cx="2404424" cy="408880"/>
      </dsp:txXfrm>
    </dsp:sp>
    <dsp:sp modelId="{D97B966C-5DED-41C7-9E96-F1AA15882CF9}">
      <dsp:nvSpPr>
        <dsp:cNvPr id="0" name=""/>
        <dsp:cNvSpPr/>
      </dsp:nvSpPr>
      <dsp:spPr>
        <a:xfrm>
          <a:off x="394679" y="2695982"/>
          <a:ext cx="511100" cy="51110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72B6610-9542-49E5-8375-73A228578B1F}">
      <dsp:nvSpPr>
        <dsp:cNvPr id="0" name=""/>
        <dsp:cNvSpPr/>
      </dsp:nvSpPr>
      <dsp:spPr>
        <a:xfrm>
          <a:off x="313897" y="3360335"/>
          <a:ext cx="2740757" cy="40888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4549" tIns="30480" rIns="30480" bIns="30480" numCol="1" spcCol="1270" anchor="ctr" anchorCtr="0">
          <a:noAutofit/>
        </a:bodyPr>
        <a:lstStyle/>
        <a:p>
          <a:pPr lvl="0" algn="l" defTabSz="533400">
            <a:lnSpc>
              <a:spcPct val="90000"/>
            </a:lnSpc>
            <a:spcBef>
              <a:spcPct val="0"/>
            </a:spcBef>
            <a:spcAft>
              <a:spcPct val="35000"/>
            </a:spcAft>
          </a:pPr>
          <a:r>
            <a:rPr lang="es-ES" sz="1200" kern="1200" dirty="0" smtClean="0"/>
            <a:t>Oralidad y Presentaciones Efectivas </a:t>
          </a:r>
          <a:endParaRPr lang="es-ES" sz="1200" kern="1200" dirty="0"/>
        </a:p>
      </dsp:txBody>
      <dsp:txXfrm>
        <a:off x="313897" y="3360335"/>
        <a:ext cx="2740757" cy="408880"/>
      </dsp:txXfrm>
    </dsp:sp>
    <dsp:sp modelId="{FA83D2F3-08A4-427C-89BD-901DD508F601}">
      <dsp:nvSpPr>
        <dsp:cNvPr id="0" name=""/>
        <dsp:cNvSpPr/>
      </dsp:nvSpPr>
      <dsp:spPr>
        <a:xfrm>
          <a:off x="58347" y="3309225"/>
          <a:ext cx="511100" cy="51110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B97C9A-80AE-4030-8CB3-D8DB64BDBBAE}" type="datetimeFigureOut">
              <a:rPr lang="en-US" smtClean="0"/>
              <a:pPr/>
              <a:t>6/24/2025</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DBEDDD-6949-4FA6-AB75-7BEA6AEED7A7}" type="slidenum">
              <a:rPr lang="en-US" smtClean="0"/>
              <a:pPr/>
              <a:t>‹Nº›</a:t>
            </a:fld>
            <a:endParaRPr lang="en-US"/>
          </a:p>
        </p:txBody>
      </p:sp>
    </p:spTree>
    <p:extLst>
      <p:ext uri="{BB962C8B-B14F-4D97-AF65-F5344CB8AC3E}">
        <p14:creationId xmlns:p14="http://schemas.microsoft.com/office/powerpoint/2010/main" val="23130783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algn="ctr"/>
            <a:endParaRPr lang="es-CL"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EC3F22-0943-4CFC-9558-461F6C01BC22}"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50364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Los Oficiales Ejecutivos e Ingenieros Navales pueden desarrollar su carrera Naval tanto en tierra como a bordo de las diferentes Unidades de superficie, aeronaves y submarinas de la Armada…. </a:t>
            </a:r>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8</a:t>
            </a:fld>
            <a:endParaRPr lang="en-US"/>
          </a:p>
        </p:txBody>
      </p:sp>
    </p:spTree>
    <p:extLst>
      <p:ext uri="{BB962C8B-B14F-4D97-AF65-F5344CB8AC3E}">
        <p14:creationId xmlns:p14="http://schemas.microsoft.com/office/powerpoint/2010/main" val="32331032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1BDBEDDD-6949-4FA6-AB75-7BEA6AEED7A7}" type="slidenum">
              <a:rPr lang="en-US" smtClean="0"/>
              <a:pPr/>
              <a:t>22</a:t>
            </a:fld>
            <a:endParaRPr lang="en-US"/>
          </a:p>
        </p:txBody>
      </p:sp>
    </p:spTree>
    <p:extLst>
      <p:ext uri="{BB962C8B-B14F-4D97-AF65-F5344CB8AC3E}">
        <p14:creationId xmlns:p14="http://schemas.microsoft.com/office/powerpoint/2010/main" val="1587330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OFICIAL INFANTERIA DE MARINA</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Char char="•"/>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 LOS OFICIALES INFANTES DE MARINA PLANIFICAN Y CONDUCEN “OPERACIONES ANFIBIAS” EJECUTADAS DESDE EL MAR HACIA LA COSTA O EN TERRITORIO ENEMIGO, POR MEDIO DE INCURSIONES POR AIRE, MAR Y TIERRA.    </a:t>
            </a: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23</a:t>
            </a:fld>
            <a:endParaRPr lang="en-US"/>
          </a:p>
        </p:txBody>
      </p:sp>
    </p:spTree>
    <p:extLst>
      <p:ext uri="{BB962C8B-B14F-4D97-AF65-F5344CB8AC3E}">
        <p14:creationId xmlns:p14="http://schemas.microsoft.com/office/powerpoint/2010/main" val="22772943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OFICIAL ABASTECIMIENTO</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Char char="•"/>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 SON OFICIALES DE MARINA, CUYA FUNCION A BORDO O EN TIERRA ES ADMINISTRAR LOS RECURSOS FINANCIEROS Y MATERIALES, NECESARIOS PARA PERMITIR LA OPERACIÓN DE LAS FUERZAS NAVALES.</a:t>
            </a: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26</a:t>
            </a:fld>
            <a:endParaRPr lang="en-US"/>
          </a:p>
        </p:txBody>
      </p:sp>
    </p:spTree>
    <p:extLst>
      <p:ext uri="{BB962C8B-B14F-4D97-AF65-F5344CB8AC3E}">
        <p14:creationId xmlns:p14="http://schemas.microsoft.com/office/powerpoint/2010/main" val="32117598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Char char="•"/>
              <a:tabLst/>
              <a:defRPr/>
            </a:pPr>
            <a:endPar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OFICIAL LITORAL</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Char char="•"/>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 LOS OFICIALES DEL LITORAL CONTRIBUYEN AL DESARROLLO DE LAS ACTIVIDADES MARITIMAS, PORTUARIAS, CONTROL DE CONTAMINACION Y SALVAGUARDAR LA VIDA HUMANA EN EL MAR.</a:t>
            </a: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29</a:t>
            </a:fld>
            <a:endParaRPr lang="en-US"/>
          </a:p>
        </p:txBody>
      </p:sp>
    </p:spTree>
    <p:extLst>
      <p:ext uri="{BB962C8B-B14F-4D97-AF65-F5344CB8AC3E}">
        <p14:creationId xmlns:p14="http://schemas.microsoft.com/office/powerpoint/2010/main" val="31851251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algn="ctr"/>
            <a:endParaRPr lang="es-CL"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EC3F22-0943-4CFC-9558-461F6C01BC22}"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7499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24-06-2025</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024922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24-06-2025</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5172366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24-06-2025</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0492402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24-06-2025</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686225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9"/>
            <a:ext cx="109728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24-06-2025</a:t>
            </a:fld>
            <a:endParaRPr lang="es-CL">
              <a:solidFill>
                <a:prstClr val="black">
                  <a:tint val="75000"/>
                </a:prstClr>
              </a:solidFill>
            </a:endParaRPr>
          </a:p>
        </p:txBody>
      </p:sp>
      <p:sp>
        <p:nvSpPr>
          <p:cNvPr id="8" name="7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9" name="8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745372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24-06-2025</a:t>
            </a:fld>
            <a:endParaRPr lang="es-CL">
              <a:solidFill>
                <a:prstClr val="black">
                  <a:tint val="75000"/>
                </a:prstClr>
              </a:solidFill>
            </a:endParaRPr>
          </a:p>
        </p:txBody>
      </p:sp>
      <p:sp>
        <p:nvSpPr>
          <p:cNvPr id="4" name="3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5" name="4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909347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24-06-2025</a:t>
            </a:fld>
            <a:endParaRPr lang="es-CL">
              <a:solidFill>
                <a:prstClr val="black">
                  <a:tint val="75000"/>
                </a:prstClr>
              </a:solidFill>
            </a:endParaRPr>
          </a:p>
        </p:txBody>
      </p:sp>
      <p:sp>
        <p:nvSpPr>
          <p:cNvPr id="3" name="2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4" name="3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083125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24-06-2025</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049061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s-CL"/>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24-06-2025</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431297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24-06-2025</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5415584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06375"/>
            <a:ext cx="2743200" cy="4387851"/>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06375"/>
            <a:ext cx="8026400" cy="438785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24-06-2025</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8220301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70" indent="0" algn="ctr">
              <a:buNone/>
              <a:defRPr>
                <a:solidFill>
                  <a:schemeClr val="tx1">
                    <a:tint val="75000"/>
                  </a:schemeClr>
                </a:solidFill>
              </a:defRPr>
            </a:lvl2pPr>
            <a:lvl3pPr marL="1219140" indent="0" algn="ctr">
              <a:buNone/>
              <a:defRPr>
                <a:solidFill>
                  <a:schemeClr val="tx1">
                    <a:tint val="75000"/>
                  </a:schemeClr>
                </a:solidFill>
              </a:defRPr>
            </a:lvl3pPr>
            <a:lvl4pPr marL="1828709" indent="0" algn="ctr">
              <a:buNone/>
              <a:defRPr>
                <a:solidFill>
                  <a:schemeClr val="tx1">
                    <a:tint val="75000"/>
                  </a:schemeClr>
                </a:solidFill>
              </a:defRPr>
            </a:lvl4pPr>
            <a:lvl5pPr marL="2438278" indent="0" algn="ctr">
              <a:buNone/>
              <a:defRPr>
                <a:solidFill>
                  <a:schemeClr val="tx1">
                    <a:tint val="75000"/>
                  </a:schemeClr>
                </a:solidFill>
              </a:defRPr>
            </a:lvl5pPr>
            <a:lvl6pPr marL="3047848" indent="0" algn="ctr">
              <a:buNone/>
              <a:defRPr>
                <a:solidFill>
                  <a:schemeClr val="tx1">
                    <a:tint val="75000"/>
                  </a:schemeClr>
                </a:solidFill>
              </a:defRPr>
            </a:lvl6pPr>
            <a:lvl7pPr marL="3657418" indent="0" algn="ctr">
              <a:buNone/>
              <a:defRPr>
                <a:solidFill>
                  <a:schemeClr val="tx1">
                    <a:tint val="75000"/>
                  </a:schemeClr>
                </a:solidFill>
              </a:defRPr>
            </a:lvl7pPr>
            <a:lvl8pPr marL="4266987" indent="0" algn="ctr">
              <a:buNone/>
              <a:defRPr>
                <a:solidFill>
                  <a:schemeClr val="tx1">
                    <a:tint val="75000"/>
                  </a:schemeClr>
                </a:solidFill>
              </a:defRPr>
            </a:lvl8pPr>
            <a:lvl9pPr marL="4876557"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24-06-2025</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13862999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24-06-2025</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36484710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70" indent="0">
              <a:buNone/>
              <a:defRPr sz="2400">
                <a:solidFill>
                  <a:schemeClr val="tx1">
                    <a:tint val="75000"/>
                  </a:schemeClr>
                </a:solidFill>
              </a:defRPr>
            </a:lvl2pPr>
            <a:lvl3pPr marL="1219140" indent="0">
              <a:buNone/>
              <a:defRPr sz="2133">
                <a:solidFill>
                  <a:schemeClr val="tx1">
                    <a:tint val="75000"/>
                  </a:schemeClr>
                </a:solidFill>
              </a:defRPr>
            </a:lvl3pPr>
            <a:lvl4pPr marL="1828709" indent="0">
              <a:buNone/>
              <a:defRPr sz="1867">
                <a:solidFill>
                  <a:schemeClr val="tx1">
                    <a:tint val="75000"/>
                  </a:schemeClr>
                </a:solidFill>
              </a:defRPr>
            </a:lvl4pPr>
            <a:lvl5pPr marL="2438278" indent="0">
              <a:buNone/>
              <a:defRPr sz="1867">
                <a:solidFill>
                  <a:schemeClr val="tx1">
                    <a:tint val="75000"/>
                  </a:schemeClr>
                </a:solidFill>
              </a:defRPr>
            </a:lvl5pPr>
            <a:lvl6pPr marL="3047848" indent="0">
              <a:buNone/>
              <a:defRPr sz="1867">
                <a:solidFill>
                  <a:schemeClr val="tx1">
                    <a:tint val="75000"/>
                  </a:schemeClr>
                </a:solidFill>
              </a:defRPr>
            </a:lvl6pPr>
            <a:lvl7pPr marL="3657418" indent="0">
              <a:buNone/>
              <a:defRPr sz="1867">
                <a:solidFill>
                  <a:schemeClr val="tx1">
                    <a:tint val="75000"/>
                  </a:schemeClr>
                </a:solidFill>
              </a:defRPr>
            </a:lvl7pPr>
            <a:lvl8pPr marL="4266987" indent="0">
              <a:buNone/>
              <a:defRPr sz="1867">
                <a:solidFill>
                  <a:schemeClr val="tx1">
                    <a:tint val="75000"/>
                  </a:schemeClr>
                </a:solidFill>
              </a:defRPr>
            </a:lvl8pPr>
            <a:lvl9pPr marL="4876557" indent="0">
              <a:buNone/>
              <a:defRPr sz="1867">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24-06-2025</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27843224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200152"/>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200152"/>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24-06-2025</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1634525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9"/>
            <a:ext cx="109728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70" indent="0">
              <a:buNone/>
              <a:defRPr sz="2667" b="1"/>
            </a:lvl2pPr>
            <a:lvl3pPr marL="1219140" indent="0">
              <a:buNone/>
              <a:defRPr sz="2400" b="1"/>
            </a:lvl3pPr>
            <a:lvl4pPr marL="1828709" indent="0">
              <a:buNone/>
              <a:defRPr sz="2133" b="1"/>
            </a:lvl4pPr>
            <a:lvl5pPr marL="2438278" indent="0">
              <a:buNone/>
              <a:defRPr sz="2133" b="1"/>
            </a:lvl5pPr>
            <a:lvl6pPr marL="3047848" indent="0">
              <a:buNone/>
              <a:defRPr sz="2133" b="1"/>
            </a:lvl6pPr>
            <a:lvl7pPr marL="3657418" indent="0">
              <a:buNone/>
              <a:defRPr sz="2133" b="1"/>
            </a:lvl7pPr>
            <a:lvl8pPr marL="4266987" indent="0">
              <a:buNone/>
              <a:defRPr sz="2133" b="1"/>
            </a:lvl8pPr>
            <a:lvl9pPr marL="4876557"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40" indent="0">
              <a:buNone/>
              <a:defRPr sz="2400" b="1"/>
            </a:lvl3pPr>
            <a:lvl4pPr marL="1828709" indent="0">
              <a:buNone/>
              <a:defRPr sz="2133" b="1"/>
            </a:lvl4pPr>
            <a:lvl5pPr marL="2438278" indent="0">
              <a:buNone/>
              <a:defRPr sz="2133" b="1"/>
            </a:lvl5pPr>
            <a:lvl6pPr marL="3047848" indent="0">
              <a:buNone/>
              <a:defRPr sz="2133" b="1"/>
            </a:lvl6pPr>
            <a:lvl7pPr marL="3657418" indent="0">
              <a:buNone/>
              <a:defRPr sz="2133" b="1"/>
            </a:lvl7pPr>
            <a:lvl8pPr marL="4266987" indent="0">
              <a:buNone/>
              <a:defRPr sz="2133" b="1"/>
            </a:lvl8pPr>
            <a:lvl9pPr marL="4876557"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24-06-2025</a:t>
            </a:fld>
            <a:endParaRPr lang="es-CL">
              <a:solidFill>
                <a:prstClr val="black">
                  <a:tint val="75000"/>
                </a:prstClr>
              </a:solidFill>
            </a:endParaRPr>
          </a:p>
        </p:txBody>
      </p:sp>
      <p:sp>
        <p:nvSpPr>
          <p:cNvPr id="8" name="7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9" name="8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28594608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24-06-2025</a:t>
            </a:fld>
            <a:endParaRPr lang="es-CL">
              <a:solidFill>
                <a:prstClr val="black">
                  <a:tint val="75000"/>
                </a:prstClr>
              </a:solidFill>
            </a:endParaRPr>
          </a:p>
        </p:txBody>
      </p:sp>
      <p:sp>
        <p:nvSpPr>
          <p:cNvPr id="4" name="3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5" name="4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23646982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24-06-2025</a:t>
            </a:fld>
            <a:endParaRPr lang="es-CL">
              <a:solidFill>
                <a:prstClr val="black">
                  <a:tint val="75000"/>
                </a:prstClr>
              </a:solidFill>
            </a:endParaRPr>
          </a:p>
        </p:txBody>
      </p:sp>
      <p:sp>
        <p:nvSpPr>
          <p:cNvPr id="3" name="2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4" name="3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3490596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3" y="273049"/>
            <a:ext cx="4011084" cy="1162051"/>
          </a:xfrm>
        </p:spPr>
        <p:txBody>
          <a:bodyPr anchor="b"/>
          <a:lstStyle>
            <a:lvl1pPr algn="l">
              <a:defRPr sz="2667"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3"/>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3" y="1435103"/>
            <a:ext cx="4011084" cy="4691063"/>
          </a:xfrm>
        </p:spPr>
        <p:txBody>
          <a:bodyPr/>
          <a:lstStyle>
            <a:lvl1pPr marL="0" indent="0">
              <a:buNone/>
              <a:defRPr sz="1867"/>
            </a:lvl1pPr>
            <a:lvl2pPr marL="609570" indent="0">
              <a:buNone/>
              <a:defRPr sz="1600"/>
            </a:lvl2pPr>
            <a:lvl3pPr marL="1219140" indent="0">
              <a:buNone/>
              <a:defRPr sz="1333"/>
            </a:lvl3pPr>
            <a:lvl4pPr marL="1828709" indent="0">
              <a:buNone/>
              <a:defRPr sz="1200"/>
            </a:lvl4pPr>
            <a:lvl5pPr marL="2438278" indent="0">
              <a:buNone/>
              <a:defRPr sz="1200"/>
            </a:lvl5pPr>
            <a:lvl6pPr marL="3047848" indent="0">
              <a:buNone/>
              <a:defRPr sz="1200"/>
            </a:lvl6pPr>
            <a:lvl7pPr marL="3657418" indent="0">
              <a:buNone/>
              <a:defRPr sz="1200"/>
            </a:lvl7pPr>
            <a:lvl8pPr marL="4266987" indent="0">
              <a:buNone/>
              <a:defRPr sz="1200"/>
            </a:lvl8pPr>
            <a:lvl9pPr marL="4876557"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24-06-2025</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5610179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1"/>
            <a:ext cx="7315200" cy="566739"/>
          </a:xfrm>
        </p:spPr>
        <p:txBody>
          <a:bodyPr anchor="b"/>
          <a:lstStyle>
            <a:lvl1pPr algn="l">
              <a:defRPr sz="2667"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40" indent="0">
              <a:buNone/>
              <a:defRPr sz="3200"/>
            </a:lvl3pPr>
            <a:lvl4pPr marL="1828709" indent="0">
              <a:buNone/>
              <a:defRPr sz="2667"/>
            </a:lvl4pPr>
            <a:lvl5pPr marL="2438278" indent="0">
              <a:buNone/>
              <a:defRPr sz="2667"/>
            </a:lvl5pPr>
            <a:lvl6pPr marL="3047848" indent="0">
              <a:buNone/>
              <a:defRPr sz="2667"/>
            </a:lvl6pPr>
            <a:lvl7pPr marL="3657418" indent="0">
              <a:buNone/>
              <a:defRPr sz="2667"/>
            </a:lvl7pPr>
            <a:lvl8pPr marL="4266987" indent="0">
              <a:buNone/>
              <a:defRPr sz="2667"/>
            </a:lvl8pPr>
            <a:lvl9pPr marL="4876557" indent="0">
              <a:buNone/>
              <a:defRPr sz="2667"/>
            </a:lvl9pPr>
          </a:lstStyle>
          <a:p>
            <a:endParaRPr lang="es-CL"/>
          </a:p>
        </p:txBody>
      </p:sp>
      <p:sp>
        <p:nvSpPr>
          <p:cNvPr id="4" name="3 Marcador de texto"/>
          <p:cNvSpPr>
            <a:spLocks noGrp="1"/>
          </p:cNvSpPr>
          <p:nvPr>
            <p:ph type="body" sz="half" idx="2"/>
          </p:nvPr>
        </p:nvSpPr>
        <p:spPr>
          <a:xfrm>
            <a:off x="2389717" y="5367339"/>
            <a:ext cx="7315200" cy="804863"/>
          </a:xfrm>
        </p:spPr>
        <p:txBody>
          <a:bodyPr/>
          <a:lstStyle>
            <a:lvl1pPr marL="0" indent="0">
              <a:buNone/>
              <a:defRPr sz="1867"/>
            </a:lvl1pPr>
            <a:lvl2pPr marL="609570" indent="0">
              <a:buNone/>
              <a:defRPr sz="1600"/>
            </a:lvl2pPr>
            <a:lvl3pPr marL="1219140" indent="0">
              <a:buNone/>
              <a:defRPr sz="1333"/>
            </a:lvl3pPr>
            <a:lvl4pPr marL="1828709" indent="0">
              <a:buNone/>
              <a:defRPr sz="1200"/>
            </a:lvl4pPr>
            <a:lvl5pPr marL="2438278" indent="0">
              <a:buNone/>
              <a:defRPr sz="1200"/>
            </a:lvl5pPr>
            <a:lvl6pPr marL="3047848" indent="0">
              <a:buNone/>
              <a:defRPr sz="1200"/>
            </a:lvl6pPr>
            <a:lvl7pPr marL="3657418" indent="0">
              <a:buNone/>
              <a:defRPr sz="1200"/>
            </a:lvl7pPr>
            <a:lvl8pPr marL="4266987" indent="0">
              <a:buNone/>
              <a:defRPr sz="1200"/>
            </a:lvl8pPr>
            <a:lvl9pPr marL="4876557"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24-06-2025</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2617195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24-06-2025</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7879925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06376"/>
            <a:ext cx="2743200" cy="4387851"/>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06376"/>
            <a:ext cx="8026400" cy="438785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24-06-2025</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1130117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BC4FE9E2-0747-4DD4-ACBB-01A0FEF51709}" type="datetimeFigureOut">
              <a:rPr lang="es-CL" smtClean="0">
                <a:solidFill>
                  <a:prstClr val="black">
                    <a:tint val="75000"/>
                  </a:prstClr>
                </a:solidFill>
              </a:rPr>
              <a:pPr defTabSz="1219170"/>
              <a:t>24-06-2025</a:t>
            </a:fld>
            <a:endParaRPr lang="es-CL">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6829134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CL"/>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40"/>
            <a:fld id="{BC4FE9E2-0747-4DD4-ACBB-01A0FEF51709}" type="datetimeFigureOut">
              <a:rPr lang="es-CL" smtClean="0">
                <a:solidFill>
                  <a:prstClr val="black">
                    <a:tint val="75000"/>
                  </a:prstClr>
                </a:solidFill>
              </a:rPr>
              <a:pPr defTabSz="1219140"/>
              <a:t>24-06-2025</a:t>
            </a:fld>
            <a:endParaRPr lang="es-CL">
              <a:solidFill>
                <a:prstClr val="black">
                  <a:tint val="75000"/>
                </a:prstClr>
              </a:solidFill>
            </a:endParaRPr>
          </a:p>
        </p:txBody>
      </p:sp>
      <p:sp>
        <p:nvSpPr>
          <p:cNvPr id="5" name="4 Marcador de pie de página"/>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4"/>
          </p:nvPr>
        </p:nvSpPr>
        <p:spPr>
          <a:xfrm>
            <a:off x="8737600" y="6356352"/>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4012880515"/>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Lst>
  <p:txStyles>
    <p:titleStyle>
      <a:lvl1pPr algn="ctr" defTabSz="1219140" rtl="0" eaLnBrk="1" latinLnBrk="0" hangingPunct="1">
        <a:spcBef>
          <a:spcPct val="0"/>
        </a:spcBef>
        <a:buNone/>
        <a:defRPr sz="5867"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CL"/>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chart" Target="../charts/chart1.xml"/></Relationships>
</file>

<file path=ppt/slides/_rels/slide2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3.jpeg"/><Relationship Id="rId7" Type="http://schemas.openxmlformats.org/officeDocument/2006/relationships/image" Target="../media/image24.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31.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jpeg"/><Relationship Id="rId7" Type="http://schemas.openxmlformats.org/officeDocument/2006/relationships/image" Target="../media/image37.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jpeg"/><Relationship Id="rId9" Type="http://schemas.openxmlformats.org/officeDocument/2006/relationships/image" Target="../media/image39.jpeg"/></Relationships>
</file>

<file path=ppt/slides/_rels/slide30.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2"/>
          <p:cNvSpPr>
            <a:spLocks noChangeArrowheads="1"/>
          </p:cNvSpPr>
          <p:nvPr/>
        </p:nvSpPr>
        <p:spPr bwMode="auto">
          <a:xfrm>
            <a:off x="3288059" y="7779"/>
            <a:ext cx="6608468" cy="6858000"/>
          </a:xfrm>
          <a:prstGeom prst="rect">
            <a:avLst/>
          </a:prstGeom>
          <a:solidFill>
            <a:schemeClr val="tx1">
              <a:alpha val="56000"/>
            </a:schemeClr>
          </a:solidFill>
          <a:ln w="9525">
            <a:noFill/>
            <a:miter lim="800000"/>
            <a:headEnd/>
            <a:tailEnd/>
          </a:ln>
        </p:spPr>
        <p:txBody>
          <a:bodyPr wrap="none" anchor="ct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pic>
        <p:nvPicPr>
          <p:cNvPr id="14" name="13 Imagen" descr="PUNTOS.png"/>
          <p:cNvPicPr>
            <a:picLocks noChangeAspect="1"/>
          </p:cNvPicPr>
          <p:nvPr/>
        </p:nvPicPr>
        <p:blipFill>
          <a:blip r:embed="rId4" cstate="print">
            <a:duotone>
              <a:schemeClr val="bg2">
                <a:shade val="45000"/>
                <a:satMod val="135000"/>
              </a:schemeClr>
              <a:prstClr val="white"/>
            </a:duotone>
          </a:blip>
          <a:stretch>
            <a:fillRect/>
          </a:stretch>
        </p:blipFill>
        <p:spPr>
          <a:xfrm>
            <a:off x="11280577" y="5349213"/>
            <a:ext cx="1281395" cy="1231899"/>
          </a:xfrm>
          <a:prstGeom prst="rect">
            <a:avLst/>
          </a:prstGeom>
        </p:spPr>
      </p:pic>
      <p:sp>
        <p:nvSpPr>
          <p:cNvPr id="15" name="14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sp>
        <p:nvSpPr>
          <p:cNvPr id="2" name="CuadroTexto 1"/>
          <p:cNvSpPr txBox="1"/>
          <p:nvPr/>
        </p:nvSpPr>
        <p:spPr>
          <a:xfrm>
            <a:off x="2653705" y="600075"/>
            <a:ext cx="7743825" cy="4247317"/>
          </a:xfrm>
          <a:prstGeom prst="rect">
            <a:avLst/>
          </a:prstGeom>
          <a:noFill/>
        </p:spPr>
        <p:txBody>
          <a:bodyPr wrap="square" rtlCol="0">
            <a:spAutoFit/>
          </a:bodyPr>
          <a:lstStyle/>
          <a:p>
            <a:pPr algn="ctr"/>
            <a:r>
              <a:rPr lang="es-MX" sz="5400" b="1" dirty="0" smtClean="0">
                <a:solidFill>
                  <a:schemeClr val="bg1"/>
                </a:solidFill>
                <a:effectLst>
                  <a:outerShdw blurRad="38100" dist="38100" dir="2700000" algn="tl">
                    <a:srgbClr val="000000">
                      <a:alpha val="43137"/>
                    </a:srgbClr>
                  </a:outerShdw>
                </a:effectLst>
              </a:rPr>
              <a:t>PROPUESTA DE </a:t>
            </a:r>
          </a:p>
          <a:p>
            <a:pPr algn="ctr"/>
            <a:r>
              <a:rPr lang="es-MX" sz="5400" b="1" dirty="0" smtClean="0">
                <a:solidFill>
                  <a:schemeClr val="bg1"/>
                </a:solidFill>
                <a:effectLst>
                  <a:outerShdw blurRad="38100" dist="38100" dir="2700000" algn="tl">
                    <a:srgbClr val="000000">
                      <a:alpha val="43137"/>
                    </a:srgbClr>
                  </a:outerShdw>
                </a:effectLst>
              </a:rPr>
              <a:t>REDISEÑO CURRICUÑAR</a:t>
            </a:r>
          </a:p>
          <a:p>
            <a:pPr algn="ctr"/>
            <a:endParaRPr lang="es-MX" sz="5400" b="1" dirty="0" smtClean="0">
              <a:solidFill>
                <a:schemeClr val="bg1"/>
              </a:solidFill>
              <a:effectLst>
                <a:outerShdw blurRad="38100" dist="38100" dir="2700000" algn="tl">
                  <a:srgbClr val="000000">
                    <a:alpha val="43137"/>
                  </a:srgbClr>
                </a:outerShdw>
              </a:effectLst>
            </a:endParaRPr>
          </a:p>
          <a:p>
            <a:pPr algn="ctr"/>
            <a:r>
              <a:rPr lang="es-MX" sz="5400" b="1" dirty="0" smtClean="0">
                <a:solidFill>
                  <a:schemeClr val="bg1"/>
                </a:solidFill>
                <a:effectLst>
                  <a:outerShdw blurRad="38100" dist="38100" dir="2700000" algn="tl">
                    <a:srgbClr val="000000">
                      <a:alpha val="43137"/>
                    </a:srgbClr>
                  </a:outerShdw>
                </a:effectLst>
              </a:rPr>
              <a:t>COHORTE 2026 -2029</a:t>
            </a:r>
            <a:endParaRPr lang="es-CL" sz="5400" b="1" dirty="0">
              <a:solidFill>
                <a:schemeClr val="bg1"/>
              </a:solidFill>
              <a:effectLst>
                <a:outerShdw blurRad="38100" dist="38100" dir="2700000" algn="tl">
                  <a:srgbClr val="000000">
                    <a:alpha val="43137"/>
                  </a:srgbClr>
                </a:outerShdw>
              </a:effectLst>
            </a:endParaRPr>
          </a:p>
          <a:p>
            <a:pPr algn="ctr"/>
            <a:endParaRPr lang="es-CL" sz="5400" b="1" dirty="0" smtClean="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7797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CuadroTexto 2"/>
          <p:cNvSpPr txBox="1"/>
          <p:nvPr/>
        </p:nvSpPr>
        <p:spPr>
          <a:xfrm>
            <a:off x="628650" y="266700"/>
            <a:ext cx="6699746" cy="707886"/>
          </a:xfrm>
          <a:prstGeom prst="rect">
            <a:avLst/>
          </a:prstGeom>
          <a:noFill/>
        </p:spPr>
        <p:txBody>
          <a:bodyPr wrap="square" rtlCol="0">
            <a:spAutoFit/>
          </a:bodyPr>
          <a:lstStyle/>
          <a:p>
            <a:r>
              <a:rPr lang="es-MX" sz="4000" b="1" dirty="0" smtClean="0">
                <a:solidFill>
                  <a:schemeClr val="bg1"/>
                </a:solidFill>
              </a:rPr>
              <a:t>Justificación Institucional</a:t>
            </a:r>
            <a:endParaRPr lang="es-CL" sz="4000" b="1" dirty="0">
              <a:solidFill>
                <a:schemeClr val="bg1"/>
              </a:solidFill>
            </a:endParaRPr>
          </a:p>
        </p:txBody>
      </p:sp>
      <p:sp>
        <p:nvSpPr>
          <p:cNvPr id="6" name="CuadroTexto 5"/>
          <p:cNvSpPr txBox="1"/>
          <p:nvPr/>
        </p:nvSpPr>
        <p:spPr>
          <a:xfrm>
            <a:off x="847725" y="1123950"/>
            <a:ext cx="9963150" cy="4943475"/>
          </a:xfrm>
          <a:prstGeom prst="rect">
            <a:avLst/>
          </a:prstGeom>
          <a:noFill/>
        </p:spPr>
        <p:txBody>
          <a:bodyPr wrap="square" rtlCol="0">
            <a:spAutoFit/>
          </a:bodyPr>
          <a:lstStyle/>
          <a:p>
            <a:endParaRPr lang="es-CL" dirty="0"/>
          </a:p>
        </p:txBody>
      </p:sp>
      <p:sp>
        <p:nvSpPr>
          <p:cNvPr id="2" name="CuadroTexto 1"/>
          <p:cNvSpPr txBox="1"/>
          <p:nvPr/>
        </p:nvSpPr>
        <p:spPr>
          <a:xfrm>
            <a:off x="1223962" y="1266825"/>
            <a:ext cx="10272713" cy="5109091"/>
          </a:xfrm>
          <a:prstGeom prst="rect">
            <a:avLst/>
          </a:prstGeom>
          <a:noFill/>
        </p:spPr>
        <p:txBody>
          <a:bodyPr wrap="square" rtlCol="0">
            <a:spAutoFit/>
          </a:bodyPr>
          <a:lstStyle/>
          <a:p>
            <a:r>
              <a:rPr lang="es-MX" sz="3200" b="1" dirty="0">
                <a:solidFill>
                  <a:schemeClr val="bg1"/>
                </a:solidFill>
              </a:rPr>
              <a:t>¿</a:t>
            </a:r>
            <a:r>
              <a:rPr lang="es-MX" sz="3200" b="1" dirty="0" smtClean="0">
                <a:solidFill>
                  <a:schemeClr val="bg1"/>
                </a:solidFill>
              </a:rPr>
              <a:t>Por qué rediseñar las mallas curriculares?</a:t>
            </a:r>
          </a:p>
          <a:p>
            <a:endParaRPr lang="es-MX" dirty="0">
              <a:solidFill>
                <a:schemeClr val="bg1"/>
              </a:solidFill>
            </a:endParaRPr>
          </a:p>
          <a:p>
            <a:endParaRPr lang="es-MX" dirty="0" smtClean="0">
              <a:solidFill>
                <a:schemeClr val="bg1"/>
              </a:solidFill>
            </a:endParaRPr>
          </a:p>
          <a:p>
            <a:pPr marL="742950" lvl="1" indent="-285750">
              <a:buFont typeface="Arial" panose="020B0604020202020204" pitchFamily="34" charset="0"/>
              <a:buChar char="•"/>
            </a:pPr>
            <a:r>
              <a:rPr lang="es-MX" sz="2800" dirty="0" smtClean="0">
                <a:solidFill>
                  <a:schemeClr val="bg1"/>
                </a:solidFill>
              </a:rPr>
              <a:t>Observaciones levantadas en la Encuesta de Satisfacción de Mandos</a:t>
            </a:r>
          </a:p>
          <a:p>
            <a:pPr marL="742950" lvl="1" indent="-285750">
              <a:buFont typeface="Arial" panose="020B0604020202020204" pitchFamily="34" charset="0"/>
              <a:buChar char="•"/>
            </a:pPr>
            <a:r>
              <a:rPr lang="es-MX" sz="2800" dirty="0" smtClean="0">
                <a:solidFill>
                  <a:schemeClr val="bg1"/>
                </a:solidFill>
              </a:rPr>
              <a:t>Alineación con el Plan Estratégico del Sistema Educacional de la Armada (2019 – 2030)</a:t>
            </a:r>
          </a:p>
          <a:p>
            <a:pPr marL="742950" lvl="1" indent="-285750">
              <a:buFont typeface="Arial" panose="020B0604020202020204" pitchFamily="34" charset="0"/>
              <a:buChar char="•"/>
            </a:pPr>
            <a:r>
              <a:rPr lang="es-MX" sz="2800" dirty="0" smtClean="0">
                <a:solidFill>
                  <a:schemeClr val="bg1"/>
                </a:solidFill>
              </a:rPr>
              <a:t>Respuesta a nuevas demandas operativas, formativas y sociales.</a:t>
            </a:r>
          </a:p>
          <a:p>
            <a:pPr marL="742950" lvl="1" indent="-285750">
              <a:buFont typeface="Arial" panose="020B0604020202020204" pitchFamily="34" charset="0"/>
              <a:buChar char="•"/>
            </a:pPr>
            <a:endParaRPr lang="es-MX" sz="2800" dirty="0" smtClean="0">
              <a:solidFill>
                <a:schemeClr val="bg1"/>
              </a:solidFill>
            </a:endParaRPr>
          </a:p>
          <a:p>
            <a:endParaRPr lang="es-MX" dirty="0">
              <a:solidFill>
                <a:schemeClr val="bg1"/>
              </a:solidFill>
            </a:endParaRPr>
          </a:p>
          <a:p>
            <a:pPr algn="r"/>
            <a:r>
              <a:rPr lang="es-MX" sz="2400" dirty="0" smtClean="0">
                <a:solidFill>
                  <a:schemeClr val="bg1"/>
                </a:solidFill>
              </a:rPr>
              <a:t>			“La formación del personal deberá constituir una prioridad 				institucional para afrontar los desafíos del siglo XXI” (</a:t>
            </a:r>
            <a:r>
              <a:rPr lang="es-MX" sz="2400" i="1" dirty="0" smtClean="0">
                <a:solidFill>
                  <a:schemeClr val="bg1"/>
                </a:solidFill>
              </a:rPr>
              <a:t>Plan Estratégico de Educación de la Armada  2019-2030, p.4</a:t>
            </a:r>
            <a:r>
              <a:rPr lang="es-MX" sz="2400" dirty="0" smtClean="0">
                <a:solidFill>
                  <a:schemeClr val="bg1"/>
                </a:solidFill>
              </a:rPr>
              <a:t>)</a:t>
            </a:r>
            <a:endParaRPr lang="es-CL" sz="2400" dirty="0">
              <a:solidFill>
                <a:schemeClr val="bg1"/>
              </a:solidFill>
            </a:endParaRPr>
          </a:p>
        </p:txBody>
      </p:sp>
    </p:spTree>
    <p:extLst>
      <p:ext uri="{BB962C8B-B14F-4D97-AF65-F5344CB8AC3E}">
        <p14:creationId xmlns:p14="http://schemas.microsoft.com/office/powerpoint/2010/main" val="2021818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CuadroTexto 2"/>
          <p:cNvSpPr txBox="1"/>
          <p:nvPr/>
        </p:nvSpPr>
        <p:spPr>
          <a:xfrm>
            <a:off x="628649" y="266700"/>
            <a:ext cx="10325101" cy="707886"/>
          </a:xfrm>
          <a:prstGeom prst="rect">
            <a:avLst/>
          </a:prstGeom>
          <a:noFill/>
        </p:spPr>
        <p:txBody>
          <a:bodyPr wrap="square" rtlCol="0">
            <a:spAutoFit/>
          </a:bodyPr>
          <a:lstStyle/>
          <a:p>
            <a:r>
              <a:rPr lang="es-MX" sz="4000" b="1" dirty="0" smtClean="0">
                <a:solidFill>
                  <a:schemeClr val="bg1"/>
                </a:solidFill>
              </a:rPr>
              <a:t>Objetivos Generales del Rediseño </a:t>
            </a:r>
            <a:r>
              <a:rPr lang="es-MX" sz="4000" b="1" dirty="0">
                <a:solidFill>
                  <a:schemeClr val="bg1"/>
                </a:solidFill>
              </a:rPr>
              <a:t>C</a:t>
            </a:r>
            <a:r>
              <a:rPr lang="es-MX" sz="4000" b="1" dirty="0" smtClean="0">
                <a:solidFill>
                  <a:schemeClr val="bg1"/>
                </a:solidFill>
              </a:rPr>
              <a:t>urricular</a:t>
            </a:r>
            <a:endParaRPr lang="es-CL" sz="4000" b="1" dirty="0">
              <a:solidFill>
                <a:schemeClr val="bg1"/>
              </a:solidFill>
            </a:endParaRPr>
          </a:p>
        </p:txBody>
      </p:sp>
      <p:sp>
        <p:nvSpPr>
          <p:cNvPr id="6" name="CuadroTexto 5"/>
          <p:cNvSpPr txBox="1"/>
          <p:nvPr/>
        </p:nvSpPr>
        <p:spPr>
          <a:xfrm>
            <a:off x="847725" y="1123950"/>
            <a:ext cx="9963150" cy="4943475"/>
          </a:xfrm>
          <a:prstGeom prst="rect">
            <a:avLst/>
          </a:prstGeom>
          <a:noFill/>
        </p:spPr>
        <p:txBody>
          <a:bodyPr wrap="square" rtlCol="0">
            <a:spAutoFit/>
          </a:bodyPr>
          <a:lstStyle/>
          <a:p>
            <a:endParaRPr lang="es-CL" dirty="0"/>
          </a:p>
        </p:txBody>
      </p:sp>
      <p:sp>
        <p:nvSpPr>
          <p:cNvPr id="2" name="CuadroTexto 1"/>
          <p:cNvSpPr txBox="1"/>
          <p:nvPr/>
        </p:nvSpPr>
        <p:spPr>
          <a:xfrm>
            <a:off x="1090611" y="1261586"/>
            <a:ext cx="9401175" cy="6524863"/>
          </a:xfrm>
          <a:prstGeom prst="rect">
            <a:avLst/>
          </a:prstGeom>
          <a:noFill/>
        </p:spPr>
        <p:txBody>
          <a:bodyPr wrap="square" rtlCol="0">
            <a:spAutoFit/>
          </a:bodyPr>
          <a:lstStyle/>
          <a:p>
            <a:pPr marL="285750" indent="-285750">
              <a:buFont typeface="Arial" panose="020B0604020202020204" pitchFamily="34" charset="0"/>
              <a:buChar char="•"/>
            </a:pPr>
            <a:endParaRPr lang="es-MX" sz="2800" dirty="0" smtClean="0">
              <a:solidFill>
                <a:schemeClr val="bg1"/>
              </a:solidFill>
            </a:endParaRPr>
          </a:p>
          <a:p>
            <a:pPr marL="285750" indent="-285750">
              <a:buFont typeface="Arial" panose="020B0604020202020204" pitchFamily="34" charset="0"/>
              <a:buChar char="•"/>
            </a:pPr>
            <a:r>
              <a:rPr lang="es-MX" sz="2800" dirty="0" smtClean="0">
                <a:solidFill>
                  <a:schemeClr val="bg1"/>
                </a:solidFill>
              </a:rPr>
              <a:t>Modernizar el currículo según los perfiles de egreso vigentes, cuidando la coherencia, pertinencia y suficiencia.</a:t>
            </a:r>
          </a:p>
          <a:p>
            <a:pPr marL="285750" indent="-285750">
              <a:buFont typeface="Arial" panose="020B0604020202020204" pitchFamily="34" charset="0"/>
              <a:buChar char="•"/>
            </a:pPr>
            <a:r>
              <a:rPr lang="es-MX" sz="2800" dirty="0" smtClean="0">
                <a:solidFill>
                  <a:schemeClr val="bg1"/>
                </a:solidFill>
              </a:rPr>
              <a:t>Optimizar distribución horaria.</a:t>
            </a:r>
          </a:p>
          <a:p>
            <a:pPr marL="285750" indent="-285750">
              <a:buFont typeface="Arial" panose="020B0604020202020204" pitchFamily="34" charset="0"/>
              <a:buChar char="•"/>
            </a:pPr>
            <a:r>
              <a:rPr lang="es-MX" sz="2800" dirty="0" smtClean="0">
                <a:solidFill>
                  <a:schemeClr val="bg1"/>
                </a:solidFill>
              </a:rPr>
              <a:t>Reducir carga horaria semanal.</a:t>
            </a:r>
          </a:p>
          <a:p>
            <a:pPr marL="285750" indent="-285750">
              <a:buFont typeface="Arial" panose="020B0604020202020204" pitchFamily="34" charset="0"/>
              <a:buChar char="•"/>
            </a:pPr>
            <a:r>
              <a:rPr lang="es-MX" sz="2800" dirty="0" smtClean="0">
                <a:solidFill>
                  <a:schemeClr val="bg1"/>
                </a:solidFill>
              </a:rPr>
              <a:t>Aumentar tiempo para el estudio personal.</a:t>
            </a:r>
          </a:p>
          <a:p>
            <a:pPr marL="285750" indent="-285750">
              <a:buFont typeface="Arial" panose="020B0604020202020204" pitchFamily="34" charset="0"/>
              <a:buChar char="•"/>
            </a:pPr>
            <a:r>
              <a:rPr lang="es-MX" sz="2800" dirty="0" smtClean="0">
                <a:solidFill>
                  <a:schemeClr val="bg1"/>
                </a:solidFill>
              </a:rPr>
              <a:t>Articular trayectorias formativas y continuidad curricular.</a:t>
            </a:r>
          </a:p>
          <a:p>
            <a:pPr marL="285750" indent="-285750">
              <a:buFont typeface="Arial" panose="020B0604020202020204" pitchFamily="34" charset="0"/>
              <a:buChar char="•"/>
            </a:pPr>
            <a:r>
              <a:rPr lang="es-MX" sz="2800" dirty="0" smtClean="0">
                <a:solidFill>
                  <a:schemeClr val="bg1"/>
                </a:solidFill>
              </a:rPr>
              <a:t>Considerar intereses individuales, Introduciendo optativos desde 3er año.</a:t>
            </a:r>
          </a:p>
          <a:p>
            <a:pPr marL="285750" indent="-285750">
              <a:buFont typeface="Arial" panose="020B0604020202020204" pitchFamily="34" charset="0"/>
              <a:buChar char="•"/>
            </a:pPr>
            <a:r>
              <a:rPr lang="es-MX" sz="2800" dirty="0" smtClean="0">
                <a:solidFill>
                  <a:schemeClr val="bg1"/>
                </a:solidFill>
              </a:rPr>
              <a:t>Prevenir el fracaso académico temprano, reforzando áreas críticas: Humanística (PHI); Ciencias y aprendizaje autónomo.</a:t>
            </a:r>
          </a:p>
          <a:p>
            <a:pPr marL="285750" indent="-285750">
              <a:buFont typeface="Arial" panose="020B0604020202020204" pitchFamily="34" charset="0"/>
              <a:buChar char="•"/>
            </a:pPr>
            <a:endParaRPr lang="es-MX" sz="2800" dirty="0" smtClean="0">
              <a:solidFill>
                <a:schemeClr val="bg1"/>
              </a:solidFill>
            </a:endParaRPr>
          </a:p>
          <a:p>
            <a:r>
              <a:rPr lang="es-MX" sz="2800" dirty="0" smtClean="0">
                <a:solidFill>
                  <a:schemeClr val="bg1"/>
                </a:solidFill>
              </a:rPr>
              <a:t>				</a:t>
            </a:r>
          </a:p>
          <a:p>
            <a:r>
              <a:rPr lang="es-MX" dirty="0" smtClean="0">
                <a:solidFill>
                  <a:schemeClr val="bg1"/>
                </a:solidFill>
              </a:rPr>
              <a:t>				“El rediseño debe responder a una planificación flexible 					bajo un continuo curricular” </a:t>
            </a:r>
            <a:r>
              <a:rPr lang="es-MX" i="1" dirty="0" smtClean="0">
                <a:solidFill>
                  <a:schemeClr val="bg1"/>
                </a:solidFill>
              </a:rPr>
              <a:t>(Plan Estratégico de Educación 				de la Armada, p.4)</a:t>
            </a:r>
            <a:endParaRPr lang="es-CL" i="1" dirty="0">
              <a:solidFill>
                <a:schemeClr val="bg1"/>
              </a:solidFill>
            </a:endParaRPr>
          </a:p>
        </p:txBody>
      </p:sp>
    </p:spTree>
    <p:extLst>
      <p:ext uri="{BB962C8B-B14F-4D97-AF65-F5344CB8AC3E}">
        <p14:creationId xmlns:p14="http://schemas.microsoft.com/office/powerpoint/2010/main" val="1374878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CuadroTexto 2"/>
          <p:cNvSpPr txBox="1"/>
          <p:nvPr/>
        </p:nvSpPr>
        <p:spPr>
          <a:xfrm>
            <a:off x="666749" y="0"/>
            <a:ext cx="10325101" cy="707886"/>
          </a:xfrm>
          <a:prstGeom prst="rect">
            <a:avLst/>
          </a:prstGeom>
          <a:noFill/>
        </p:spPr>
        <p:txBody>
          <a:bodyPr wrap="square" rtlCol="0">
            <a:spAutoFit/>
          </a:bodyPr>
          <a:lstStyle/>
          <a:p>
            <a:r>
              <a:rPr lang="es-MX" sz="4000" b="1" dirty="0" smtClean="0">
                <a:solidFill>
                  <a:schemeClr val="bg1"/>
                </a:solidFill>
              </a:rPr>
              <a:t>REFERENCIAS</a:t>
            </a:r>
            <a:endParaRPr lang="es-CL" sz="4000" b="1" dirty="0">
              <a:solidFill>
                <a:schemeClr val="bg1"/>
              </a:solidFill>
            </a:endParaRPr>
          </a:p>
        </p:txBody>
      </p:sp>
      <p:sp>
        <p:nvSpPr>
          <p:cNvPr id="6" name="CuadroTexto 5"/>
          <p:cNvSpPr txBox="1"/>
          <p:nvPr/>
        </p:nvSpPr>
        <p:spPr>
          <a:xfrm>
            <a:off x="847725" y="1123950"/>
            <a:ext cx="9963150" cy="4943475"/>
          </a:xfrm>
          <a:prstGeom prst="rect">
            <a:avLst/>
          </a:prstGeom>
          <a:noFill/>
        </p:spPr>
        <p:txBody>
          <a:bodyPr wrap="square" rtlCol="0">
            <a:spAutoFit/>
          </a:bodyPr>
          <a:lstStyle/>
          <a:p>
            <a:endParaRPr lang="es-CL" dirty="0"/>
          </a:p>
        </p:txBody>
      </p:sp>
      <p:sp>
        <p:nvSpPr>
          <p:cNvPr id="2" name="CuadroTexto 1"/>
          <p:cNvSpPr txBox="1"/>
          <p:nvPr/>
        </p:nvSpPr>
        <p:spPr>
          <a:xfrm>
            <a:off x="552450" y="479286"/>
            <a:ext cx="11639550" cy="7201972"/>
          </a:xfrm>
          <a:prstGeom prst="rect">
            <a:avLst/>
          </a:prstGeom>
          <a:noFill/>
        </p:spPr>
        <p:txBody>
          <a:bodyPr wrap="square" rtlCol="0">
            <a:spAutoFit/>
          </a:bodyPr>
          <a:lstStyle/>
          <a:p>
            <a:endParaRPr lang="es-MX" sz="2800" dirty="0" smtClean="0">
              <a:solidFill>
                <a:schemeClr val="bg1"/>
              </a:solidFill>
            </a:endParaRPr>
          </a:p>
          <a:p>
            <a:pPr marL="457200" indent="-457200">
              <a:lnSpc>
                <a:spcPct val="150000"/>
              </a:lnSpc>
              <a:buFont typeface="Arial" panose="020B0604020202020204" pitchFamily="34" charset="0"/>
              <a:buChar char="•"/>
            </a:pPr>
            <a:r>
              <a:rPr lang="es-MX" sz="2800" b="1" dirty="0" smtClean="0">
                <a:solidFill>
                  <a:schemeClr val="bg1"/>
                </a:solidFill>
              </a:rPr>
              <a:t>Plan de Desarrollo </a:t>
            </a:r>
            <a:r>
              <a:rPr lang="es-MX" sz="2800" b="1" dirty="0">
                <a:solidFill>
                  <a:schemeClr val="bg1"/>
                </a:solidFill>
              </a:rPr>
              <a:t>E</a:t>
            </a:r>
            <a:r>
              <a:rPr lang="es-MX" sz="2800" b="1" dirty="0" smtClean="0">
                <a:solidFill>
                  <a:schemeClr val="bg1"/>
                </a:solidFill>
              </a:rPr>
              <a:t>stratégico del Sistema </a:t>
            </a:r>
            <a:r>
              <a:rPr lang="es-MX" sz="2800" b="1" dirty="0">
                <a:solidFill>
                  <a:schemeClr val="bg1"/>
                </a:solidFill>
              </a:rPr>
              <a:t>E</a:t>
            </a:r>
            <a:r>
              <a:rPr lang="es-MX" sz="2800" b="1" dirty="0" smtClean="0">
                <a:solidFill>
                  <a:schemeClr val="bg1"/>
                </a:solidFill>
              </a:rPr>
              <a:t>ducacional de la Armada </a:t>
            </a:r>
          </a:p>
          <a:p>
            <a:pPr>
              <a:lnSpc>
                <a:spcPct val="150000"/>
              </a:lnSpc>
            </a:pPr>
            <a:r>
              <a:rPr lang="es-MX" sz="2800" b="1" dirty="0" smtClean="0">
                <a:solidFill>
                  <a:schemeClr val="bg1"/>
                </a:solidFill>
              </a:rPr>
              <a:t>2019 – 2030</a:t>
            </a:r>
            <a:r>
              <a:rPr lang="es-MX" sz="2800" dirty="0" smtClean="0">
                <a:solidFill>
                  <a:schemeClr val="bg1"/>
                </a:solidFill>
              </a:rPr>
              <a:t>. D.E.A. ORD. N°3195/I/35041 VRS.</a:t>
            </a:r>
          </a:p>
          <a:p>
            <a:pPr marL="457200" indent="-457200">
              <a:lnSpc>
                <a:spcPct val="150000"/>
              </a:lnSpc>
              <a:buFont typeface="Arial" panose="020B0604020202020204" pitchFamily="34" charset="0"/>
              <a:buChar char="•"/>
            </a:pPr>
            <a:r>
              <a:rPr lang="es-MX" sz="2800" b="1" dirty="0" smtClean="0">
                <a:solidFill>
                  <a:schemeClr val="bg1"/>
                </a:solidFill>
              </a:rPr>
              <a:t>DEA. (2021). F-001</a:t>
            </a:r>
            <a:r>
              <a:rPr lang="es-MX" sz="2800" dirty="0" smtClean="0">
                <a:solidFill>
                  <a:schemeClr val="bg1"/>
                </a:solidFill>
              </a:rPr>
              <a:t>: Rediseño Curricular.</a:t>
            </a:r>
          </a:p>
          <a:p>
            <a:pPr marL="457200" indent="-457200">
              <a:lnSpc>
                <a:spcPct val="150000"/>
              </a:lnSpc>
              <a:buFont typeface="Arial" panose="020B0604020202020204" pitchFamily="34" charset="0"/>
              <a:buChar char="•"/>
            </a:pPr>
            <a:r>
              <a:rPr lang="es-MX" sz="2800" b="1" dirty="0" smtClean="0">
                <a:solidFill>
                  <a:schemeClr val="bg1"/>
                </a:solidFill>
              </a:rPr>
              <a:t>DEA. (2021). F-003</a:t>
            </a:r>
            <a:r>
              <a:rPr lang="es-MX" sz="2800" dirty="0" smtClean="0">
                <a:solidFill>
                  <a:schemeClr val="bg1"/>
                </a:solidFill>
              </a:rPr>
              <a:t>: Tributación y Mallas.</a:t>
            </a:r>
          </a:p>
          <a:p>
            <a:pPr marL="457200" indent="-457200">
              <a:lnSpc>
                <a:spcPct val="150000"/>
              </a:lnSpc>
              <a:buFont typeface="Arial" panose="020B0604020202020204" pitchFamily="34" charset="0"/>
              <a:buChar char="•"/>
            </a:pPr>
            <a:r>
              <a:rPr lang="es-MX" sz="2800" b="1" dirty="0" smtClean="0">
                <a:solidFill>
                  <a:schemeClr val="bg1"/>
                </a:solidFill>
              </a:rPr>
              <a:t>MINEDUC: (2016). </a:t>
            </a:r>
            <a:r>
              <a:rPr lang="es-MX" sz="2800" dirty="0" smtClean="0">
                <a:solidFill>
                  <a:schemeClr val="bg1"/>
                </a:solidFill>
              </a:rPr>
              <a:t>“Marco Nacional de Cualificaciones para la Educación Superior”.</a:t>
            </a:r>
          </a:p>
          <a:p>
            <a:pPr marL="457200" indent="-457200">
              <a:lnSpc>
                <a:spcPct val="150000"/>
              </a:lnSpc>
              <a:buFont typeface="Arial" panose="020B0604020202020204" pitchFamily="34" charset="0"/>
              <a:buChar char="•"/>
            </a:pPr>
            <a:r>
              <a:rPr lang="es-MX" sz="2800" b="1" dirty="0" smtClean="0">
                <a:solidFill>
                  <a:schemeClr val="bg1"/>
                </a:solidFill>
              </a:rPr>
              <a:t>López-Peña (2017)</a:t>
            </a:r>
            <a:r>
              <a:rPr lang="es-MX" sz="2800" dirty="0" smtClean="0">
                <a:solidFill>
                  <a:schemeClr val="bg1"/>
                </a:solidFill>
              </a:rPr>
              <a:t>: “Características de los procesos de innovación curricular en las Instituciones de Educación </a:t>
            </a:r>
            <a:r>
              <a:rPr lang="es-MX" sz="2800" dirty="0">
                <a:solidFill>
                  <a:schemeClr val="bg1"/>
                </a:solidFill>
              </a:rPr>
              <a:t>S</a:t>
            </a:r>
            <a:r>
              <a:rPr lang="es-MX" sz="2800" dirty="0" smtClean="0">
                <a:solidFill>
                  <a:schemeClr val="bg1"/>
                </a:solidFill>
              </a:rPr>
              <a:t>uperior de Chile”. Tesis de Magíster en Currículo. Universidad de Chile.</a:t>
            </a:r>
          </a:p>
          <a:p>
            <a:endParaRPr lang="es-MX" sz="2800" dirty="0" smtClean="0">
              <a:solidFill>
                <a:schemeClr val="bg1"/>
              </a:solidFill>
            </a:endParaRPr>
          </a:p>
          <a:p>
            <a:endParaRPr lang="es-MX" sz="2800" dirty="0" smtClean="0">
              <a:solidFill>
                <a:schemeClr val="bg1"/>
              </a:solidFill>
            </a:endParaRPr>
          </a:p>
        </p:txBody>
      </p:sp>
    </p:spTree>
    <p:extLst>
      <p:ext uri="{BB962C8B-B14F-4D97-AF65-F5344CB8AC3E}">
        <p14:creationId xmlns:p14="http://schemas.microsoft.com/office/powerpoint/2010/main" val="4027362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CuadroTexto 2"/>
          <p:cNvSpPr txBox="1"/>
          <p:nvPr/>
        </p:nvSpPr>
        <p:spPr>
          <a:xfrm>
            <a:off x="628649" y="266700"/>
            <a:ext cx="10506075" cy="707886"/>
          </a:xfrm>
          <a:prstGeom prst="rect">
            <a:avLst/>
          </a:prstGeom>
          <a:noFill/>
        </p:spPr>
        <p:txBody>
          <a:bodyPr wrap="square" rtlCol="0">
            <a:spAutoFit/>
          </a:bodyPr>
          <a:lstStyle/>
          <a:p>
            <a:r>
              <a:rPr lang="es-MX" sz="4000" b="1" dirty="0" smtClean="0">
                <a:solidFill>
                  <a:schemeClr val="bg1"/>
                </a:solidFill>
              </a:rPr>
              <a:t>Cambio 1: Nuevo Enfoque de Agrupación</a:t>
            </a:r>
            <a:endParaRPr lang="es-CL" sz="4000" b="1" dirty="0">
              <a:solidFill>
                <a:schemeClr val="bg1"/>
              </a:solidFill>
            </a:endParaRPr>
          </a:p>
        </p:txBody>
      </p:sp>
      <p:sp>
        <p:nvSpPr>
          <p:cNvPr id="6" name="CuadroTexto 5"/>
          <p:cNvSpPr txBox="1"/>
          <p:nvPr/>
        </p:nvSpPr>
        <p:spPr>
          <a:xfrm>
            <a:off x="847725" y="1123950"/>
            <a:ext cx="9963150" cy="4943475"/>
          </a:xfrm>
          <a:prstGeom prst="rect">
            <a:avLst/>
          </a:prstGeom>
          <a:noFill/>
        </p:spPr>
        <p:txBody>
          <a:bodyPr wrap="square" rtlCol="0">
            <a:spAutoFit/>
          </a:bodyPr>
          <a:lstStyle/>
          <a:p>
            <a:endParaRPr lang="es-CL" dirty="0"/>
          </a:p>
        </p:txBody>
      </p:sp>
      <p:sp>
        <p:nvSpPr>
          <p:cNvPr id="4" name="CuadroTexto 3"/>
          <p:cNvSpPr txBox="1"/>
          <p:nvPr/>
        </p:nvSpPr>
        <p:spPr>
          <a:xfrm>
            <a:off x="1381125" y="974586"/>
            <a:ext cx="5800725" cy="461665"/>
          </a:xfrm>
          <a:prstGeom prst="rect">
            <a:avLst/>
          </a:prstGeom>
          <a:noFill/>
        </p:spPr>
        <p:txBody>
          <a:bodyPr wrap="square" rtlCol="0">
            <a:spAutoFit/>
          </a:bodyPr>
          <a:lstStyle/>
          <a:p>
            <a:r>
              <a:rPr lang="es-MX" sz="2400" b="1" dirty="0" smtClean="0">
                <a:solidFill>
                  <a:schemeClr val="bg1"/>
                </a:solidFill>
              </a:rPr>
              <a:t>Categorización progresiva de asignaturas</a:t>
            </a:r>
            <a:endParaRPr lang="es-CL" sz="2400" b="1" dirty="0">
              <a:solidFill>
                <a:schemeClr val="bg1"/>
              </a:solidFill>
            </a:endParaRPr>
          </a:p>
        </p:txBody>
      </p:sp>
      <p:graphicFrame>
        <p:nvGraphicFramePr>
          <p:cNvPr id="5" name="Diagrama 4"/>
          <p:cNvGraphicFramePr/>
          <p:nvPr>
            <p:extLst>
              <p:ext uri="{D42A27DB-BD31-4B8C-83A1-F6EECF244321}">
                <p14:modId xmlns:p14="http://schemas.microsoft.com/office/powerpoint/2010/main" val="2737547214"/>
              </p:ext>
            </p:extLst>
          </p:nvPr>
        </p:nvGraphicFramePr>
        <p:xfrm>
          <a:off x="847725" y="719666"/>
          <a:ext cx="9312275" cy="56335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CuadroTexto 6"/>
          <p:cNvSpPr txBox="1"/>
          <p:nvPr/>
        </p:nvSpPr>
        <p:spPr>
          <a:xfrm>
            <a:off x="3028950" y="5238750"/>
            <a:ext cx="7350126" cy="707886"/>
          </a:xfrm>
          <a:prstGeom prst="rect">
            <a:avLst/>
          </a:prstGeom>
          <a:noFill/>
        </p:spPr>
        <p:txBody>
          <a:bodyPr wrap="square" rtlCol="0">
            <a:spAutoFit/>
          </a:bodyPr>
          <a:lstStyle/>
          <a:p>
            <a:r>
              <a:rPr lang="es-MX" sz="2000" dirty="0" smtClean="0">
                <a:solidFill>
                  <a:schemeClr val="bg1"/>
                </a:solidFill>
              </a:rPr>
              <a:t>Facilita la progresión vertical, la especialización y la transversalidad de competencias clave.</a:t>
            </a:r>
            <a:endParaRPr lang="es-CL" sz="2000" dirty="0">
              <a:solidFill>
                <a:schemeClr val="bg1"/>
              </a:solidFill>
            </a:endParaRPr>
          </a:p>
        </p:txBody>
      </p:sp>
    </p:spTree>
    <p:extLst>
      <p:ext uri="{BB962C8B-B14F-4D97-AF65-F5344CB8AC3E}">
        <p14:creationId xmlns:p14="http://schemas.microsoft.com/office/powerpoint/2010/main" val="1222801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CuadroTexto 2"/>
          <p:cNvSpPr txBox="1"/>
          <p:nvPr/>
        </p:nvSpPr>
        <p:spPr>
          <a:xfrm>
            <a:off x="0" y="134531"/>
            <a:ext cx="12096750" cy="1323439"/>
          </a:xfrm>
          <a:prstGeom prst="rect">
            <a:avLst/>
          </a:prstGeom>
          <a:noFill/>
        </p:spPr>
        <p:txBody>
          <a:bodyPr wrap="square" rtlCol="0">
            <a:spAutoFit/>
          </a:bodyPr>
          <a:lstStyle/>
          <a:p>
            <a:pPr algn="ctr"/>
            <a:r>
              <a:rPr lang="es-MX" sz="4000" b="1" dirty="0" smtClean="0">
                <a:solidFill>
                  <a:schemeClr val="bg1"/>
                </a:solidFill>
              </a:rPr>
              <a:t>Cambio 2</a:t>
            </a:r>
            <a:r>
              <a:rPr lang="es-MX" sz="4000" dirty="0" smtClean="0">
                <a:solidFill>
                  <a:schemeClr val="bg1"/>
                </a:solidFill>
              </a:rPr>
              <a:t>: Incorporación de nueva asignatura: </a:t>
            </a:r>
          </a:p>
          <a:p>
            <a:pPr algn="ctr"/>
            <a:r>
              <a:rPr lang="es-MX" sz="4000" b="1" dirty="0" smtClean="0">
                <a:solidFill>
                  <a:schemeClr val="bg1"/>
                </a:solidFill>
                <a:effectLst>
                  <a:outerShdw blurRad="38100" dist="38100" dir="2700000" algn="tl">
                    <a:srgbClr val="000000">
                      <a:alpha val="43137"/>
                    </a:srgbClr>
                  </a:outerShdw>
                </a:effectLst>
              </a:rPr>
              <a:t>“Estrategias para el aprendizaje Naval”</a:t>
            </a:r>
            <a:endParaRPr lang="es-CL" sz="4000" b="1" dirty="0">
              <a:solidFill>
                <a:schemeClr val="bg1"/>
              </a:solidFill>
              <a:effectLst>
                <a:outerShdw blurRad="38100" dist="38100" dir="2700000" algn="tl">
                  <a:srgbClr val="000000">
                    <a:alpha val="43137"/>
                  </a:srgbClr>
                </a:outerShdw>
              </a:effectLst>
            </a:endParaRPr>
          </a:p>
        </p:txBody>
      </p:sp>
      <p:graphicFrame>
        <p:nvGraphicFramePr>
          <p:cNvPr id="2" name="Diagrama 1"/>
          <p:cNvGraphicFramePr/>
          <p:nvPr>
            <p:extLst>
              <p:ext uri="{D42A27DB-BD31-4B8C-83A1-F6EECF244321}">
                <p14:modId xmlns:p14="http://schemas.microsoft.com/office/powerpoint/2010/main" val="3853671691"/>
              </p:ext>
            </p:extLst>
          </p:nvPr>
        </p:nvGraphicFramePr>
        <p:xfrm>
          <a:off x="4279898" y="1477665"/>
          <a:ext cx="7464425" cy="49572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ángulo 7"/>
          <p:cNvSpPr/>
          <p:nvPr/>
        </p:nvSpPr>
        <p:spPr>
          <a:xfrm>
            <a:off x="6756397" y="3000375"/>
            <a:ext cx="4943475" cy="43815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Introducción a las Ciencias Aplicadas</a:t>
            </a:r>
            <a:endParaRPr lang="es-CL" dirty="0"/>
          </a:p>
        </p:txBody>
      </p:sp>
      <p:sp>
        <p:nvSpPr>
          <p:cNvPr id="9" name="Rectángulo 8"/>
          <p:cNvSpPr/>
          <p:nvPr/>
        </p:nvSpPr>
        <p:spPr>
          <a:xfrm>
            <a:off x="4279898" y="2990850"/>
            <a:ext cx="2476499" cy="1057275"/>
          </a:xfrm>
          <a:prstGeom prst="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Taller de inducción a la educación superior en el contexto militar</a:t>
            </a:r>
            <a:endParaRPr lang="es-CL" dirty="0"/>
          </a:p>
        </p:txBody>
      </p:sp>
      <p:sp>
        <p:nvSpPr>
          <p:cNvPr id="11" name="CuadroTexto 10"/>
          <p:cNvSpPr txBox="1"/>
          <p:nvPr/>
        </p:nvSpPr>
        <p:spPr>
          <a:xfrm>
            <a:off x="295271" y="1477665"/>
            <a:ext cx="3848104" cy="3539430"/>
          </a:xfrm>
          <a:prstGeom prst="rect">
            <a:avLst/>
          </a:prstGeom>
          <a:noFill/>
        </p:spPr>
        <p:txBody>
          <a:bodyPr wrap="square" rtlCol="0">
            <a:spAutoFit/>
          </a:bodyPr>
          <a:lstStyle/>
          <a:p>
            <a:r>
              <a:rPr lang="es-MX" sz="2800" b="1" dirty="0" smtClean="0">
                <a:solidFill>
                  <a:schemeClr val="bg1"/>
                </a:solidFill>
              </a:rPr>
              <a:t>Propósito</a:t>
            </a:r>
            <a:r>
              <a:rPr lang="es-MX" sz="2800" dirty="0" smtClean="0">
                <a:solidFill>
                  <a:schemeClr val="bg1"/>
                </a:solidFill>
              </a:rPr>
              <a:t>:</a:t>
            </a:r>
          </a:p>
          <a:p>
            <a:endParaRPr lang="es-MX" sz="2800" dirty="0">
              <a:solidFill>
                <a:schemeClr val="bg1"/>
              </a:solidFill>
            </a:endParaRPr>
          </a:p>
          <a:p>
            <a:r>
              <a:rPr lang="es-MX" sz="2800" b="1" dirty="0" smtClean="0">
                <a:solidFill>
                  <a:schemeClr val="bg1"/>
                </a:solidFill>
              </a:rPr>
              <a:t>Fortalecer competencias básicas</a:t>
            </a:r>
            <a:r>
              <a:rPr lang="es-MX" sz="2800" dirty="0" smtClean="0">
                <a:solidFill>
                  <a:schemeClr val="bg1"/>
                </a:solidFill>
              </a:rPr>
              <a:t> para enfrentar con éxito asignaturas científicas y evitar el fracaso académico temprano.</a:t>
            </a:r>
            <a:endParaRPr lang="es-CL" sz="2800" dirty="0">
              <a:solidFill>
                <a:schemeClr val="bg1"/>
              </a:solidFill>
            </a:endParaRPr>
          </a:p>
        </p:txBody>
      </p:sp>
      <p:sp>
        <p:nvSpPr>
          <p:cNvPr id="4" name="Flecha abajo 3"/>
          <p:cNvSpPr/>
          <p:nvPr/>
        </p:nvSpPr>
        <p:spPr>
          <a:xfrm>
            <a:off x="1809750" y="5076825"/>
            <a:ext cx="476250" cy="5238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Elipse 4"/>
          <p:cNvSpPr/>
          <p:nvPr/>
        </p:nvSpPr>
        <p:spPr>
          <a:xfrm>
            <a:off x="633412" y="5772150"/>
            <a:ext cx="2828925"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ACCIÓN PREVENTIVA</a:t>
            </a:r>
            <a:endParaRPr lang="es-CL" dirty="0"/>
          </a:p>
        </p:txBody>
      </p:sp>
    </p:spTree>
    <p:extLst>
      <p:ext uri="{BB962C8B-B14F-4D97-AF65-F5344CB8AC3E}">
        <p14:creationId xmlns:p14="http://schemas.microsoft.com/office/powerpoint/2010/main" val="1724302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CuadroTexto 2"/>
          <p:cNvSpPr txBox="1"/>
          <p:nvPr/>
        </p:nvSpPr>
        <p:spPr>
          <a:xfrm>
            <a:off x="-428625" y="0"/>
            <a:ext cx="12096750" cy="1323439"/>
          </a:xfrm>
          <a:prstGeom prst="rect">
            <a:avLst/>
          </a:prstGeom>
          <a:noFill/>
        </p:spPr>
        <p:txBody>
          <a:bodyPr wrap="square" rtlCol="0">
            <a:spAutoFit/>
          </a:bodyPr>
          <a:lstStyle/>
          <a:p>
            <a:pPr algn="ctr"/>
            <a:r>
              <a:rPr lang="es-MX" sz="4000" b="1" dirty="0" smtClean="0">
                <a:solidFill>
                  <a:schemeClr val="bg1"/>
                </a:solidFill>
              </a:rPr>
              <a:t>Cambio 3: Incorporación de Electivos </a:t>
            </a:r>
          </a:p>
          <a:p>
            <a:pPr algn="ctr"/>
            <a:r>
              <a:rPr lang="es-MX" sz="4000" dirty="0" smtClean="0">
                <a:solidFill>
                  <a:schemeClr val="bg1"/>
                </a:solidFill>
              </a:rPr>
              <a:t>Humanistas, Científicos y Profesionales</a:t>
            </a:r>
            <a:endParaRPr lang="es-CL" sz="4000" dirty="0">
              <a:solidFill>
                <a:schemeClr val="bg1"/>
              </a:solidFill>
            </a:endParaRPr>
          </a:p>
        </p:txBody>
      </p:sp>
      <p:graphicFrame>
        <p:nvGraphicFramePr>
          <p:cNvPr id="4" name="Diagrama 3"/>
          <p:cNvGraphicFramePr/>
          <p:nvPr>
            <p:extLst>
              <p:ext uri="{D42A27DB-BD31-4B8C-83A1-F6EECF244321}">
                <p14:modId xmlns:p14="http://schemas.microsoft.com/office/powerpoint/2010/main" val="4039360192"/>
              </p:ext>
            </p:extLst>
          </p:nvPr>
        </p:nvGraphicFramePr>
        <p:xfrm>
          <a:off x="702186" y="1018639"/>
          <a:ext cx="10019277" cy="60868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ángulo redondeado 4"/>
          <p:cNvSpPr/>
          <p:nvPr/>
        </p:nvSpPr>
        <p:spPr>
          <a:xfrm>
            <a:off x="2371418" y="1323439"/>
            <a:ext cx="6934200" cy="12573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“El modelo debe permitir desarrollar competencias requeridas según los intereses y proyecciones del cadete”</a:t>
            </a:r>
            <a:endParaRPr lang="es-CL" dirty="0"/>
          </a:p>
        </p:txBody>
      </p:sp>
    </p:spTree>
    <p:extLst>
      <p:ext uri="{BB962C8B-B14F-4D97-AF65-F5344CB8AC3E}">
        <p14:creationId xmlns:p14="http://schemas.microsoft.com/office/powerpoint/2010/main" val="1880490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1026" name="Picture 2" descr="FF18 Almirante Riveros en Magallanes foto Armada de Chi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767" y="139421"/>
            <a:ext cx="8572500" cy="6429375"/>
          </a:xfrm>
          <a:prstGeom prst="rect">
            <a:avLst/>
          </a:prstGeom>
          <a:noFill/>
          <a:extLst>
            <a:ext uri="{909E8E84-426E-40DD-AFC4-6F175D3DCCD1}">
              <a14:hiddenFill xmlns:a14="http://schemas.microsoft.com/office/drawing/2010/main">
                <a:solidFill>
                  <a:srgbClr val="FFFFFF"/>
                </a:solidFill>
              </a14:hiddenFill>
            </a:ext>
          </a:extLst>
        </p:spPr>
      </p:pic>
      <p:pic>
        <p:nvPicPr>
          <p:cNvPr id="11" name="10 Imagen" descr="3.2.23.jpeg"/>
          <p:cNvPicPr>
            <a:picLocks noChangeAspect="1"/>
          </p:cNvPicPr>
          <p:nvPr/>
        </p:nvPicPr>
        <p:blipFill>
          <a:blip r:embed="rId5" cstate="print"/>
          <a:stretch>
            <a:fillRect/>
          </a:stretch>
        </p:blipFill>
        <p:spPr>
          <a:xfrm>
            <a:off x="8762976" y="857232"/>
            <a:ext cx="3429024" cy="5143536"/>
          </a:xfrm>
          <a:prstGeom prst="rect">
            <a:avLst/>
          </a:prstGeom>
        </p:spPr>
      </p:pic>
      <p:sp>
        <p:nvSpPr>
          <p:cNvPr id="2" name="1 Rectángulo"/>
          <p:cNvSpPr/>
          <p:nvPr/>
        </p:nvSpPr>
        <p:spPr>
          <a:xfrm>
            <a:off x="393701" y="0"/>
            <a:ext cx="4296833" cy="6858000"/>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sz="2400">
              <a:solidFill>
                <a:prstClr val="white"/>
              </a:solidFill>
              <a:latin typeface="Calibri"/>
            </a:endParaRPr>
          </a:p>
        </p:txBody>
      </p:sp>
      <p:pic>
        <p:nvPicPr>
          <p:cNvPr id="3" name="4 Imagen"/>
          <p:cNvPicPr>
            <a:picLocks noChangeAspect="1"/>
          </p:cNvPicPr>
          <p:nvPr/>
        </p:nvPicPr>
        <p:blipFill>
          <a:blip r:embed="rId6" cstate="print"/>
          <a:srcRect/>
          <a:stretch>
            <a:fillRect/>
          </a:stretch>
        </p:blipFill>
        <p:spPr bwMode="auto">
          <a:xfrm>
            <a:off x="617845" y="4099130"/>
            <a:ext cx="3578090" cy="2252337"/>
          </a:xfrm>
          <a:prstGeom prst="rect">
            <a:avLst/>
          </a:prstGeom>
          <a:noFill/>
          <a:ln w="9525">
            <a:noFill/>
            <a:miter lim="800000"/>
            <a:headEnd/>
            <a:tailEnd/>
          </a:ln>
        </p:spPr>
      </p:pic>
      <p:pic>
        <p:nvPicPr>
          <p:cNvPr id="14" name="13 Imagen" descr="Pag05_02.JPG"/>
          <p:cNvPicPr>
            <a:picLocks noChangeAspect="1"/>
          </p:cNvPicPr>
          <p:nvPr/>
        </p:nvPicPr>
        <p:blipFill>
          <a:blip r:embed="rId7" cstate="print"/>
          <a:stretch>
            <a:fillRect/>
          </a:stretch>
        </p:blipFill>
        <p:spPr>
          <a:xfrm rot="764585">
            <a:off x="6631256" y="2516606"/>
            <a:ext cx="2746783" cy="1824785"/>
          </a:xfrm>
          <a:prstGeom prst="rect">
            <a:avLst/>
          </a:prstGeom>
          <a:ln>
            <a:noFill/>
          </a:ln>
          <a:effectLst>
            <a:outerShdw blurRad="292100" dist="139700" dir="2700000" algn="tl" rotWithShape="0">
              <a:srgbClr val="333333">
                <a:alpha val="65000"/>
              </a:srgbClr>
            </a:outerShdw>
          </a:effectLst>
        </p:spPr>
      </p:pic>
      <p:pic>
        <p:nvPicPr>
          <p:cNvPr id="15" name="14 Imagen" descr="Pag06_01.jpg"/>
          <p:cNvPicPr>
            <a:picLocks noChangeAspect="1"/>
          </p:cNvPicPr>
          <p:nvPr/>
        </p:nvPicPr>
        <p:blipFill>
          <a:blip r:embed="rId8" cstate="print"/>
          <a:stretch>
            <a:fillRect/>
          </a:stretch>
        </p:blipFill>
        <p:spPr>
          <a:xfrm rot="21258416">
            <a:off x="6953770" y="4368615"/>
            <a:ext cx="2570696" cy="17133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Imagen 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1042956">
            <a:off x="6857069" y="455249"/>
            <a:ext cx="2764098" cy="22026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366234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3437" y="1466850"/>
            <a:ext cx="10058400" cy="4830252"/>
          </a:xfrm>
          <a:prstGeom prst="rect">
            <a:avLst/>
          </a:prstGeom>
        </p:spPr>
      </p:pic>
      <p:sp>
        <p:nvSpPr>
          <p:cNvPr id="7" name="Rectángulo redondeado 6"/>
          <p:cNvSpPr/>
          <p:nvPr/>
        </p:nvSpPr>
        <p:spPr>
          <a:xfrm>
            <a:off x="833437" y="116297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 </a:t>
            </a:r>
            <a:endParaRPr lang="es-CL" dirty="0"/>
          </a:p>
        </p:txBody>
      </p:sp>
      <p:sp>
        <p:nvSpPr>
          <p:cNvPr id="9" name="Rectángulo redondeado 8"/>
          <p:cNvSpPr/>
          <p:nvPr/>
        </p:nvSpPr>
        <p:spPr>
          <a:xfrm>
            <a:off x="2096882" y="116297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a:t>
            </a:r>
            <a:endParaRPr lang="es-CL" dirty="0"/>
          </a:p>
        </p:txBody>
      </p:sp>
      <p:sp>
        <p:nvSpPr>
          <p:cNvPr id="10" name="Rectángulo redondeado 9"/>
          <p:cNvSpPr/>
          <p:nvPr/>
        </p:nvSpPr>
        <p:spPr>
          <a:xfrm>
            <a:off x="3360327" y="1156674"/>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III</a:t>
            </a:r>
            <a:endParaRPr lang="es-CL" dirty="0"/>
          </a:p>
        </p:txBody>
      </p:sp>
      <p:sp>
        <p:nvSpPr>
          <p:cNvPr id="11" name="Rectángulo redondeado 10"/>
          <p:cNvSpPr/>
          <p:nvPr/>
        </p:nvSpPr>
        <p:spPr>
          <a:xfrm>
            <a:off x="4623772" y="1156674"/>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IV</a:t>
            </a:r>
            <a:endParaRPr lang="es-CL" dirty="0"/>
          </a:p>
        </p:txBody>
      </p:sp>
      <p:sp>
        <p:nvSpPr>
          <p:cNvPr id="12" name="Rectángulo redondeado 11"/>
          <p:cNvSpPr/>
          <p:nvPr/>
        </p:nvSpPr>
        <p:spPr>
          <a:xfrm>
            <a:off x="5887217" y="115667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a:t>
            </a:r>
            <a:endParaRPr lang="es-CL" dirty="0"/>
          </a:p>
        </p:txBody>
      </p:sp>
      <p:sp>
        <p:nvSpPr>
          <p:cNvPr id="13" name="Rectángulo redondeado 12"/>
          <p:cNvSpPr/>
          <p:nvPr/>
        </p:nvSpPr>
        <p:spPr>
          <a:xfrm>
            <a:off x="7150662" y="115667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a:t>
            </a:r>
            <a:endParaRPr lang="es-CL" dirty="0"/>
          </a:p>
        </p:txBody>
      </p:sp>
      <p:sp>
        <p:nvSpPr>
          <p:cNvPr id="14" name="Rectángulo redondeado 13"/>
          <p:cNvSpPr/>
          <p:nvPr/>
        </p:nvSpPr>
        <p:spPr>
          <a:xfrm>
            <a:off x="8414107" y="115667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a:t>
            </a:r>
            <a:endParaRPr lang="es-CL" dirty="0"/>
          </a:p>
        </p:txBody>
      </p:sp>
      <p:sp>
        <p:nvSpPr>
          <p:cNvPr id="15" name="Rectángulo redondeado 14"/>
          <p:cNvSpPr/>
          <p:nvPr/>
        </p:nvSpPr>
        <p:spPr>
          <a:xfrm>
            <a:off x="9677552" y="115667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VIII</a:t>
            </a:r>
            <a:endParaRPr lang="es-CL" dirty="0"/>
          </a:p>
        </p:txBody>
      </p:sp>
      <p:sp>
        <p:nvSpPr>
          <p:cNvPr id="16" name="Rectángulo redondeado 15"/>
          <p:cNvSpPr/>
          <p:nvPr/>
        </p:nvSpPr>
        <p:spPr>
          <a:xfrm>
            <a:off x="833437" y="6333051"/>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30 </a:t>
            </a:r>
            <a:r>
              <a:rPr lang="es-MX" dirty="0" err="1" smtClean="0"/>
              <a:t>hrs</a:t>
            </a:r>
            <a:r>
              <a:rPr lang="es-MX" dirty="0" smtClean="0"/>
              <a:t>.</a:t>
            </a:r>
            <a:endParaRPr lang="es-CL" dirty="0"/>
          </a:p>
        </p:txBody>
      </p:sp>
      <p:sp>
        <p:nvSpPr>
          <p:cNvPr id="17" name="Rectángulo redondeado 16"/>
          <p:cNvSpPr/>
          <p:nvPr/>
        </p:nvSpPr>
        <p:spPr>
          <a:xfrm>
            <a:off x="2096882" y="6333051"/>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18" name="Rectángulo redondeado 17"/>
          <p:cNvSpPr/>
          <p:nvPr/>
        </p:nvSpPr>
        <p:spPr>
          <a:xfrm>
            <a:off x="3360327" y="632675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19" name="Rectángulo redondeado 18"/>
          <p:cNvSpPr/>
          <p:nvPr/>
        </p:nvSpPr>
        <p:spPr>
          <a:xfrm>
            <a:off x="4623772" y="632675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0" name="Rectángulo redondeado 19"/>
          <p:cNvSpPr/>
          <p:nvPr/>
        </p:nvSpPr>
        <p:spPr>
          <a:xfrm>
            <a:off x="5887217" y="632675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1" name="Rectángulo redondeado 20"/>
          <p:cNvSpPr/>
          <p:nvPr/>
        </p:nvSpPr>
        <p:spPr>
          <a:xfrm>
            <a:off x="7150662" y="632675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2" name="Rectángulo redondeado 21"/>
          <p:cNvSpPr/>
          <p:nvPr/>
        </p:nvSpPr>
        <p:spPr>
          <a:xfrm>
            <a:off x="8414107" y="6326751"/>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3" name="Rectángulo redondeado 22"/>
          <p:cNvSpPr/>
          <p:nvPr/>
        </p:nvSpPr>
        <p:spPr>
          <a:xfrm>
            <a:off x="9677552" y="6326751"/>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4" name="Rectángulo redondeado 23"/>
          <p:cNvSpPr/>
          <p:nvPr/>
        </p:nvSpPr>
        <p:spPr>
          <a:xfrm>
            <a:off x="904875" y="753015"/>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1ER AÑO</a:t>
            </a:r>
            <a:endParaRPr lang="es-CL" dirty="0"/>
          </a:p>
        </p:txBody>
      </p:sp>
      <p:sp>
        <p:nvSpPr>
          <p:cNvPr id="25" name="Rectángulo redondeado 24"/>
          <p:cNvSpPr/>
          <p:nvPr/>
        </p:nvSpPr>
        <p:spPr>
          <a:xfrm>
            <a:off x="3414788" y="760929"/>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2DO AÑO</a:t>
            </a:r>
            <a:endParaRPr lang="es-CL" dirty="0"/>
          </a:p>
        </p:txBody>
      </p:sp>
      <p:sp>
        <p:nvSpPr>
          <p:cNvPr id="26" name="Rectángulo redondeado 25"/>
          <p:cNvSpPr/>
          <p:nvPr/>
        </p:nvSpPr>
        <p:spPr>
          <a:xfrm>
            <a:off x="5924701" y="753015"/>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3ER AÑO</a:t>
            </a:r>
            <a:endParaRPr lang="es-CL" dirty="0"/>
          </a:p>
        </p:txBody>
      </p:sp>
      <p:sp>
        <p:nvSpPr>
          <p:cNvPr id="27" name="Rectángulo redondeado 26"/>
          <p:cNvSpPr/>
          <p:nvPr/>
        </p:nvSpPr>
        <p:spPr>
          <a:xfrm>
            <a:off x="8448903" y="760929"/>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4TO AÑO</a:t>
            </a:r>
            <a:endParaRPr lang="es-CL" dirty="0"/>
          </a:p>
        </p:txBody>
      </p:sp>
      <p:sp>
        <p:nvSpPr>
          <p:cNvPr id="28" name="Rectángulo redondeado 27"/>
          <p:cNvSpPr/>
          <p:nvPr/>
        </p:nvSpPr>
        <p:spPr>
          <a:xfrm>
            <a:off x="2247900" y="200025"/>
            <a:ext cx="7321651" cy="2762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MALLA ACTUAL </a:t>
            </a:r>
            <a:endParaRPr lang="es-CL" dirty="0"/>
          </a:p>
        </p:txBody>
      </p:sp>
    </p:spTree>
    <p:extLst>
      <p:ext uri="{BB962C8B-B14F-4D97-AF65-F5344CB8AC3E}">
        <p14:creationId xmlns:p14="http://schemas.microsoft.com/office/powerpoint/2010/main" val="4437906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8687" y="1441188"/>
            <a:ext cx="10058400" cy="4830252"/>
          </a:xfrm>
          <a:prstGeom prst="rect">
            <a:avLst/>
          </a:prstGeom>
        </p:spPr>
      </p:pic>
      <p:sp>
        <p:nvSpPr>
          <p:cNvPr id="7" name="Rectángulo redondeado 6"/>
          <p:cNvSpPr/>
          <p:nvPr/>
        </p:nvSpPr>
        <p:spPr>
          <a:xfrm>
            <a:off x="928687" y="111534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 </a:t>
            </a:r>
            <a:endParaRPr lang="es-CL" dirty="0"/>
          </a:p>
        </p:txBody>
      </p:sp>
      <p:sp>
        <p:nvSpPr>
          <p:cNvPr id="9" name="Rectángulo redondeado 8"/>
          <p:cNvSpPr/>
          <p:nvPr/>
        </p:nvSpPr>
        <p:spPr>
          <a:xfrm>
            <a:off x="2192132" y="111534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a:t>
            </a:r>
            <a:endParaRPr lang="es-CL" dirty="0"/>
          </a:p>
        </p:txBody>
      </p:sp>
      <p:sp>
        <p:nvSpPr>
          <p:cNvPr id="10" name="Rectángulo redondeado 9"/>
          <p:cNvSpPr/>
          <p:nvPr/>
        </p:nvSpPr>
        <p:spPr>
          <a:xfrm>
            <a:off x="3455577" y="1109049"/>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III</a:t>
            </a:r>
            <a:endParaRPr lang="es-CL" dirty="0"/>
          </a:p>
        </p:txBody>
      </p:sp>
      <p:sp>
        <p:nvSpPr>
          <p:cNvPr id="11" name="Rectángulo redondeado 10"/>
          <p:cNvSpPr/>
          <p:nvPr/>
        </p:nvSpPr>
        <p:spPr>
          <a:xfrm>
            <a:off x="4719022" y="1109049"/>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IV</a:t>
            </a:r>
            <a:endParaRPr lang="es-CL" dirty="0"/>
          </a:p>
        </p:txBody>
      </p:sp>
      <p:sp>
        <p:nvSpPr>
          <p:cNvPr id="12" name="Rectángulo redondeado 11"/>
          <p:cNvSpPr/>
          <p:nvPr/>
        </p:nvSpPr>
        <p:spPr>
          <a:xfrm>
            <a:off x="5982467" y="1109048"/>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a:t>
            </a:r>
            <a:endParaRPr lang="es-CL" dirty="0"/>
          </a:p>
        </p:txBody>
      </p:sp>
      <p:sp>
        <p:nvSpPr>
          <p:cNvPr id="13" name="Rectángulo redondeado 12"/>
          <p:cNvSpPr/>
          <p:nvPr/>
        </p:nvSpPr>
        <p:spPr>
          <a:xfrm>
            <a:off x="7245912" y="1109048"/>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a:t>
            </a:r>
            <a:endParaRPr lang="es-CL" dirty="0"/>
          </a:p>
        </p:txBody>
      </p:sp>
      <p:sp>
        <p:nvSpPr>
          <p:cNvPr id="14" name="Rectángulo redondeado 13"/>
          <p:cNvSpPr/>
          <p:nvPr/>
        </p:nvSpPr>
        <p:spPr>
          <a:xfrm>
            <a:off x="8509357" y="110904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a:t>
            </a:r>
            <a:endParaRPr lang="es-CL" dirty="0"/>
          </a:p>
        </p:txBody>
      </p:sp>
      <p:sp>
        <p:nvSpPr>
          <p:cNvPr id="15" name="Rectángulo redondeado 14"/>
          <p:cNvSpPr/>
          <p:nvPr/>
        </p:nvSpPr>
        <p:spPr>
          <a:xfrm>
            <a:off x="9772802" y="110904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VIII</a:t>
            </a:r>
            <a:endParaRPr lang="es-CL" dirty="0"/>
          </a:p>
        </p:txBody>
      </p:sp>
      <p:sp>
        <p:nvSpPr>
          <p:cNvPr id="16" name="Rectángulo redondeado 15"/>
          <p:cNvSpPr/>
          <p:nvPr/>
        </p:nvSpPr>
        <p:spPr>
          <a:xfrm>
            <a:off x="928687" y="6285426"/>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30 </a:t>
            </a:r>
            <a:r>
              <a:rPr lang="es-MX" dirty="0" err="1" smtClean="0"/>
              <a:t>hrs</a:t>
            </a:r>
            <a:r>
              <a:rPr lang="es-MX" dirty="0" smtClean="0"/>
              <a:t>.</a:t>
            </a:r>
            <a:endParaRPr lang="es-CL" dirty="0"/>
          </a:p>
        </p:txBody>
      </p:sp>
      <p:sp>
        <p:nvSpPr>
          <p:cNvPr id="17" name="Rectángulo redondeado 16"/>
          <p:cNvSpPr/>
          <p:nvPr/>
        </p:nvSpPr>
        <p:spPr>
          <a:xfrm>
            <a:off x="2192132" y="6285426"/>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18" name="Rectángulo redondeado 17"/>
          <p:cNvSpPr/>
          <p:nvPr/>
        </p:nvSpPr>
        <p:spPr>
          <a:xfrm>
            <a:off x="3455577" y="6279128"/>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19" name="Rectángulo redondeado 18"/>
          <p:cNvSpPr/>
          <p:nvPr/>
        </p:nvSpPr>
        <p:spPr>
          <a:xfrm>
            <a:off x="4719022" y="6279128"/>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0" name="Rectángulo redondeado 19"/>
          <p:cNvSpPr/>
          <p:nvPr/>
        </p:nvSpPr>
        <p:spPr>
          <a:xfrm>
            <a:off x="5982467" y="627912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1" name="Rectángulo redondeado 20"/>
          <p:cNvSpPr/>
          <p:nvPr/>
        </p:nvSpPr>
        <p:spPr>
          <a:xfrm>
            <a:off x="7245912" y="627912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2" name="Rectángulo redondeado 21"/>
          <p:cNvSpPr/>
          <p:nvPr/>
        </p:nvSpPr>
        <p:spPr>
          <a:xfrm>
            <a:off x="8509357" y="6279126"/>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3" name="Rectángulo redondeado 22"/>
          <p:cNvSpPr/>
          <p:nvPr/>
        </p:nvSpPr>
        <p:spPr>
          <a:xfrm>
            <a:off x="9772802" y="6279126"/>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4" name="Rectángulo redondeado 23"/>
          <p:cNvSpPr/>
          <p:nvPr/>
        </p:nvSpPr>
        <p:spPr>
          <a:xfrm>
            <a:off x="1000125" y="705390"/>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1ER AÑO</a:t>
            </a:r>
            <a:endParaRPr lang="es-CL" dirty="0"/>
          </a:p>
        </p:txBody>
      </p:sp>
      <p:sp>
        <p:nvSpPr>
          <p:cNvPr id="25" name="Rectángulo redondeado 24"/>
          <p:cNvSpPr/>
          <p:nvPr/>
        </p:nvSpPr>
        <p:spPr>
          <a:xfrm>
            <a:off x="3510038" y="713304"/>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2DO AÑO</a:t>
            </a:r>
            <a:endParaRPr lang="es-CL" dirty="0"/>
          </a:p>
        </p:txBody>
      </p:sp>
      <p:sp>
        <p:nvSpPr>
          <p:cNvPr id="26" name="Rectángulo redondeado 25"/>
          <p:cNvSpPr/>
          <p:nvPr/>
        </p:nvSpPr>
        <p:spPr>
          <a:xfrm>
            <a:off x="6019951" y="705390"/>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3ER AÑO</a:t>
            </a:r>
            <a:endParaRPr lang="es-CL" dirty="0"/>
          </a:p>
        </p:txBody>
      </p:sp>
      <p:sp>
        <p:nvSpPr>
          <p:cNvPr id="27" name="Rectángulo redondeado 26"/>
          <p:cNvSpPr/>
          <p:nvPr/>
        </p:nvSpPr>
        <p:spPr>
          <a:xfrm>
            <a:off x="8544153" y="713304"/>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4TO AÑO</a:t>
            </a:r>
            <a:endParaRPr lang="es-CL" dirty="0"/>
          </a:p>
        </p:txBody>
      </p:sp>
      <p:sp>
        <p:nvSpPr>
          <p:cNvPr id="2" name="Elipse 1"/>
          <p:cNvSpPr/>
          <p:nvPr/>
        </p:nvSpPr>
        <p:spPr>
          <a:xfrm>
            <a:off x="3556588" y="2728217"/>
            <a:ext cx="953421" cy="61912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9" name="Elipse 28"/>
          <p:cNvSpPr/>
          <p:nvPr/>
        </p:nvSpPr>
        <p:spPr>
          <a:xfrm>
            <a:off x="4904068" y="2741113"/>
            <a:ext cx="953421" cy="61912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0" name="Elipse 29"/>
          <p:cNvSpPr/>
          <p:nvPr/>
        </p:nvSpPr>
        <p:spPr>
          <a:xfrm>
            <a:off x="9772802" y="3999108"/>
            <a:ext cx="953421" cy="61912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1" name="Elipse 30"/>
          <p:cNvSpPr/>
          <p:nvPr/>
        </p:nvSpPr>
        <p:spPr>
          <a:xfrm>
            <a:off x="9296091" y="3176511"/>
            <a:ext cx="953421" cy="61912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2" name="Elipse 31"/>
          <p:cNvSpPr/>
          <p:nvPr/>
        </p:nvSpPr>
        <p:spPr>
          <a:xfrm>
            <a:off x="9241167" y="4903771"/>
            <a:ext cx="953421" cy="61912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3" name="Elipse 32"/>
          <p:cNvSpPr/>
          <p:nvPr/>
        </p:nvSpPr>
        <p:spPr>
          <a:xfrm>
            <a:off x="9936874" y="5370333"/>
            <a:ext cx="953421" cy="61912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Elipse 33"/>
          <p:cNvSpPr/>
          <p:nvPr/>
        </p:nvSpPr>
        <p:spPr>
          <a:xfrm>
            <a:off x="1130710" y="4083457"/>
            <a:ext cx="953421" cy="61912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Elipse 34"/>
          <p:cNvSpPr/>
          <p:nvPr/>
        </p:nvSpPr>
        <p:spPr>
          <a:xfrm>
            <a:off x="6716965" y="5771679"/>
            <a:ext cx="953421" cy="61912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 name="Rectángulo redondeado 2"/>
          <p:cNvSpPr/>
          <p:nvPr/>
        </p:nvSpPr>
        <p:spPr>
          <a:xfrm>
            <a:off x="3924300" y="123825"/>
            <a:ext cx="4724400" cy="3333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PRINCIPALES CAMBIOS</a:t>
            </a:r>
            <a:endParaRPr lang="es-CL" dirty="0"/>
          </a:p>
        </p:txBody>
      </p:sp>
      <p:sp>
        <p:nvSpPr>
          <p:cNvPr id="38" name="Elipse 37"/>
          <p:cNvSpPr/>
          <p:nvPr/>
        </p:nvSpPr>
        <p:spPr>
          <a:xfrm>
            <a:off x="2536491" y="4146745"/>
            <a:ext cx="466725" cy="32385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9" name="Elipse 38"/>
          <p:cNvSpPr/>
          <p:nvPr/>
        </p:nvSpPr>
        <p:spPr>
          <a:xfrm>
            <a:off x="6621636" y="2115769"/>
            <a:ext cx="1144077" cy="36748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6" name="Elipse 35"/>
          <p:cNvSpPr/>
          <p:nvPr/>
        </p:nvSpPr>
        <p:spPr>
          <a:xfrm>
            <a:off x="889123" y="6198620"/>
            <a:ext cx="1144077" cy="36748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7" name="Elipse 36"/>
          <p:cNvSpPr/>
          <p:nvPr/>
        </p:nvSpPr>
        <p:spPr>
          <a:xfrm>
            <a:off x="4650585" y="6207060"/>
            <a:ext cx="1144077" cy="36748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0" name="Elipse 39"/>
          <p:cNvSpPr/>
          <p:nvPr/>
        </p:nvSpPr>
        <p:spPr>
          <a:xfrm>
            <a:off x="7282421" y="6239250"/>
            <a:ext cx="1144077" cy="36748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1" name="Elipse 40"/>
          <p:cNvSpPr/>
          <p:nvPr/>
        </p:nvSpPr>
        <p:spPr>
          <a:xfrm>
            <a:off x="8527611" y="6239249"/>
            <a:ext cx="1144077" cy="36748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2" name="Elipse 41"/>
          <p:cNvSpPr/>
          <p:nvPr/>
        </p:nvSpPr>
        <p:spPr>
          <a:xfrm>
            <a:off x="9812222" y="6239248"/>
            <a:ext cx="1144077" cy="36748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2424990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redondeado 6"/>
          <p:cNvSpPr/>
          <p:nvPr/>
        </p:nvSpPr>
        <p:spPr>
          <a:xfrm>
            <a:off x="985837" y="98199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 </a:t>
            </a:r>
            <a:endParaRPr lang="es-CL" dirty="0"/>
          </a:p>
        </p:txBody>
      </p:sp>
      <p:sp>
        <p:nvSpPr>
          <p:cNvPr id="9" name="Rectángulo redondeado 8"/>
          <p:cNvSpPr/>
          <p:nvPr/>
        </p:nvSpPr>
        <p:spPr>
          <a:xfrm>
            <a:off x="2249282" y="98199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a:t>
            </a:r>
            <a:endParaRPr lang="es-CL" dirty="0"/>
          </a:p>
        </p:txBody>
      </p:sp>
      <p:sp>
        <p:nvSpPr>
          <p:cNvPr id="10" name="Rectángulo redondeado 9"/>
          <p:cNvSpPr/>
          <p:nvPr/>
        </p:nvSpPr>
        <p:spPr>
          <a:xfrm>
            <a:off x="3512727" y="975699"/>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III</a:t>
            </a:r>
            <a:endParaRPr lang="es-CL" dirty="0"/>
          </a:p>
        </p:txBody>
      </p:sp>
      <p:sp>
        <p:nvSpPr>
          <p:cNvPr id="11" name="Rectángulo redondeado 10"/>
          <p:cNvSpPr/>
          <p:nvPr/>
        </p:nvSpPr>
        <p:spPr>
          <a:xfrm>
            <a:off x="4776172" y="975699"/>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IV</a:t>
            </a:r>
            <a:endParaRPr lang="es-CL" dirty="0"/>
          </a:p>
        </p:txBody>
      </p:sp>
      <p:sp>
        <p:nvSpPr>
          <p:cNvPr id="12" name="Rectángulo redondeado 11"/>
          <p:cNvSpPr/>
          <p:nvPr/>
        </p:nvSpPr>
        <p:spPr>
          <a:xfrm>
            <a:off x="6039617" y="975698"/>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a:t>
            </a:r>
            <a:endParaRPr lang="es-CL" dirty="0"/>
          </a:p>
        </p:txBody>
      </p:sp>
      <p:sp>
        <p:nvSpPr>
          <p:cNvPr id="13" name="Rectángulo redondeado 12"/>
          <p:cNvSpPr/>
          <p:nvPr/>
        </p:nvSpPr>
        <p:spPr>
          <a:xfrm>
            <a:off x="7303062" y="975698"/>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a:t>
            </a:r>
            <a:endParaRPr lang="es-CL" dirty="0"/>
          </a:p>
        </p:txBody>
      </p:sp>
      <p:sp>
        <p:nvSpPr>
          <p:cNvPr id="14" name="Rectángulo redondeado 13"/>
          <p:cNvSpPr/>
          <p:nvPr/>
        </p:nvSpPr>
        <p:spPr>
          <a:xfrm>
            <a:off x="8566507" y="97569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a:t>
            </a:r>
            <a:endParaRPr lang="es-CL" dirty="0"/>
          </a:p>
        </p:txBody>
      </p:sp>
      <p:sp>
        <p:nvSpPr>
          <p:cNvPr id="15" name="Rectángulo redondeado 14"/>
          <p:cNvSpPr/>
          <p:nvPr/>
        </p:nvSpPr>
        <p:spPr>
          <a:xfrm>
            <a:off x="9829952" y="97569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VIII</a:t>
            </a:r>
            <a:endParaRPr lang="es-CL" dirty="0"/>
          </a:p>
        </p:txBody>
      </p:sp>
      <p:sp>
        <p:nvSpPr>
          <p:cNvPr id="16" name="Rectángulo redondeado 15"/>
          <p:cNvSpPr/>
          <p:nvPr/>
        </p:nvSpPr>
        <p:spPr>
          <a:xfrm>
            <a:off x="1020633" y="6535534"/>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28 </a:t>
            </a:r>
            <a:r>
              <a:rPr lang="es-MX" dirty="0" err="1" smtClean="0"/>
              <a:t>hrs</a:t>
            </a:r>
            <a:r>
              <a:rPr lang="es-MX" dirty="0" smtClean="0"/>
              <a:t>.</a:t>
            </a:r>
            <a:endParaRPr lang="es-CL" dirty="0"/>
          </a:p>
        </p:txBody>
      </p:sp>
      <p:sp>
        <p:nvSpPr>
          <p:cNvPr id="17" name="Rectángulo redondeado 16"/>
          <p:cNvSpPr/>
          <p:nvPr/>
        </p:nvSpPr>
        <p:spPr>
          <a:xfrm>
            <a:off x="2284078" y="6535534"/>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0" name="Rectángulo redondeado 19"/>
          <p:cNvSpPr/>
          <p:nvPr/>
        </p:nvSpPr>
        <p:spPr>
          <a:xfrm>
            <a:off x="6074413" y="652923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1" name="Rectángulo redondeado 20"/>
          <p:cNvSpPr/>
          <p:nvPr/>
        </p:nvSpPr>
        <p:spPr>
          <a:xfrm>
            <a:off x="7337858" y="652923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2" name="Rectángulo redondeado 21"/>
          <p:cNvSpPr/>
          <p:nvPr/>
        </p:nvSpPr>
        <p:spPr>
          <a:xfrm>
            <a:off x="8601303" y="6529234"/>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26 </a:t>
            </a:r>
            <a:r>
              <a:rPr lang="es-MX" dirty="0" err="1"/>
              <a:t>hrs</a:t>
            </a:r>
            <a:endParaRPr lang="es-CL" dirty="0"/>
          </a:p>
        </p:txBody>
      </p:sp>
      <p:sp>
        <p:nvSpPr>
          <p:cNvPr id="23" name="Rectángulo redondeado 22"/>
          <p:cNvSpPr/>
          <p:nvPr/>
        </p:nvSpPr>
        <p:spPr>
          <a:xfrm>
            <a:off x="9864748" y="6529234"/>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26 </a:t>
            </a:r>
            <a:r>
              <a:rPr lang="es-MX" dirty="0" err="1"/>
              <a:t>hrs</a:t>
            </a:r>
            <a:endParaRPr lang="es-CL" dirty="0"/>
          </a:p>
        </p:txBody>
      </p:sp>
      <p:sp>
        <p:nvSpPr>
          <p:cNvPr id="24" name="Rectángulo redondeado 23"/>
          <p:cNvSpPr/>
          <p:nvPr/>
        </p:nvSpPr>
        <p:spPr>
          <a:xfrm>
            <a:off x="1057275" y="572040"/>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1ER AÑO</a:t>
            </a:r>
            <a:endParaRPr lang="es-CL" dirty="0"/>
          </a:p>
        </p:txBody>
      </p:sp>
      <p:sp>
        <p:nvSpPr>
          <p:cNvPr id="25" name="Rectángulo redondeado 24"/>
          <p:cNvSpPr/>
          <p:nvPr/>
        </p:nvSpPr>
        <p:spPr>
          <a:xfrm>
            <a:off x="3567188" y="579954"/>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2DO AÑO</a:t>
            </a:r>
            <a:endParaRPr lang="es-CL" dirty="0"/>
          </a:p>
        </p:txBody>
      </p:sp>
      <p:sp>
        <p:nvSpPr>
          <p:cNvPr id="26" name="Rectángulo redondeado 25"/>
          <p:cNvSpPr/>
          <p:nvPr/>
        </p:nvSpPr>
        <p:spPr>
          <a:xfrm>
            <a:off x="6077101" y="572040"/>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3ER AÑO</a:t>
            </a:r>
            <a:endParaRPr lang="es-CL" dirty="0"/>
          </a:p>
        </p:txBody>
      </p:sp>
      <p:sp>
        <p:nvSpPr>
          <p:cNvPr id="27" name="Rectángulo redondeado 26"/>
          <p:cNvSpPr/>
          <p:nvPr/>
        </p:nvSpPr>
        <p:spPr>
          <a:xfrm>
            <a:off x="8601303" y="579954"/>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4TO AÑO</a:t>
            </a:r>
            <a:endParaRPr lang="es-CL" dirty="0"/>
          </a:p>
        </p:txBody>
      </p:sp>
      <p:pic>
        <p:nvPicPr>
          <p:cNvPr id="3" name="Imagen 2"/>
          <p:cNvPicPr>
            <a:picLocks noChangeAspect="1"/>
          </p:cNvPicPr>
          <p:nvPr/>
        </p:nvPicPr>
        <p:blipFill rotWithShape="1">
          <a:blip r:embed="rId2">
            <a:extLst>
              <a:ext uri="{28A0092B-C50C-407E-A947-70E740481C1C}">
                <a14:useLocalDpi xmlns:a14="http://schemas.microsoft.com/office/drawing/2010/main" val="0"/>
              </a:ext>
            </a:extLst>
          </a:blip>
          <a:srcRect b="1675"/>
          <a:stretch/>
        </p:blipFill>
        <p:spPr>
          <a:xfrm>
            <a:off x="1020633" y="1316595"/>
            <a:ext cx="10058400" cy="5011860"/>
          </a:xfrm>
          <a:prstGeom prst="rect">
            <a:avLst/>
          </a:prstGeom>
        </p:spPr>
      </p:pic>
      <p:sp>
        <p:nvSpPr>
          <p:cNvPr id="36" name="Rectángulo redondeado 35"/>
          <p:cNvSpPr/>
          <p:nvPr/>
        </p:nvSpPr>
        <p:spPr>
          <a:xfrm>
            <a:off x="3885764" y="27050"/>
            <a:ext cx="4161295" cy="444599"/>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MX" sz="2000" b="1" spc="50" dirty="0" smtClean="0">
                <a:ln w="9525" cmpd="sng">
                  <a:solidFill>
                    <a:schemeClr val="accent1"/>
                  </a:solidFill>
                  <a:prstDash val="solid"/>
                </a:ln>
                <a:solidFill>
                  <a:srgbClr val="70AD47">
                    <a:tint val="1000"/>
                  </a:srgbClr>
                </a:solidFill>
                <a:effectLst>
                  <a:glow rad="38100">
                    <a:schemeClr val="accent1">
                      <a:alpha val="40000"/>
                    </a:schemeClr>
                  </a:glow>
                </a:effectLst>
              </a:rPr>
              <a:t>Rediseño Escalafón Ejecutivos</a:t>
            </a:r>
            <a:endParaRPr lang="es-CL" sz="2000" b="1"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sp>
        <p:nvSpPr>
          <p:cNvPr id="5" name="Flecha derecha 4"/>
          <p:cNvSpPr/>
          <p:nvPr/>
        </p:nvSpPr>
        <p:spPr>
          <a:xfrm rot="19488885">
            <a:off x="1924898" y="3634494"/>
            <a:ext cx="341342" cy="1421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8" name="Flecha derecha 37"/>
          <p:cNvSpPr/>
          <p:nvPr/>
        </p:nvSpPr>
        <p:spPr>
          <a:xfrm rot="19488885">
            <a:off x="1210522" y="4701295"/>
            <a:ext cx="341342" cy="1421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9" name="Flecha derecha 38"/>
          <p:cNvSpPr/>
          <p:nvPr/>
        </p:nvSpPr>
        <p:spPr>
          <a:xfrm rot="19488885">
            <a:off x="2451612" y="4697253"/>
            <a:ext cx="341342" cy="1421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0" name="Flecha derecha 39"/>
          <p:cNvSpPr/>
          <p:nvPr/>
        </p:nvSpPr>
        <p:spPr>
          <a:xfrm rot="19488885">
            <a:off x="8698479" y="4697254"/>
            <a:ext cx="341342" cy="1421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1" name="Flecha derecha 40"/>
          <p:cNvSpPr/>
          <p:nvPr/>
        </p:nvSpPr>
        <p:spPr>
          <a:xfrm rot="19488885">
            <a:off x="7304692" y="2691519"/>
            <a:ext cx="341342" cy="1421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2" name="Flecha derecha 41"/>
          <p:cNvSpPr/>
          <p:nvPr/>
        </p:nvSpPr>
        <p:spPr>
          <a:xfrm rot="19488885">
            <a:off x="8793114" y="3805479"/>
            <a:ext cx="341342" cy="1421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3" name="Flecha derecha 42"/>
          <p:cNvSpPr/>
          <p:nvPr/>
        </p:nvSpPr>
        <p:spPr>
          <a:xfrm rot="19488885">
            <a:off x="9478837" y="4253622"/>
            <a:ext cx="341342" cy="1421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4" name="Flecha derecha 43"/>
          <p:cNvSpPr/>
          <p:nvPr/>
        </p:nvSpPr>
        <p:spPr>
          <a:xfrm rot="19488885">
            <a:off x="3576961" y="3101094"/>
            <a:ext cx="341342" cy="1421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5" name="Flecha derecha 44"/>
          <p:cNvSpPr/>
          <p:nvPr/>
        </p:nvSpPr>
        <p:spPr>
          <a:xfrm rot="19488885">
            <a:off x="7505471" y="6229067"/>
            <a:ext cx="341342" cy="1421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3" name="Flecha derecha 32"/>
          <p:cNvSpPr/>
          <p:nvPr/>
        </p:nvSpPr>
        <p:spPr>
          <a:xfrm rot="19488885">
            <a:off x="1942796" y="3080008"/>
            <a:ext cx="341342" cy="1421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Rectángulo redondeado 33"/>
          <p:cNvSpPr/>
          <p:nvPr/>
        </p:nvSpPr>
        <p:spPr>
          <a:xfrm>
            <a:off x="3547523" y="652923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35" name="Rectángulo redondeado 34"/>
          <p:cNvSpPr/>
          <p:nvPr/>
        </p:nvSpPr>
        <p:spPr>
          <a:xfrm>
            <a:off x="4804816" y="6529233"/>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28 </a:t>
            </a:r>
            <a:r>
              <a:rPr lang="es-MX" dirty="0" err="1" smtClean="0"/>
              <a:t>hrs</a:t>
            </a:r>
            <a:r>
              <a:rPr lang="es-MX" dirty="0" smtClean="0"/>
              <a:t>.</a:t>
            </a:r>
            <a:endParaRPr lang="es-CL" dirty="0"/>
          </a:p>
        </p:txBody>
      </p:sp>
      <p:sp>
        <p:nvSpPr>
          <p:cNvPr id="46" name="Flecha derecha 45"/>
          <p:cNvSpPr/>
          <p:nvPr/>
        </p:nvSpPr>
        <p:spPr>
          <a:xfrm rot="19488885">
            <a:off x="7024390" y="2278261"/>
            <a:ext cx="341342" cy="1421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7" name="Flecha derecha 46"/>
          <p:cNvSpPr/>
          <p:nvPr/>
        </p:nvSpPr>
        <p:spPr>
          <a:xfrm rot="19488885">
            <a:off x="8827911" y="2365085"/>
            <a:ext cx="341342" cy="1421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8" name="Flecha derecha 47"/>
          <p:cNvSpPr/>
          <p:nvPr/>
        </p:nvSpPr>
        <p:spPr>
          <a:xfrm rot="19488885">
            <a:off x="9958359" y="2365085"/>
            <a:ext cx="341342" cy="1421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1335849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90" y="1710600"/>
            <a:ext cx="12100110" cy="1724025"/>
          </a:xfrm>
          <a:prstGeom prst="rect">
            <a:avLst/>
          </a:prstGeom>
        </p:spPr>
      </p:pic>
      <p:pic>
        <p:nvPicPr>
          <p:cNvPr id="3" name="Imagen 2"/>
          <p:cNvPicPr>
            <a:picLocks noChangeAspect="1"/>
          </p:cNvPicPr>
          <p:nvPr/>
        </p:nvPicPr>
        <p:blipFill rotWithShape="1">
          <a:blip r:embed="rId3">
            <a:extLst>
              <a:ext uri="{28A0092B-C50C-407E-A947-70E740481C1C}">
                <a14:useLocalDpi xmlns:a14="http://schemas.microsoft.com/office/drawing/2010/main" val="0"/>
              </a:ext>
            </a:extLst>
          </a:blip>
          <a:srcRect t="3616"/>
          <a:stretch/>
        </p:blipFill>
        <p:spPr>
          <a:xfrm>
            <a:off x="86672" y="4575595"/>
            <a:ext cx="11891718" cy="1876425"/>
          </a:xfrm>
          <a:prstGeom prst="rect">
            <a:avLst/>
          </a:prstGeom>
        </p:spPr>
      </p:pic>
      <p:sp>
        <p:nvSpPr>
          <p:cNvPr id="4" name="Rectángulo redondeado 3"/>
          <p:cNvSpPr/>
          <p:nvPr/>
        </p:nvSpPr>
        <p:spPr>
          <a:xfrm>
            <a:off x="3756036" y="124557"/>
            <a:ext cx="4314825" cy="6667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smtClean="0"/>
              <a:t>FORMACIÓN  HUMANISTA ACTUAL</a:t>
            </a:r>
            <a:endParaRPr lang="es-CL" b="1" dirty="0"/>
          </a:p>
        </p:txBody>
      </p:sp>
      <p:sp>
        <p:nvSpPr>
          <p:cNvPr id="5" name="Rectángulo redondeado 4"/>
          <p:cNvSpPr/>
          <p:nvPr/>
        </p:nvSpPr>
        <p:spPr>
          <a:xfrm>
            <a:off x="3995737" y="3718438"/>
            <a:ext cx="4314825" cy="66675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s-MX" b="1" dirty="0" smtClean="0"/>
              <a:t>FORMACIÓN  HUMANISTA PROPUESTA</a:t>
            </a:r>
            <a:endParaRPr lang="es-CL" b="1" dirty="0"/>
          </a:p>
        </p:txBody>
      </p:sp>
      <p:sp>
        <p:nvSpPr>
          <p:cNvPr id="6" name="Rectángulo 5"/>
          <p:cNvSpPr/>
          <p:nvPr/>
        </p:nvSpPr>
        <p:spPr>
          <a:xfrm>
            <a:off x="86672" y="1009650"/>
            <a:ext cx="2923228" cy="495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Rectángulo 6"/>
          <p:cNvSpPr/>
          <p:nvPr/>
        </p:nvSpPr>
        <p:spPr>
          <a:xfrm>
            <a:off x="3017745" y="3032731"/>
            <a:ext cx="3124200" cy="495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Rectángulo 7"/>
          <p:cNvSpPr/>
          <p:nvPr/>
        </p:nvSpPr>
        <p:spPr>
          <a:xfrm>
            <a:off x="6134100" y="2970131"/>
            <a:ext cx="1581150" cy="4179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Rectángulo 8"/>
          <p:cNvSpPr/>
          <p:nvPr/>
        </p:nvSpPr>
        <p:spPr>
          <a:xfrm>
            <a:off x="8851563" y="3019945"/>
            <a:ext cx="3124200" cy="495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Rectángulo redondeado 9"/>
          <p:cNvSpPr/>
          <p:nvPr/>
        </p:nvSpPr>
        <p:spPr>
          <a:xfrm>
            <a:off x="277850" y="1427771"/>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 </a:t>
            </a:r>
            <a:endParaRPr lang="es-CL" dirty="0"/>
          </a:p>
        </p:txBody>
      </p:sp>
      <p:sp>
        <p:nvSpPr>
          <p:cNvPr id="11" name="Rectángulo redondeado 10"/>
          <p:cNvSpPr/>
          <p:nvPr/>
        </p:nvSpPr>
        <p:spPr>
          <a:xfrm>
            <a:off x="1673338" y="144411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a:t>
            </a:r>
            <a:endParaRPr lang="es-CL" dirty="0"/>
          </a:p>
        </p:txBody>
      </p:sp>
      <p:sp>
        <p:nvSpPr>
          <p:cNvPr id="12" name="Rectángulo redondeado 11"/>
          <p:cNvSpPr/>
          <p:nvPr/>
        </p:nvSpPr>
        <p:spPr>
          <a:xfrm>
            <a:off x="3442144" y="1409110"/>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III</a:t>
            </a:r>
            <a:endParaRPr lang="es-CL" dirty="0"/>
          </a:p>
        </p:txBody>
      </p:sp>
      <p:sp>
        <p:nvSpPr>
          <p:cNvPr id="13" name="Rectángulo redondeado 12"/>
          <p:cNvSpPr/>
          <p:nvPr/>
        </p:nvSpPr>
        <p:spPr>
          <a:xfrm>
            <a:off x="4825409" y="139007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IV</a:t>
            </a:r>
            <a:endParaRPr lang="es-CL" dirty="0"/>
          </a:p>
        </p:txBody>
      </p:sp>
      <p:sp>
        <p:nvSpPr>
          <p:cNvPr id="14" name="Rectángulo redondeado 13"/>
          <p:cNvSpPr/>
          <p:nvPr/>
        </p:nvSpPr>
        <p:spPr>
          <a:xfrm>
            <a:off x="6323791" y="1390074"/>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a:t>
            </a:r>
            <a:endParaRPr lang="es-CL" dirty="0"/>
          </a:p>
        </p:txBody>
      </p:sp>
      <p:sp>
        <p:nvSpPr>
          <p:cNvPr id="15" name="Rectángulo redondeado 14"/>
          <p:cNvSpPr/>
          <p:nvPr/>
        </p:nvSpPr>
        <p:spPr>
          <a:xfrm>
            <a:off x="7604712" y="1379744"/>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a:t>
            </a:r>
            <a:endParaRPr lang="es-CL" dirty="0"/>
          </a:p>
        </p:txBody>
      </p:sp>
      <p:sp>
        <p:nvSpPr>
          <p:cNvPr id="16" name="Rectángulo redondeado 15"/>
          <p:cNvSpPr/>
          <p:nvPr/>
        </p:nvSpPr>
        <p:spPr>
          <a:xfrm>
            <a:off x="9291098" y="139007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a:t>
            </a:r>
            <a:endParaRPr lang="es-CL" dirty="0"/>
          </a:p>
        </p:txBody>
      </p:sp>
      <p:sp>
        <p:nvSpPr>
          <p:cNvPr id="17" name="Rectángulo redondeado 16"/>
          <p:cNvSpPr/>
          <p:nvPr/>
        </p:nvSpPr>
        <p:spPr>
          <a:xfrm>
            <a:off x="10601477" y="1379744"/>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VIII</a:t>
            </a:r>
            <a:endParaRPr lang="es-CL" dirty="0"/>
          </a:p>
        </p:txBody>
      </p:sp>
      <p:sp>
        <p:nvSpPr>
          <p:cNvPr id="18" name="Rectángulo redondeado 17"/>
          <p:cNvSpPr/>
          <p:nvPr/>
        </p:nvSpPr>
        <p:spPr>
          <a:xfrm>
            <a:off x="374560" y="1033543"/>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1ER AÑO</a:t>
            </a:r>
            <a:endParaRPr lang="es-CL" dirty="0"/>
          </a:p>
        </p:txBody>
      </p:sp>
      <p:sp>
        <p:nvSpPr>
          <p:cNvPr id="19" name="Rectángulo redondeado 18"/>
          <p:cNvSpPr/>
          <p:nvPr/>
        </p:nvSpPr>
        <p:spPr>
          <a:xfrm>
            <a:off x="3565998" y="1024379"/>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2DO AÑO</a:t>
            </a:r>
            <a:endParaRPr lang="es-CL" dirty="0"/>
          </a:p>
        </p:txBody>
      </p:sp>
      <p:sp>
        <p:nvSpPr>
          <p:cNvPr id="20" name="Rectángulo redondeado 19"/>
          <p:cNvSpPr/>
          <p:nvPr/>
        </p:nvSpPr>
        <p:spPr>
          <a:xfrm>
            <a:off x="6469548" y="1016911"/>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3ER AÑO</a:t>
            </a:r>
            <a:endParaRPr lang="es-CL" dirty="0"/>
          </a:p>
        </p:txBody>
      </p:sp>
      <p:sp>
        <p:nvSpPr>
          <p:cNvPr id="21" name="Rectángulo redondeado 20"/>
          <p:cNvSpPr/>
          <p:nvPr/>
        </p:nvSpPr>
        <p:spPr>
          <a:xfrm>
            <a:off x="9373097" y="984195"/>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4TO AÑO</a:t>
            </a:r>
            <a:endParaRPr lang="es-CL" dirty="0"/>
          </a:p>
        </p:txBody>
      </p:sp>
      <p:sp>
        <p:nvSpPr>
          <p:cNvPr id="22" name="Rectángulo 21"/>
          <p:cNvSpPr/>
          <p:nvPr/>
        </p:nvSpPr>
        <p:spPr>
          <a:xfrm>
            <a:off x="110011" y="1682811"/>
            <a:ext cx="2899889" cy="507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3" name="Rectángulo 22"/>
          <p:cNvSpPr/>
          <p:nvPr/>
        </p:nvSpPr>
        <p:spPr>
          <a:xfrm>
            <a:off x="4612556" y="2607593"/>
            <a:ext cx="1581150" cy="4179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3758099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p:cNvSpPr/>
          <p:nvPr/>
        </p:nvSpPr>
        <p:spPr>
          <a:xfrm>
            <a:off x="3756036" y="124557"/>
            <a:ext cx="4314825" cy="6667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smtClean="0"/>
              <a:t>FORMACIÓN  CIENTÍFICA ACTUAL</a:t>
            </a:r>
            <a:endParaRPr lang="es-CL" b="1" dirty="0"/>
          </a:p>
        </p:txBody>
      </p:sp>
      <p:sp>
        <p:nvSpPr>
          <p:cNvPr id="5" name="Rectángulo redondeado 4"/>
          <p:cNvSpPr/>
          <p:nvPr/>
        </p:nvSpPr>
        <p:spPr>
          <a:xfrm>
            <a:off x="3867609" y="3636684"/>
            <a:ext cx="4314825" cy="66675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s-MX" b="1" dirty="0" smtClean="0"/>
              <a:t>FORMACIÓN  CIENTÍFICA PROPUESTA</a:t>
            </a:r>
            <a:endParaRPr lang="es-CL" b="1" dirty="0"/>
          </a:p>
        </p:txBody>
      </p:sp>
      <p:sp>
        <p:nvSpPr>
          <p:cNvPr id="6" name="Rectángulo 5"/>
          <p:cNvSpPr/>
          <p:nvPr/>
        </p:nvSpPr>
        <p:spPr>
          <a:xfrm>
            <a:off x="86672" y="1009650"/>
            <a:ext cx="2923228" cy="495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Rectángulo 6"/>
          <p:cNvSpPr/>
          <p:nvPr/>
        </p:nvSpPr>
        <p:spPr>
          <a:xfrm>
            <a:off x="3017745" y="3032731"/>
            <a:ext cx="3124200" cy="495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Rectángulo 7"/>
          <p:cNvSpPr/>
          <p:nvPr/>
        </p:nvSpPr>
        <p:spPr>
          <a:xfrm>
            <a:off x="6134100" y="2970131"/>
            <a:ext cx="1581150" cy="4179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Rectángulo 8"/>
          <p:cNvSpPr/>
          <p:nvPr/>
        </p:nvSpPr>
        <p:spPr>
          <a:xfrm>
            <a:off x="8851563" y="3019945"/>
            <a:ext cx="3124200" cy="495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Rectángulo redondeado 9"/>
          <p:cNvSpPr/>
          <p:nvPr/>
        </p:nvSpPr>
        <p:spPr>
          <a:xfrm>
            <a:off x="277850" y="1427771"/>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 </a:t>
            </a:r>
            <a:endParaRPr lang="es-CL" dirty="0"/>
          </a:p>
        </p:txBody>
      </p:sp>
      <p:sp>
        <p:nvSpPr>
          <p:cNvPr id="11" name="Rectángulo redondeado 10"/>
          <p:cNvSpPr/>
          <p:nvPr/>
        </p:nvSpPr>
        <p:spPr>
          <a:xfrm>
            <a:off x="1673338" y="144411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a:t>
            </a:r>
            <a:endParaRPr lang="es-CL" dirty="0"/>
          </a:p>
        </p:txBody>
      </p:sp>
      <p:sp>
        <p:nvSpPr>
          <p:cNvPr id="12" name="Rectángulo redondeado 11"/>
          <p:cNvSpPr/>
          <p:nvPr/>
        </p:nvSpPr>
        <p:spPr>
          <a:xfrm>
            <a:off x="3442144" y="1409110"/>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III</a:t>
            </a:r>
            <a:endParaRPr lang="es-CL" dirty="0"/>
          </a:p>
        </p:txBody>
      </p:sp>
      <p:sp>
        <p:nvSpPr>
          <p:cNvPr id="13" name="Rectángulo redondeado 12"/>
          <p:cNvSpPr/>
          <p:nvPr/>
        </p:nvSpPr>
        <p:spPr>
          <a:xfrm>
            <a:off x="4825409" y="139007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IV</a:t>
            </a:r>
            <a:endParaRPr lang="es-CL" dirty="0"/>
          </a:p>
        </p:txBody>
      </p:sp>
      <p:sp>
        <p:nvSpPr>
          <p:cNvPr id="14" name="Rectángulo redondeado 13"/>
          <p:cNvSpPr/>
          <p:nvPr/>
        </p:nvSpPr>
        <p:spPr>
          <a:xfrm>
            <a:off x="6323791" y="1390074"/>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a:t>
            </a:r>
            <a:endParaRPr lang="es-CL" dirty="0"/>
          </a:p>
        </p:txBody>
      </p:sp>
      <p:sp>
        <p:nvSpPr>
          <p:cNvPr id="15" name="Rectángulo redondeado 14"/>
          <p:cNvSpPr/>
          <p:nvPr/>
        </p:nvSpPr>
        <p:spPr>
          <a:xfrm>
            <a:off x="7604712" y="1379744"/>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a:t>
            </a:r>
            <a:endParaRPr lang="es-CL" dirty="0"/>
          </a:p>
        </p:txBody>
      </p:sp>
      <p:sp>
        <p:nvSpPr>
          <p:cNvPr id="16" name="Rectángulo redondeado 15"/>
          <p:cNvSpPr/>
          <p:nvPr/>
        </p:nvSpPr>
        <p:spPr>
          <a:xfrm>
            <a:off x="9291098" y="139007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a:t>
            </a:r>
            <a:endParaRPr lang="es-CL" dirty="0"/>
          </a:p>
        </p:txBody>
      </p:sp>
      <p:sp>
        <p:nvSpPr>
          <p:cNvPr id="17" name="Rectángulo redondeado 16"/>
          <p:cNvSpPr/>
          <p:nvPr/>
        </p:nvSpPr>
        <p:spPr>
          <a:xfrm>
            <a:off x="10601477" y="1379744"/>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VIII</a:t>
            </a:r>
            <a:endParaRPr lang="es-CL" dirty="0"/>
          </a:p>
        </p:txBody>
      </p:sp>
      <p:sp>
        <p:nvSpPr>
          <p:cNvPr id="18" name="Rectángulo redondeado 17"/>
          <p:cNvSpPr/>
          <p:nvPr/>
        </p:nvSpPr>
        <p:spPr>
          <a:xfrm>
            <a:off x="374560" y="1033543"/>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1ER AÑO</a:t>
            </a:r>
            <a:endParaRPr lang="es-CL" dirty="0"/>
          </a:p>
        </p:txBody>
      </p:sp>
      <p:sp>
        <p:nvSpPr>
          <p:cNvPr id="19" name="Rectángulo redondeado 18"/>
          <p:cNvSpPr/>
          <p:nvPr/>
        </p:nvSpPr>
        <p:spPr>
          <a:xfrm>
            <a:off x="3565998" y="1024379"/>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2DO AÑO</a:t>
            </a:r>
            <a:endParaRPr lang="es-CL" dirty="0"/>
          </a:p>
        </p:txBody>
      </p:sp>
      <p:sp>
        <p:nvSpPr>
          <p:cNvPr id="20" name="Rectángulo redondeado 19"/>
          <p:cNvSpPr/>
          <p:nvPr/>
        </p:nvSpPr>
        <p:spPr>
          <a:xfrm>
            <a:off x="6469548" y="1016911"/>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3ER AÑO</a:t>
            </a:r>
            <a:endParaRPr lang="es-CL" dirty="0"/>
          </a:p>
        </p:txBody>
      </p:sp>
      <p:sp>
        <p:nvSpPr>
          <p:cNvPr id="21" name="Rectángulo redondeado 20"/>
          <p:cNvSpPr/>
          <p:nvPr/>
        </p:nvSpPr>
        <p:spPr>
          <a:xfrm>
            <a:off x="9373097" y="984195"/>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4TO AÑO</a:t>
            </a:r>
            <a:endParaRPr lang="es-CL" dirty="0"/>
          </a:p>
        </p:txBody>
      </p:sp>
      <p:sp>
        <p:nvSpPr>
          <p:cNvPr id="22" name="Rectángulo 21"/>
          <p:cNvSpPr/>
          <p:nvPr/>
        </p:nvSpPr>
        <p:spPr>
          <a:xfrm>
            <a:off x="110011" y="1682811"/>
            <a:ext cx="2899889" cy="507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3" name="Rectángulo 22"/>
          <p:cNvSpPr/>
          <p:nvPr/>
        </p:nvSpPr>
        <p:spPr>
          <a:xfrm>
            <a:off x="4612556" y="2607593"/>
            <a:ext cx="1581150" cy="4179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6" name="Imagen 2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850" y="4472588"/>
            <a:ext cx="11774768" cy="1461487"/>
          </a:xfrm>
          <a:prstGeom prst="rect">
            <a:avLst/>
          </a:prstGeom>
        </p:spPr>
      </p:pic>
      <p:sp>
        <p:nvSpPr>
          <p:cNvPr id="27" name="Rectángulo 26"/>
          <p:cNvSpPr/>
          <p:nvPr/>
        </p:nvSpPr>
        <p:spPr>
          <a:xfrm>
            <a:off x="111237" y="1710066"/>
            <a:ext cx="4584587" cy="4799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8" name="Rectángulo 27"/>
          <p:cNvSpPr/>
          <p:nvPr/>
        </p:nvSpPr>
        <p:spPr>
          <a:xfrm>
            <a:off x="174725" y="2068710"/>
            <a:ext cx="2927005" cy="508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9" name="Rectángulo 28"/>
          <p:cNvSpPr/>
          <p:nvPr/>
        </p:nvSpPr>
        <p:spPr>
          <a:xfrm>
            <a:off x="6251747" y="2077249"/>
            <a:ext cx="2927005" cy="508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0" name="Rectángulo 29"/>
          <p:cNvSpPr/>
          <p:nvPr/>
        </p:nvSpPr>
        <p:spPr>
          <a:xfrm>
            <a:off x="9137974" y="1741105"/>
            <a:ext cx="2927005" cy="8442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1" name="Imagen 3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725" y="1866946"/>
            <a:ext cx="11697913" cy="1590470"/>
          </a:xfrm>
          <a:prstGeom prst="rect">
            <a:avLst/>
          </a:prstGeom>
        </p:spPr>
      </p:pic>
      <p:sp>
        <p:nvSpPr>
          <p:cNvPr id="32" name="Rectángulo 31"/>
          <p:cNvSpPr/>
          <p:nvPr/>
        </p:nvSpPr>
        <p:spPr>
          <a:xfrm>
            <a:off x="105694" y="1773508"/>
            <a:ext cx="4506861" cy="495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3" name="Rectángulo 32"/>
          <p:cNvSpPr/>
          <p:nvPr/>
        </p:nvSpPr>
        <p:spPr>
          <a:xfrm>
            <a:off x="170405" y="2166862"/>
            <a:ext cx="2847339" cy="495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Rectángulo 33"/>
          <p:cNvSpPr/>
          <p:nvPr/>
        </p:nvSpPr>
        <p:spPr>
          <a:xfrm>
            <a:off x="6132760" y="1796331"/>
            <a:ext cx="5739877" cy="8841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8861716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p:cNvSpPr/>
          <p:nvPr/>
        </p:nvSpPr>
        <p:spPr>
          <a:xfrm>
            <a:off x="3756036" y="124557"/>
            <a:ext cx="4314825" cy="6667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b="1" dirty="0" smtClean="0"/>
              <a:t>FORMACIÓN  PROFESIONAL ACTUAL</a:t>
            </a:r>
            <a:endParaRPr lang="es-CL" b="1" dirty="0"/>
          </a:p>
        </p:txBody>
      </p:sp>
      <p:sp>
        <p:nvSpPr>
          <p:cNvPr id="5" name="Rectángulo redondeado 4"/>
          <p:cNvSpPr/>
          <p:nvPr/>
        </p:nvSpPr>
        <p:spPr>
          <a:xfrm>
            <a:off x="4094334" y="3969967"/>
            <a:ext cx="4314825" cy="66675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s-MX" b="1" dirty="0" smtClean="0"/>
              <a:t>FORMACIÓN  PROFESIONAL PROPUESTA</a:t>
            </a:r>
            <a:endParaRPr lang="es-CL" b="1" dirty="0"/>
          </a:p>
        </p:txBody>
      </p:sp>
      <p:sp>
        <p:nvSpPr>
          <p:cNvPr id="6" name="Rectángulo 5"/>
          <p:cNvSpPr/>
          <p:nvPr/>
        </p:nvSpPr>
        <p:spPr>
          <a:xfrm>
            <a:off x="86672" y="1009650"/>
            <a:ext cx="2923228" cy="495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Rectángulo 6"/>
          <p:cNvSpPr/>
          <p:nvPr/>
        </p:nvSpPr>
        <p:spPr>
          <a:xfrm>
            <a:off x="3017745" y="3032731"/>
            <a:ext cx="3124200" cy="495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Rectángulo 7"/>
          <p:cNvSpPr/>
          <p:nvPr/>
        </p:nvSpPr>
        <p:spPr>
          <a:xfrm>
            <a:off x="6134100" y="2970131"/>
            <a:ext cx="1581150" cy="4179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Rectángulo 8"/>
          <p:cNvSpPr/>
          <p:nvPr/>
        </p:nvSpPr>
        <p:spPr>
          <a:xfrm>
            <a:off x="8851563" y="3019945"/>
            <a:ext cx="3124200" cy="495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Rectángulo redondeado 9"/>
          <p:cNvSpPr/>
          <p:nvPr/>
        </p:nvSpPr>
        <p:spPr>
          <a:xfrm>
            <a:off x="277850" y="1427771"/>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 </a:t>
            </a:r>
            <a:endParaRPr lang="es-CL" dirty="0"/>
          </a:p>
        </p:txBody>
      </p:sp>
      <p:sp>
        <p:nvSpPr>
          <p:cNvPr id="11" name="Rectángulo redondeado 10"/>
          <p:cNvSpPr/>
          <p:nvPr/>
        </p:nvSpPr>
        <p:spPr>
          <a:xfrm>
            <a:off x="1673338" y="144411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a:t>
            </a:r>
            <a:endParaRPr lang="es-CL" dirty="0"/>
          </a:p>
        </p:txBody>
      </p:sp>
      <p:sp>
        <p:nvSpPr>
          <p:cNvPr id="12" name="Rectángulo redondeado 11"/>
          <p:cNvSpPr/>
          <p:nvPr/>
        </p:nvSpPr>
        <p:spPr>
          <a:xfrm>
            <a:off x="3442144" y="1409110"/>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III</a:t>
            </a:r>
            <a:endParaRPr lang="es-CL" dirty="0"/>
          </a:p>
        </p:txBody>
      </p:sp>
      <p:sp>
        <p:nvSpPr>
          <p:cNvPr id="13" name="Rectángulo redondeado 12"/>
          <p:cNvSpPr/>
          <p:nvPr/>
        </p:nvSpPr>
        <p:spPr>
          <a:xfrm>
            <a:off x="4825409" y="139007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IV</a:t>
            </a:r>
            <a:endParaRPr lang="es-CL" dirty="0"/>
          </a:p>
        </p:txBody>
      </p:sp>
      <p:sp>
        <p:nvSpPr>
          <p:cNvPr id="14" name="Rectángulo redondeado 13"/>
          <p:cNvSpPr/>
          <p:nvPr/>
        </p:nvSpPr>
        <p:spPr>
          <a:xfrm>
            <a:off x="6323791" y="1390074"/>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a:t>
            </a:r>
            <a:endParaRPr lang="es-CL" dirty="0"/>
          </a:p>
        </p:txBody>
      </p:sp>
      <p:sp>
        <p:nvSpPr>
          <p:cNvPr id="15" name="Rectángulo redondeado 14"/>
          <p:cNvSpPr/>
          <p:nvPr/>
        </p:nvSpPr>
        <p:spPr>
          <a:xfrm>
            <a:off x="7604712" y="1379744"/>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a:t>
            </a:r>
            <a:endParaRPr lang="es-CL" dirty="0"/>
          </a:p>
        </p:txBody>
      </p:sp>
      <p:sp>
        <p:nvSpPr>
          <p:cNvPr id="16" name="Rectángulo redondeado 15"/>
          <p:cNvSpPr/>
          <p:nvPr/>
        </p:nvSpPr>
        <p:spPr>
          <a:xfrm>
            <a:off x="9291098" y="139007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a:t>
            </a:r>
            <a:endParaRPr lang="es-CL" dirty="0"/>
          </a:p>
        </p:txBody>
      </p:sp>
      <p:sp>
        <p:nvSpPr>
          <p:cNvPr id="17" name="Rectángulo redondeado 16"/>
          <p:cNvSpPr/>
          <p:nvPr/>
        </p:nvSpPr>
        <p:spPr>
          <a:xfrm>
            <a:off x="10601477" y="1379744"/>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VIII</a:t>
            </a:r>
            <a:endParaRPr lang="es-CL" dirty="0"/>
          </a:p>
        </p:txBody>
      </p:sp>
      <p:sp>
        <p:nvSpPr>
          <p:cNvPr id="18" name="Rectángulo redondeado 17"/>
          <p:cNvSpPr/>
          <p:nvPr/>
        </p:nvSpPr>
        <p:spPr>
          <a:xfrm>
            <a:off x="374560" y="1033543"/>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1ER AÑO</a:t>
            </a:r>
            <a:endParaRPr lang="es-CL" dirty="0"/>
          </a:p>
        </p:txBody>
      </p:sp>
      <p:sp>
        <p:nvSpPr>
          <p:cNvPr id="19" name="Rectángulo redondeado 18"/>
          <p:cNvSpPr/>
          <p:nvPr/>
        </p:nvSpPr>
        <p:spPr>
          <a:xfrm>
            <a:off x="3565998" y="1024379"/>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2DO AÑO</a:t>
            </a:r>
            <a:endParaRPr lang="es-CL" dirty="0"/>
          </a:p>
        </p:txBody>
      </p:sp>
      <p:sp>
        <p:nvSpPr>
          <p:cNvPr id="20" name="Rectángulo redondeado 19"/>
          <p:cNvSpPr/>
          <p:nvPr/>
        </p:nvSpPr>
        <p:spPr>
          <a:xfrm>
            <a:off x="6469548" y="1016911"/>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3ER AÑO</a:t>
            </a:r>
            <a:endParaRPr lang="es-CL" dirty="0"/>
          </a:p>
        </p:txBody>
      </p:sp>
      <p:sp>
        <p:nvSpPr>
          <p:cNvPr id="21" name="Rectángulo redondeado 20"/>
          <p:cNvSpPr/>
          <p:nvPr/>
        </p:nvSpPr>
        <p:spPr>
          <a:xfrm>
            <a:off x="9373097" y="984195"/>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4TO AÑO</a:t>
            </a:r>
            <a:endParaRPr lang="es-CL" dirty="0"/>
          </a:p>
        </p:txBody>
      </p:sp>
      <p:sp>
        <p:nvSpPr>
          <p:cNvPr id="22" name="Rectángulo 21"/>
          <p:cNvSpPr/>
          <p:nvPr/>
        </p:nvSpPr>
        <p:spPr>
          <a:xfrm>
            <a:off x="110011" y="1682811"/>
            <a:ext cx="2899889" cy="507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3" name="Rectángulo 22"/>
          <p:cNvSpPr/>
          <p:nvPr/>
        </p:nvSpPr>
        <p:spPr>
          <a:xfrm>
            <a:off x="4612556" y="2607593"/>
            <a:ext cx="1581150" cy="4179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7" name="Rectángulo 26"/>
          <p:cNvSpPr/>
          <p:nvPr/>
        </p:nvSpPr>
        <p:spPr>
          <a:xfrm>
            <a:off x="111237" y="1710066"/>
            <a:ext cx="4584587" cy="4799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8" name="Rectángulo 27"/>
          <p:cNvSpPr/>
          <p:nvPr/>
        </p:nvSpPr>
        <p:spPr>
          <a:xfrm>
            <a:off x="174725" y="2068710"/>
            <a:ext cx="2927005" cy="508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9" name="Rectángulo 28"/>
          <p:cNvSpPr/>
          <p:nvPr/>
        </p:nvSpPr>
        <p:spPr>
          <a:xfrm>
            <a:off x="6251747" y="2077249"/>
            <a:ext cx="2927005" cy="508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0" name="Rectángulo 29"/>
          <p:cNvSpPr/>
          <p:nvPr/>
        </p:nvSpPr>
        <p:spPr>
          <a:xfrm>
            <a:off x="9137974" y="1741105"/>
            <a:ext cx="2927005" cy="8442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2" name="Rectángulo 31"/>
          <p:cNvSpPr/>
          <p:nvPr/>
        </p:nvSpPr>
        <p:spPr>
          <a:xfrm>
            <a:off x="105694" y="1773508"/>
            <a:ext cx="4506861" cy="495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3" name="Rectángulo 32"/>
          <p:cNvSpPr/>
          <p:nvPr/>
        </p:nvSpPr>
        <p:spPr>
          <a:xfrm>
            <a:off x="170405" y="2166862"/>
            <a:ext cx="2847339" cy="495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Rectángulo 33"/>
          <p:cNvSpPr/>
          <p:nvPr/>
        </p:nvSpPr>
        <p:spPr>
          <a:xfrm>
            <a:off x="6132760" y="1796331"/>
            <a:ext cx="5739877" cy="8841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 name="Imagen 1"/>
          <p:cNvPicPr>
            <a:picLocks noChangeAspect="1"/>
          </p:cNvPicPr>
          <p:nvPr/>
        </p:nvPicPr>
        <p:blipFill rotWithShape="1">
          <a:blip r:embed="rId2">
            <a:extLst>
              <a:ext uri="{28A0092B-C50C-407E-A947-70E740481C1C}">
                <a14:useLocalDpi xmlns:a14="http://schemas.microsoft.com/office/drawing/2010/main" val="0"/>
              </a:ext>
            </a:extLst>
          </a:blip>
          <a:srcRect t="4000" b="1"/>
          <a:stretch/>
        </p:blipFill>
        <p:spPr>
          <a:xfrm>
            <a:off x="32420" y="4762500"/>
            <a:ext cx="12030390" cy="1371600"/>
          </a:xfrm>
          <a:prstGeom prst="rect">
            <a:avLst/>
          </a:prstGeom>
        </p:spPr>
      </p:pic>
      <p:pic>
        <p:nvPicPr>
          <p:cNvPr id="3" name="Imagen 2"/>
          <p:cNvPicPr>
            <a:picLocks noChangeAspect="1"/>
          </p:cNvPicPr>
          <p:nvPr/>
        </p:nvPicPr>
        <p:blipFill rotWithShape="1">
          <a:blip r:embed="rId3">
            <a:extLst>
              <a:ext uri="{28A0092B-C50C-407E-A947-70E740481C1C}">
                <a14:useLocalDpi xmlns:a14="http://schemas.microsoft.com/office/drawing/2010/main" val="0"/>
              </a:ext>
            </a:extLst>
          </a:blip>
          <a:srcRect r="315"/>
          <a:stretch/>
        </p:blipFill>
        <p:spPr>
          <a:xfrm>
            <a:off x="327560" y="1788850"/>
            <a:ext cx="11675813" cy="1990543"/>
          </a:xfrm>
          <a:prstGeom prst="rect">
            <a:avLst/>
          </a:prstGeom>
        </p:spPr>
      </p:pic>
      <p:sp>
        <p:nvSpPr>
          <p:cNvPr id="35" name="Rectángulo 34"/>
          <p:cNvSpPr/>
          <p:nvPr/>
        </p:nvSpPr>
        <p:spPr>
          <a:xfrm>
            <a:off x="277850" y="1666470"/>
            <a:ext cx="8900902" cy="510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0085067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3295650" y="242359"/>
            <a:ext cx="56388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400" b="1" dirty="0" smtClean="0"/>
              <a:t>ASIGNATURAS NUEVAS</a:t>
            </a:r>
            <a:endParaRPr lang="es-CL" sz="2400" b="1" dirty="0"/>
          </a:p>
        </p:txBody>
      </p:sp>
      <p:graphicFrame>
        <p:nvGraphicFramePr>
          <p:cNvPr id="6" name="Diagrama 5"/>
          <p:cNvGraphicFramePr/>
          <p:nvPr>
            <p:extLst>
              <p:ext uri="{D42A27DB-BD31-4B8C-83A1-F6EECF244321}">
                <p14:modId xmlns:p14="http://schemas.microsoft.com/office/powerpoint/2010/main" val="433006208"/>
              </p:ext>
            </p:extLst>
          </p:nvPr>
        </p:nvGraphicFramePr>
        <p:xfrm>
          <a:off x="1749015" y="314632"/>
          <a:ext cx="8871359" cy="58956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24533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1939413" y="242359"/>
            <a:ext cx="56388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400" b="1" dirty="0" smtClean="0"/>
              <a:t>ASIGNATURAS QUE SE MODIFICAN</a:t>
            </a:r>
            <a:endParaRPr lang="es-CL" sz="2400" b="1" dirty="0"/>
          </a:p>
        </p:txBody>
      </p:sp>
      <p:graphicFrame>
        <p:nvGraphicFramePr>
          <p:cNvPr id="3" name="Diagrama 2"/>
          <p:cNvGraphicFramePr/>
          <p:nvPr>
            <p:extLst>
              <p:ext uri="{D42A27DB-BD31-4B8C-83A1-F6EECF244321}">
                <p14:modId xmlns:p14="http://schemas.microsoft.com/office/powerpoint/2010/main" val="2961678019"/>
              </p:ext>
            </p:extLst>
          </p:nvPr>
        </p:nvGraphicFramePr>
        <p:xfrm>
          <a:off x="694813" y="1301681"/>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Diagrama 3"/>
          <p:cNvGraphicFramePr/>
          <p:nvPr>
            <p:extLst>
              <p:ext uri="{D42A27DB-BD31-4B8C-83A1-F6EECF244321}">
                <p14:modId xmlns:p14="http://schemas.microsoft.com/office/powerpoint/2010/main" val="540208893"/>
              </p:ext>
            </p:extLst>
          </p:nvPr>
        </p:nvGraphicFramePr>
        <p:xfrm>
          <a:off x="8957188" y="2084439"/>
          <a:ext cx="3106994" cy="406372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5" name="Flecha derecha 4"/>
          <p:cNvSpPr/>
          <p:nvPr/>
        </p:nvSpPr>
        <p:spPr>
          <a:xfrm>
            <a:off x="4395019" y="2153265"/>
            <a:ext cx="786581" cy="422787"/>
          </a:xfrm>
          <a:prstGeom prst="righ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124625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2346768" y="89163"/>
            <a:ext cx="56388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400" b="1" dirty="0" smtClean="0"/>
              <a:t>ASIGNATURAS QUE SE MODIFICAN </a:t>
            </a:r>
          </a:p>
        </p:txBody>
      </p:sp>
      <p:graphicFrame>
        <p:nvGraphicFramePr>
          <p:cNvPr id="9" name="Tabla 8"/>
          <p:cNvGraphicFramePr>
            <a:graphicFrameLocks noGrp="1"/>
          </p:cNvGraphicFramePr>
          <p:nvPr>
            <p:extLst>
              <p:ext uri="{D42A27DB-BD31-4B8C-83A1-F6EECF244321}">
                <p14:modId xmlns:p14="http://schemas.microsoft.com/office/powerpoint/2010/main" val="3696372225"/>
              </p:ext>
            </p:extLst>
          </p:nvPr>
        </p:nvGraphicFramePr>
        <p:xfrm>
          <a:off x="1618737" y="1107227"/>
          <a:ext cx="8677788" cy="3931920"/>
        </p:xfrm>
        <a:graphic>
          <a:graphicData uri="http://schemas.openxmlformats.org/drawingml/2006/table">
            <a:tbl>
              <a:tblPr firstRow="1" bandRow="1">
                <a:tableStyleId>{5C22544A-7EE6-4342-B048-85BDC9FD1C3A}</a:tableStyleId>
              </a:tblPr>
              <a:tblGrid>
                <a:gridCol w="1267338">
                  <a:extLst>
                    <a:ext uri="{9D8B030D-6E8A-4147-A177-3AD203B41FA5}">
                      <a16:colId xmlns:a16="http://schemas.microsoft.com/office/drawing/2014/main" val="716274097"/>
                    </a:ext>
                  </a:extLst>
                </a:gridCol>
                <a:gridCol w="1676400">
                  <a:extLst>
                    <a:ext uri="{9D8B030D-6E8A-4147-A177-3AD203B41FA5}">
                      <a16:colId xmlns:a16="http://schemas.microsoft.com/office/drawing/2014/main" val="2171368928"/>
                    </a:ext>
                  </a:extLst>
                </a:gridCol>
                <a:gridCol w="2876550">
                  <a:extLst>
                    <a:ext uri="{9D8B030D-6E8A-4147-A177-3AD203B41FA5}">
                      <a16:colId xmlns:a16="http://schemas.microsoft.com/office/drawing/2014/main" val="1355910476"/>
                    </a:ext>
                  </a:extLst>
                </a:gridCol>
                <a:gridCol w="2857500">
                  <a:extLst>
                    <a:ext uri="{9D8B030D-6E8A-4147-A177-3AD203B41FA5}">
                      <a16:colId xmlns:a16="http://schemas.microsoft.com/office/drawing/2014/main" val="1466377731"/>
                    </a:ext>
                  </a:extLst>
                </a:gridCol>
              </a:tblGrid>
              <a:tr h="370840">
                <a:tc>
                  <a:txBody>
                    <a:bodyPr/>
                    <a:lstStyle/>
                    <a:p>
                      <a:r>
                        <a:rPr lang="es-MX" dirty="0" smtClean="0"/>
                        <a:t>Horas </a:t>
                      </a:r>
                    </a:p>
                    <a:p>
                      <a:r>
                        <a:rPr lang="es-MX" dirty="0" smtClean="0"/>
                        <a:t>actuales</a:t>
                      </a:r>
                      <a:endParaRPr lang="es-CL" dirty="0"/>
                    </a:p>
                  </a:txBody>
                  <a:tcPr/>
                </a:tc>
                <a:tc>
                  <a:txBody>
                    <a:bodyPr/>
                    <a:lstStyle/>
                    <a:p>
                      <a:r>
                        <a:rPr lang="es-MX" dirty="0" smtClean="0"/>
                        <a:t>Horas</a:t>
                      </a:r>
                    </a:p>
                    <a:p>
                      <a:r>
                        <a:rPr lang="es-MX" dirty="0" smtClean="0"/>
                        <a:t>propuestas</a:t>
                      </a:r>
                      <a:endParaRPr lang="es-CL" dirty="0"/>
                    </a:p>
                  </a:txBody>
                  <a:tcPr/>
                </a:tc>
                <a:tc>
                  <a:txBody>
                    <a:bodyPr/>
                    <a:lstStyle/>
                    <a:p>
                      <a:r>
                        <a:rPr lang="es-MX" dirty="0" smtClean="0"/>
                        <a:t>Asignatura</a:t>
                      </a:r>
                      <a:endParaRPr lang="es-CL" dirty="0"/>
                    </a:p>
                  </a:txBody>
                  <a:tcPr/>
                </a:tc>
                <a:tc>
                  <a:txBody>
                    <a:bodyPr/>
                    <a:lstStyle/>
                    <a:p>
                      <a:r>
                        <a:rPr lang="es-MX" dirty="0" smtClean="0"/>
                        <a:t>Fundamento</a:t>
                      </a:r>
                      <a:endParaRPr lang="es-CL" dirty="0"/>
                    </a:p>
                  </a:txBody>
                  <a:tcPr/>
                </a:tc>
                <a:extLst>
                  <a:ext uri="{0D108BD9-81ED-4DB2-BD59-A6C34878D82A}">
                    <a16:rowId xmlns:a16="http://schemas.microsoft.com/office/drawing/2014/main" val="984678051"/>
                  </a:ext>
                </a:extLst>
              </a:tr>
              <a:tr h="370840">
                <a:tc>
                  <a:txBody>
                    <a:bodyPr/>
                    <a:lstStyle/>
                    <a:p>
                      <a:r>
                        <a:rPr lang="es-MX" dirty="0" smtClean="0"/>
                        <a:t>102</a:t>
                      </a:r>
                      <a:endParaRPr lang="es-CL" dirty="0"/>
                    </a:p>
                  </a:txBody>
                  <a:tcPr/>
                </a:tc>
                <a:tc>
                  <a:txBody>
                    <a:bodyPr/>
                    <a:lstStyle/>
                    <a:p>
                      <a:r>
                        <a:rPr lang="es-MX" dirty="0" smtClean="0"/>
                        <a:t>68</a:t>
                      </a:r>
                      <a:endParaRPr lang="es-CL" dirty="0"/>
                    </a:p>
                  </a:txBody>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s-MX" dirty="0" smtClean="0"/>
                        <a:t>Navegación</a:t>
                      </a:r>
                      <a:r>
                        <a:rPr lang="es-MX" baseline="0" dirty="0" smtClean="0"/>
                        <a:t> Costera II</a:t>
                      </a:r>
                      <a:endParaRPr lang="es-CL" dirty="0" smtClean="0"/>
                    </a:p>
                  </a:txBody>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lang="es-CL" dirty="0" smtClean="0"/>
                    </a:p>
                  </a:txBody>
                  <a:tcPr/>
                </a:tc>
                <a:extLst>
                  <a:ext uri="{0D108BD9-81ED-4DB2-BD59-A6C34878D82A}">
                    <a16:rowId xmlns:a16="http://schemas.microsoft.com/office/drawing/2014/main" val="3824392639"/>
                  </a:ext>
                </a:extLst>
              </a:tr>
              <a:tr h="370840">
                <a:tc>
                  <a:txBody>
                    <a:bodyPr/>
                    <a:lstStyle/>
                    <a:p>
                      <a:r>
                        <a:rPr lang="es-MX" dirty="0" smtClean="0"/>
                        <a:t>102</a:t>
                      </a:r>
                      <a:endParaRPr lang="es-CL" dirty="0"/>
                    </a:p>
                  </a:txBody>
                  <a:tcPr/>
                </a:tc>
                <a:tc>
                  <a:txBody>
                    <a:bodyPr/>
                    <a:lstStyle/>
                    <a:p>
                      <a:r>
                        <a:rPr lang="es-MX" dirty="0" smtClean="0"/>
                        <a:t>68</a:t>
                      </a:r>
                      <a:endParaRPr lang="es-CL" dirty="0"/>
                    </a:p>
                  </a:txBody>
                  <a:tcPr/>
                </a:tc>
                <a:tc>
                  <a:txBody>
                    <a:bodyPr/>
                    <a:lstStyle/>
                    <a:p>
                      <a:r>
                        <a:rPr lang="es-MX" dirty="0" smtClean="0"/>
                        <a:t>Sistemas</a:t>
                      </a:r>
                      <a:r>
                        <a:rPr lang="es-MX" baseline="0" dirty="0" smtClean="0"/>
                        <a:t> de Armas</a:t>
                      </a:r>
                      <a:endParaRPr lang="es-CL" dirty="0"/>
                    </a:p>
                  </a:txBody>
                  <a:tcPr/>
                </a:tc>
                <a:tc>
                  <a:txBody>
                    <a:bodyPr/>
                    <a:lstStyle/>
                    <a:p>
                      <a:endParaRPr lang="es-CL" dirty="0"/>
                    </a:p>
                  </a:txBody>
                  <a:tcPr/>
                </a:tc>
                <a:extLst>
                  <a:ext uri="{0D108BD9-81ED-4DB2-BD59-A6C34878D82A}">
                    <a16:rowId xmlns:a16="http://schemas.microsoft.com/office/drawing/2014/main" val="2208874078"/>
                  </a:ext>
                </a:extLst>
              </a:tr>
              <a:tr h="370840">
                <a:tc>
                  <a:txBody>
                    <a:bodyPr/>
                    <a:lstStyle/>
                    <a:p>
                      <a:r>
                        <a:rPr lang="es-MX" dirty="0" smtClean="0"/>
                        <a:t>102</a:t>
                      </a:r>
                      <a:endParaRPr lang="es-CL" dirty="0"/>
                    </a:p>
                  </a:txBody>
                  <a:tcPr/>
                </a:tc>
                <a:tc>
                  <a:txBody>
                    <a:bodyPr/>
                    <a:lstStyle/>
                    <a:p>
                      <a:r>
                        <a:rPr lang="es-MX" dirty="0" smtClean="0"/>
                        <a:t>68</a:t>
                      </a:r>
                      <a:endParaRPr lang="es-CL" dirty="0"/>
                    </a:p>
                  </a:txBody>
                  <a:tcPr/>
                </a:tc>
                <a:tc>
                  <a:txBody>
                    <a:bodyPr/>
                    <a:lstStyle/>
                    <a:p>
                      <a:r>
                        <a:rPr lang="es-MX" dirty="0" smtClean="0"/>
                        <a:t>Sistemas</a:t>
                      </a:r>
                      <a:r>
                        <a:rPr lang="es-MX" baseline="0" dirty="0" smtClean="0"/>
                        <a:t> de Ingeniería</a:t>
                      </a:r>
                      <a:endParaRPr lang="es-CL" dirty="0"/>
                    </a:p>
                  </a:txBody>
                  <a:tcPr/>
                </a:tc>
                <a:tc>
                  <a:txBody>
                    <a:bodyPr/>
                    <a:lstStyle/>
                    <a:p>
                      <a:endParaRPr lang="es-CL" dirty="0"/>
                    </a:p>
                  </a:txBody>
                  <a:tcPr/>
                </a:tc>
                <a:extLst>
                  <a:ext uri="{0D108BD9-81ED-4DB2-BD59-A6C34878D82A}">
                    <a16:rowId xmlns:a16="http://schemas.microsoft.com/office/drawing/2014/main" val="86937164"/>
                  </a:ext>
                </a:extLst>
              </a:tr>
              <a:tr h="370840">
                <a:tc>
                  <a:txBody>
                    <a:bodyPr/>
                    <a:lstStyle/>
                    <a:p>
                      <a:r>
                        <a:rPr lang="es-MX" dirty="0" smtClean="0"/>
                        <a:t>68</a:t>
                      </a:r>
                      <a:endParaRPr lang="es-CL" dirty="0"/>
                    </a:p>
                  </a:txBody>
                  <a:tcPr/>
                </a:tc>
                <a:tc>
                  <a:txBody>
                    <a:bodyPr/>
                    <a:lstStyle/>
                    <a:p>
                      <a:r>
                        <a:rPr lang="es-MX" dirty="0" smtClean="0"/>
                        <a:t>34</a:t>
                      </a:r>
                      <a:endParaRPr lang="es-CL" dirty="0"/>
                    </a:p>
                  </a:txBody>
                  <a:tcPr/>
                </a:tc>
                <a:tc>
                  <a:txBody>
                    <a:bodyPr/>
                    <a:lstStyle/>
                    <a:p>
                      <a:r>
                        <a:rPr lang="es-MX" dirty="0" smtClean="0"/>
                        <a:t>Formación Naval</a:t>
                      </a:r>
                      <a:r>
                        <a:rPr lang="es-MX" baseline="0" dirty="0" smtClean="0"/>
                        <a:t> II</a:t>
                      </a:r>
                      <a:endParaRPr lang="es-CL" dirty="0"/>
                    </a:p>
                  </a:txBody>
                  <a:tcPr/>
                </a:tc>
                <a:tc>
                  <a:txBody>
                    <a:bodyPr/>
                    <a:lstStyle/>
                    <a:p>
                      <a:endParaRPr lang="es-CL" dirty="0"/>
                    </a:p>
                  </a:txBody>
                  <a:tcPr/>
                </a:tc>
                <a:extLst>
                  <a:ext uri="{0D108BD9-81ED-4DB2-BD59-A6C34878D82A}">
                    <a16:rowId xmlns:a16="http://schemas.microsoft.com/office/drawing/2014/main" val="328340438"/>
                  </a:ext>
                </a:extLst>
              </a:tr>
              <a:tr h="370840">
                <a:tc>
                  <a:txBody>
                    <a:bodyPr/>
                    <a:lstStyle/>
                    <a:p>
                      <a:r>
                        <a:rPr lang="es-MX" dirty="0" smtClean="0"/>
                        <a:t>408</a:t>
                      </a:r>
                      <a:endParaRPr lang="es-CL" dirty="0"/>
                    </a:p>
                  </a:txBody>
                  <a:tcPr/>
                </a:tc>
                <a:tc>
                  <a:txBody>
                    <a:bodyPr/>
                    <a:lstStyle/>
                    <a:p>
                      <a:r>
                        <a:rPr lang="es-MX" dirty="0" smtClean="0"/>
                        <a:t>442</a:t>
                      </a:r>
                      <a:endParaRPr lang="es-CL" dirty="0"/>
                    </a:p>
                  </a:txBody>
                  <a:tcPr/>
                </a:tc>
                <a:tc>
                  <a:txBody>
                    <a:bodyPr/>
                    <a:lstStyle/>
                    <a:p>
                      <a:r>
                        <a:rPr lang="es-MX" dirty="0" smtClean="0"/>
                        <a:t>Físicas</a:t>
                      </a:r>
                      <a:endParaRPr lang="es-CL" dirty="0"/>
                    </a:p>
                  </a:txBody>
                  <a:tcPr/>
                </a:tc>
                <a:tc>
                  <a:txBody>
                    <a:bodyPr/>
                    <a:lstStyle/>
                    <a:p>
                      <a:endParaRPr lang="es-CL" dirty="0"/>
                    </a:p>
                  </a:txBody>
                  <a:tcPr/>
                </a:tc>
                <a:extLst>
                  <a:ext uri="{0D108BD9-81ED-4DB2-BD59-A6C34878D82A}">
                    <a16:rowId xmlns:a16="http://schemas.microsoft.com/office/drawing/2014/main" val="1493931277"/>
                  </a:ext>
                </a:extLst>
              </a:tr>
              <a:tr h="370840">
                <a:tc>
                  <a:txBody>
                    <a:bodyPr/>
                    <a:lstStyle/>
                    <a:p>
                      <a:r>
                        <a:rPr lang="es-MX" dirty="0" smtClean="0"/>
                        <a:t>102</a:t>
                      </a:r>
                      <a:endParaRPr lang="es-CL" dirty="0"/>
                    </a:p>
                  </a:txBody>
                  <a:tcPr/>
                </a:tc>
                <a:tc>
                  <a:txBody>
                    <a:bodyPr/>
                    <a:lstStyle/>
                    <a:p>
                      <a:r>
                        <a:rPr lang="es-MX" dirty="0" smtClean="0"/>
                        <a:t>68</a:t>
                      </a:r>
                      <a:endParaRPr lang="es-CL" dirty="0"/>
                    </a:p>
                  </a:txBody>
                  <a:tcPr/>
                </a:tc>
                <a:tc>
                  <a:txBody>
                    <a:bodyPr/>
                    <a:lstStyle/>
                    <a:p>
                      <a:r>
                        <a:rPr lang="es-MX" dirty="0" smtClean="0"/>
                        <a:t>Química Aplicada</a:t>
                      </a:r>
                      <a:endParaRPr lang="es-CL" dirty="0"/>
                    </a:p>
                  </a:txBody>
                  <a:tcPr/>
                </a:tc>
                <a:tc>
                  <a:txBody>
                    <a:bodyPr/>
                    <a:lstStyle/>
                    <a:p>
                      <a:endParaRPr lang="es-CL" dirty="0"/>
                    </a:p>
                  </a:txBody>
                  <a:tcPr/>
                </a:tc>
                <a:extLst>
                  <a:ext uri="{0D108BD9-81ED-4DB2-BD59-A6C34878D82A}">
                    <a16:rowId xmlns:a16="http://schemas.microsoft.com/office/drawing/2014/main" val="384163511"/>
                  </a:ext>
                </a:extLst>
              </a:tr>
            </a:tbl>
          </a:graphicData>
        </a:graphic>
      </p:graphicFrame>
      <p:sp>
        <p:nvSpPr>
          <p:cNvPr id="12" name="Flecha abajo 11"/>
          <p:cNvSpPr/>
          <p:nvPr/>
        </p:nvSpPr>
        <p:spPr>
          <a:xfrm>
            <a:off x="3707557" y="2075844"/>
            <a:ext cx="180975" cy="2762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Flecha abajo 12"/>
          <p:cNvSpPr/>
          <p:nvPr/>
        </p:nvSpPr>
        <p:spPr>
          <a:xfrm>
            <a:off x="3707556" y="2480706"/>
            <a:ext cx="180975" cy="2762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Flecha abajo 13"/>
          <p:cNvSpPr/>
          <p:nvPr/>
        </p:nvSpPr>
        <p:spPr>
          <a:xfrm>
            <a:off x="3712226" y="2935074"/>
            <a:ext cx="180975" cy="2762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Flecha abajo 14"/>
          <p:cNvSpPr/>
          <p:nvPr/>
        </p:nvSpPr>
        <p:spPr>
          <a:xfrm>
            <a:off x="3686073" y="3794304"/>
            <a:ext cx="180975" cy="2762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Flecha abajo 16"/>
          <p:cNvSpPr/>
          <p:nvPr/>
        </p:nvSpPr>
        <p:spPr>
          <a:xfrm rot="10800000">
            <a:off x="3669433" y="4193297"/>
            <a:ext cx="214232" cy="338359"/>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9" name="Flecha abajo 18"/>
          <p:cNvSpPr/>
          <p:nvPr/>
        </p:nvSpPr>
        <p:spPr>
          <a:xfrm>
            <a:off x="3681219" y="4635320"/>
            <a:ext cx="180975" cy="2762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788710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Rectángulo 4"/>
          <p:cNvSpPr/>
          <p:nvPr/>
        </p:nvSpPr>
        <p:spPr>
          <a:xfrm>
            <a:off x="2282312" y="180605"/>
            <a:ext cx="5638800" cy="914400"/>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s-MX" sz="2400" b="1" dirty="0" smtClean="0"/>
          </a:p>
          <a:p>
            <a:pPr algn="ctr"/>
            <a:r>
              <a:rPr lang="es-MX" sz="2400" b="1" dirty="0" smtClean="0"/>
              <a:t>ASIGNATURAS QUE DESAPARECEN/TRANSFORMAN</a:t>
            </a:r>
            <a:br>
              <a:rPr lang="es-MX" sz="2400" b="1" dirty="0" smtClean="0"/>
            </a:br>
            <a:endParaRPr lang="es-MX" sz="2400" b="1" dirty="0" smtClean="0"/>
          </a:p>
        </p:txBody>
      </p:sp>
      <p:graphicFrame>
        <p:nvGraphicFramePr>
          <p:cNvPr id="6" name="Tabla 5"/>
          <p:cNvGraphicFramePr>
            <a:graphicFrameLocks noGrp="1"/>
          </p:cNvGraphicFramePr>
          <p:nvPr>
            <p:extLst>
              <p:ext uri="{D42A27DB-BD31-4B8C-83A1-F6EECF244321}">
                <p14:modId xmlns:p14="http://schemas.microsoft.com/office/powerpoint/2010/main" val="2431669364"/>
              </p:ext>
            </p:extLst>
          </p:nvPr>
        </p:nvGraphicFramePr>
        <p:xfrm>
          <a:off x="1922462" y="1438275"/>
          <a:ext cx="6498050" cy="3957798"/>
        </p:xfrm>
        <a:graphic>
          <a:graphicData uri="http://schemas.openxmlformats.org/drawingml/2006/table">
            <a:tbl>
              <a:tblPr firstRow="1" bandRow="1">
                <a:tableStyleId>{5C22544A-7EE6-4342-B048-85BDC9FD1C3A}</a:tableStyleId>
              </a:tblPr>
              <a:tblGrid>
                <a:gridCol w="915988">
                  <a:extLst>
                    <a:ext uri="{9D8B030D-6E8A-4147-A177-3AD203B41FA5}">
                      <a16:colId xmlns:a16="http://schemas.microsoft.com/office/drawing/2014/main" val="2171368928"/>
                    </a:ext>
                  </a:extLst>
                </a:gridCol>
                <a:gridCol w="2616865">
                  <a:extLst>
                    <a:ext uri="{9D8B030D-6E8A-4147-A177-3AD203B41FA5}">
                      <a16:colId xmlns:a16="http://schemas.microsoft.com/office/drawing/2014/main" val="1355910476"/>
                    </a:ext>
                  </a:extLst>
                </a:gridCol>
                <a:gridCol w="2965197">
                  <a:extLst>
                    <a:ext uri="{9D8B030D-6E8A-4147-A177-3AD203B41FA5}">
                      <a16:colId xmlns:a16="http://schemas.microsoft.com/office/drawing/2014/main" val="3146619033"/>
                    </a:ext>
                  </a:extLst>
                </a:gridCol>
              </a:tblGrid>
              <a:tr h="503398">
                <a:tc>
                  <a:txBody>
                    <a:bodyPr/>
                    <a:lstStyle/>
                    <a:p>
                      <a:r>
                        <a:rPr lang="es-MX" sz="1600" dirty="0" smtClean="0"/>
                        <a:t>Horas</a:t>
                      </a:r>
                    </a:p>
                  </a:txBody>
                  <a:tcPr/>
                </a:tc>
                <a:tc>
                  <a:txBody>
                    <a:bodyPr/>
                    <a:lstStyle/>
                    <a:p>
                      <a:r>
                        <a:rPr lang="es-MX" sz="1600" dirty="0" smtClean="0"/>
                        <a:t>Asignatura</a:t>
                      </a:r>
                      <a:endParaRPr lang="es-CL" sz="1600" dirty="0"/>
                    </a:p>
                  </a:txBody>
                  <a:tcPr/>
                </a:tc>
                <a:tc>
                  <a:txBody>
                    <a:bodyPr/>
                    <a:lstStyle/>
                    <a:p>
                      <a:r>
                        <a:rPr lang="es-MX" sz="1600" dirty="0" smtClean="0"/>
                        <a:t>Fundamento</a:t>
                      </a:r>
                      <a:endParaRPr lang="es-CL" sz="1600" dirty="0"/>
                    </a:p>
                  </a:txBody>
                  <a:tcPr/>
                </a:tc>
                <a:extLst>
                  <a:ext uri="{0D108BD9-81ED-4DB2-BD59-A6C34878D82A}">
                    <a16:rowId xmlns:a16="http://schemas.microsoft.com/office/drawing/2014/main" val="984678051"/>
                  </a:ext>
                </a:extLst>
              </a:tr>
              <a:tr h="370840">
                <a:tc>
                  <a:txBody>
                    <a:bodyPr/>
                    <a:lstStyle/>
                    <a:p>
                      <a:r>
                        <a:rPr lang="es-MX" sz="1600" dirty="0" smtClean="0"/>
                        <a:t>34</a:t>
                      </a:r>
                      <a:endParaRPr lang="es-CL" sz="1600" dirty="0"/>
                    </a:p>
                  </a:txBody>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s-MX" sz="1600" dirty="0" smtClean="0"/>
                        <a:t>Meteorología</a:t>
                      </a:r>
                      <a:endParaRPr lang="es-CL" sz="1600" dirty="0" smtClean="0"/>
                    </a:p>
                  </a:txBody>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s-MX" sz="1600" baseline="0" dirty="0" smtClean="0"/>
                        <a:t> Se transforma en Electivo Profesional</a:t>
                      </a:r>
                      <a:endParaRPr lang="es-CL" sz="1600" dirty="0" smtClean="0"/>
                    </a:p>
                  </a:txBody>
                  <a:tcPr/>
                </a:tc>
                <a:extLst>
                  <a:ext uri="{0D108BD9-81ED-4DB2-BD59-A6C34878D82A}">
                    <a16:rowId xmlns:a16="http://schemas.microsoft.com/office/drawing/2014/main" val="3824392639"/>
                  </a:ext>
                </a:extLst>
              </a:tr>
              <a:tr h="370840">
                <a:tc>
                  <a:txBody>
                    <a:bodyPr/>
                    <a:lstStyle/>
                    <a:p>
                      <a:r>
                        <a:rPr lang="es-MX" sz="1600" dirty="0" smtClean="0"/>
                        <a:t>34</a:t>
                      </a:r>
                      <a:endParaRPr lang="es-CL" sz="1600" dirty="0"/>
                    </a:p>
                  </a:txBody>
                  <a:tcPr/>
                </a:tc>
                <a:tc>
                  <a:txBody>
                    <a:bodyPr/>
                    <a:lstStyle/>
                    <a:p>
                      <a:r>
                        <a:rPr lang="es-MX" sz="1600" dirty="0" smtClean="0"/>
                        <a:t>Seguridad</a:t>
                      </a:r>
                      <a:endParaRPr lang="es-CL" sz="1600" dirty="0"/>
                    </a:p>
                  </a:txBody>
                  <a:tcPr/>
                </a:tc>
                <a:tc>
                  <a:txBody>
                    <a:bodyPr/>
                    <a:lstStyle/>
                    <a:p>
                      <a:r>
                        <a:rPr lang="es-MX" sz="1600" dirty="0" smtClean="0"/>
                        <a:t>Se abordará</a:t>
                      </a:r>
                      <a:r>
                        <a:rPr lang="es-MX" sz="1600" baseline="0" dirty="0" smtClean="0"/>
                        <a:t> en Formación Naval</a:t>
                      </a:r>
                      <a:endParaRPr lang="es-CL" sz="1600" dirty="0"/>
                    </a:p>
                  </a:txBody>
                  <a:tcPr/>
                </a:tc>
                <a:extLst>
                  <a:ext uri="{0D108BD9-81ED-4DB2-BD59-A6C34878D82A}">
                    <a16:rowId xmlns:a16="http://schemas.microsoft.com/office/drawing/2014/main" val="2208874078"/>
                  </a:ext>
                </a:extLst>
              </a:tr>
              <a:tr h="370840">
                <a:tc>
                  <a:txBody>
                    <a:bodyPr/>
                    <a:lstStyle/>
                    <a:p>
                      <a:r>
                        <a:rPr lang="es-MX" sz="1600" dirty="0" smtClean="0"/>
                        <a:t>68</a:t>
                      </a:r>
                      <a:endParaRPr lang="es-CL" sz="1600" dirty="0"/>
                    </a:p>
                  </a:txBody>
                  <a:tcPr/>
                </a:tc>
                <a:tc>
                  <a:txBody>
                    <a:bodyPr/>
                    <a:lstStyle/>
                    <a:p>
                      <a:r>
                        <a:rPr lang="es-MX" sz="1600" dirty="0" smtClean="0"/>
                        <a:t>Administración</a:t>
                      </a:r>
                      <a:r>
                        <a:rPr lang="es-MX" sz="1600" baseline="0" dirty="0" smtClean="0"/>
                        <a:t> del Cargo</a:t>
                      </a:r>
                      <a:endParaRPr lang="es-CL" sz="1600" dirty="0"/>
                    </a:p>
                  </a:txBody>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s-MX" sz="1600" dirty="0" smtClean="0"/>
                        <a:t>Se abordará</a:t>
                      </a:r>
                      <a:r>
                        <a:rPr lang="es-MX" sz="1600" baseline="0" dirty="0" smtClean="0"/>
                        <a:t> en Formación Naval</a:t>
                      </a:r>
                      <a:endParaRPr lang="es-CL" sz="1600" dirty="0" smtClean="0"/>
                    </a:p>
                  </a:txBody>
                  <a:tcPr/>
                </a:tc>
                <a:extLst>
                  <a:ext uri="{0D108BD9-81ED-4DB2-BD59-A6C34878D82A}">
                    <a16:rowId xmlns:a16="http://schemas.microsoft.com/office/drawing/2014/main" val="86937164"/>
                  </a:ext>
                </a:extLst>
              </a:tr>
              <a:tr h="370840">
                <a:tc>
                  <a:txBody>
                    <a:bodyPr/>
                    <a:lstStyle/>
                    <a:p>
                      <a:r>
                        <a:rPr lang="es-MX" sz="1600" dirty="0" smtClean="0"/>
                        <a:t>34</a:t>
                      </a:r>
                      <a:endParaRPr lang="es-CL" sz="1600" dirty="0"/>
                    </a:p>
                  </a:txBody>
                  <a:tcPr/>
                </a:tc>
                <a:tc>
                  <a:txBody>
                    <a:bodyPr/>
                    <a:lstStyle/>
                    <a:p>
                      <a:r>
                        <a:rPr lang="es-MX" sz="1600" dirty="0" smtClean="0"/>
                        <a:t>Formación Naval</a:t>
                      </a:r>
                      <a:r>
                        <a:rPr lang="es-MX" sz="1600" baseline="0" dirty="0" smtClean="0"/>
                        <a:t> II</a:t>
                      </a:r>
                      <a:endParaRPr lang="es-CL" sz="1600" dirty="0"/>
                    </a:p>
                  </a:txBody>
                  <a:tcPr/>
                </a:tc>
                <a:tc>
                  <a:txBody>
                    <a:bodyPr/>
                    <a:lstStyle/>
                    <a:p>
                      <a:pPr marL="0" indent="0">
                        <a:buFont typeface="Arial" panose="020B0604020202020204" pitchFamily="34" charset="0"/>
                        <a:buNone/>
                      </a:pPr>
                      <a:r>
                        <a:rPr lang="es-MX" sz="1600" dirty="0" smtClean="0"/>
                        <a:t>Se modifican unidades</a:t>
                      </a:r>
                      <a:r>
                        <a:rPr lang="es-MX" sz="1600" baseline="0" dirty="0" smtClean="0"/>
                        <a:t> y se elimina:</a:t>
                      </a:r>
                    </a:p>
                    <a:p>
                      <a:pPr marL="342900" indent="-342900">
                        <a:buFont typeface="Arial" panose="020B0604020202020204" pitchFamily="34" charset="0"/>
                        <a:buChar char="•"/>
                      </a:pPr>
                      <a:r>
                        <a:rPr lang="es-MX" sz="1600" baseline="0" dirty="0" smtClean="0"/>
                        <a:t>Comunicación Eficiente</a:t>
                      </a:r>
                    </a:p>
                    <a:p>
                      <a:pPr marL="342900" indent="-342900">
                        <a:buFont typeface="Arial" panose="020B0604020202020204" pitchFamily="34" charset="0"/>
                        <a:buChar char="•"/>
                      </a:pPr>
                      <a:r>
                        <a:rPr lang="es-MX" sz="1600" baseline="0" dirty="0" smtClean="0"/>
                        <a:t>Ética</a:t>
                      </a:r>
                    </a:p>
                    <a:p>
                      <a:pPr marL="342900" indent="-342900">
                        <a:buFont typeface="Arial" panose="020B0604020202020204" pitchFamily="34" charset="0"/>
                        <a:buChar char="•"/>
                      </a:pPr>
                      <a:r>
                        <a:rPr lang="es-MX" sz="1600" baseline="0" dirty="0" smtClean="0">
                          <a:solidFill>
                            <a:schemeClr val="tx1"/>
                          </a:solidFill>
                        </a:rPr>
                        <a:t>Debate</a:t>
                      </a:r>
                      <a:r>
                        <a:rPr lang="es-MX" sz="1600" baseline="0" dirty="0" smtClean="0"/>
                        <a:t/>
                      </a:r>
                      <a:br>
                        <a:rPr lang="es-MX" sz="1600" baseline="0" dirty="0" smtClean="0"/>
                      </a:br>
                      <a:endParaRPr lang="es-CL" sz="1600" dirty="0"/>
                    </a:p>
                  </a:txBody>
                  <a:tcPr/>
                </a:tc>
                <a:extLst>
                  <a:ext uri="{0D108BD9-81ED-4DB2-BD59-A6C34878D82A}">
                    <a16:rowId xmlns:a16="http://schemas.microsoft.com/office/drawing/2014/main" val="328340438"/>
                  </a:ext>
                </a:extLst>
              </a:tr>
              <a:tr h="370840">
                <a:tc>
                  <a:txBody>
                    <a:bodyPr/>
                    <a:lstStyle/>
                    <a:p>
                      <a:r>
                        <a:rPr lang="es-MX" sz="1600" dirty="0" smtClean="0"/>
                        <a:t>136</a:t>
                      </a:r>
                      <a:endParaRPr lang="es-CL" sz="1600" dirty="0"/>
                    </a:p>
                  </a:txBody>
                  <a:tcPr/>
                </a:tc>
                <a:tc>
                  <a:txBody>
                    <a:bodyPr/>
                    <a:lstStyle/>
                    <a:p>
                      <a:r>
                        <a:rPr lang="es-MX" sz="1600" dirty="0" smtClean="0"/>
                        <a:t>Planificación y Operaciones</a:t>
                      </a:r>
                      <a:r>
                        <a:rPr lang="es-MX" sz="1600" baseline="0" dirty="0" smtClean="0"/>
                        <a:t> Navales</a:t>
                      </a:r>
                      <a:endParaRPr lang="es-CL" sz="1600" dirty="0"/>
                    </a:p>
                  </a:txBody>
                  <a:tcPr/>
                </a:tc>
                <a:tc>
                  <a:txBody>
                    <a:bodyPr/>
                    <a:lstStyle/>
                    <a:p>
                      <a:pPr marL="0" indent="0">
                        <a:buFont typeface="Arial" panose="020B0604020202020204" pitchFamily="34" charset="0"/>
                        <a:buNone/>
                      </a:pPr>
                      <a:endParaRPr lang="es-CL" sz="1600" dirty="0"/>
                    </a:p>
                  </a:txBody>
                  <a:tcPr/>
                </a:tc>
                <a:extLst>
                  <a:ext uri="{0D108BD9-81ED-4DB2-BD59-A6C34878D82A}">
                    <a16:rowId xmlns:a16="http://schemas.microsoft.com/office/drawing/2014/main" val="3618813212"/>
                  </a:ext>
                </a:extLst>
              </a:tr>
            </a:tbl>
          </a:graphicData>
        </a:graphic>
      </p:graphicFrame>
    </p:spTree>
    <p:extLst>
      <p:ext uri="{BB962C8B-B14F-4D97-AF65-F5344CB8AC3E}">
        <p14:creationId xmlns:p14="http://schemas.microsoft.com/office/powerpoint/2010/main" val="3545119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3486150" y="371475"/>
            <a:ext cx="5972175" cy="5048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MATRIZ DE TRIBUTACIÓN</a:t>
            </a:r>
            <a:endParaRPr lang="es-CL" dirty="0"/>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84" y="1347018"/>
            <a:ext cx="12205484" cy="3615507"/>
          </a:xfrm>
          <a:prstGeom prst="rect">
            <a:avLst/>
          </a:prstGeom>
        </p:spPr>
      </p:pic>
    </p:spTree>
    <p:extLst>
      <p:ext uri="{BB962C8B-B14F-4D97-AF65-F5344CB8AC3E}">
        <p14:creationId xmlns:p14="http://schemas.microsoft.com/office/powerpoint/2010/main" val="10414211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3629025" y="66675"/>
            <a:ext cx="5972175" cy="5048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MATRIZ DE TRIBUTACIÓN</a:t>
            </a:r>
            <a:endParaRPr lang="es-CL" dirty="0"/>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75888"/>
            <a:ext cx="12142590" cy="3615161"/>
          </a:xfrm>
          <a:prstGeom prst="rect">
            <a:avLst/>
          </a:prstGeom>
        </p:spPr>
      </p:pic>
    </p:spTree>
    <p:extLst>
      <p:ext uri="{BB962C8B-B14F-4D97-AF65-F5344CB8AC3E}">
        <p14:creationId xmlns:p14="http://schemas.microsoft.com/office/powerpoint/2010/main" val="35342270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3629025" y="66675"/>
            <a:ext cx="5972175" cy="5048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MATRIZ DE TRIBUTACIÓN</a:t>
            </a:r>
            <a:endParaRPr lang="es-CL" dirty="0"/>
          </a:p>
        </p:txBody>
      </p:sp>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235" y="1006162"/>
            <a:ext cx="11631934" cy="2841938"/>
          </a:xfrm>
          <a:prstGeom prst="rect">
            <a:avLst/>
          </a:prstGeom>
        </p:spPr>
      </p:pic>
    </p:spTree>
    <p:extLst>
      <p:ext uri="{BB962C8B-B14F-4D97-AF65-F5344CB8AC3E}">
        <p14:creationId xmlns:p14="http://schemas.microsoft.com/office/powerpoint/2010/main" val="17366293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14000"/>
            <a:lum/>
          </a:blip>
          <a:srcRect/>
          <a:stretch>
            <a:fillRect/>
          </a:stretch>
        </a:blipFill>
        <a:effectLst/>
      </p:bgPr>
    </p:bg>
    <p:spTree>
      <p:nvGrpSpPr>
        <p:cNvPr id="1" name=""/>
        <p:cNvGrpSpPr/>
        <p:nvPr/>
      </p:nvGrpSpPr>
      <p:grpSpPr>
        <a:xfrm>
          <a:off x="0" y="0"/>
          <a:ext cx="0" cy="0"/>
          <a:chOff x="0" y="0"/>
          <a:chExt cx="0" cy="0"/>
        </a:xfrm>
      </p:grpSpPr>
      <p:sp>
        <p:nvSpPr>
          <p:cNvPr id="3" name="CuadroTexto 2"/>
          <p:cNvSpPr txBox="1"/>
          <p:nvPr/>
        </p:nvSpPr>
        <p:spPr>
          <a:xfrm>
            <a:off x="0" y="-32669"/>
            <a:ext cx="12096750" cy="707886"/>
          </a:xfrm>
          <a:prstGeom prst="rect">
            <a:avLst/>
          </a:prstGeom>
          <a:noFill/>
        </p:spPr>
        <p:txBody>
          <a:bodyPr wrap="square" rtlCol="0">
            <a:spAutoFit/>
          </a:bodyPr>
          <a:lstStyle/>
          <a:p>
            <a:pPr algn="ctr"/>
            <a:r>
              <a:rPr lang="es-MX" sz="4000" b="1" dirty="0" smtClean="0"/>
              <a:t>Comparativo de </a:t>
            </a:r>
            <a:r>
              <a:rPr lang="es-MX" sz="4000" b="1" dirty="0"/>
              <a:t>C</a:t>
            </a:r>
            <a:r>
              <a:rPr lang="es-MX" sz="4000" b="1" dirty="0" smtClean="0"/>
              <a:t>arga </a:t>
            </a:r>
            <a:r>
              <a:rPr lang="es-MX" sz="4000" b="1" dirty="0"/>
              <a:t>H</a:t>
            </a:r>
            <a:r>
              <a:rPr lang="es-MX" sz="4000" b="1" dirty="0" smtClean="0"/>
              <a:t>oraria</a:t>
            </a:r>
            <a:endParaRPr lang="es-CL" sz="4000" b="1" dirty="0"/>
          </a:p>
        </p:txBody>
      </p:sp>
      <p:sp>
        <p:nvSpPr>
          <p:cNvPr id="5" name="Rectángulo redondeado 4"/>
          <p:cNvSpPr/>
          <p:nvPr/>
        </p:nvSpPr>
        <p:spPr>
          <a:xfrm>
            <a:off x="2952750" y="762000"/>
            <a:ext cx="6438900" cy="5905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Reducción y redistribución progresiva</a:t>
            </a:r>
            <a:endParaRPr lang="es-CL" dirty="0"/>
          </a:p>
        </p:txBody>
      </p:sp>
      <p:sp>
        <p:nvSpPr>
          <p:cNvPr id="2" name="Rectángulo redondeado 1"/>
          <p:cNvSpPr/>
          <p:nvPr/>
        </p:nvSpPr>
        <p:spPr>
          <a:xfrm>
            <a:off x="10182225" y="115481"/>
            <a:ext cx="1628775" cy="856069"/>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MX" sz="2400" b="1" spc="50" dirty="0" smtClean="0">
                <a:ln w="9525" cmpd="sng">
                  <a:solidFill>
                    <a:schemeClr val="accent1"/>
                  </a:solidFill>
                  <a:prstDash val="solid"/>
                </a:ln>
                <a:solidFill>
                  <a:srgbClr val="70AD47">
                    <a:tint val="1000"/>
                  </a:srgbClr>
                </a:solidFill>
                <a:effectLst>
                  <a:glow rad="38100">
                    <a:schemeClr val="accent1">
                      <a:alpha val="40000"/>
                    </a:schemeClr>
                  </a:glow>
                </a:effectLst>
              </a:rPr>
              <a:t>Escalafón Ejecutivos</a:t>
            </a:r>
            <a:endParaRPr lang="es-CL" sz="2400" b="1"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graphicFrame>
        <p:nvGraphicFramePr>
          <p:cNvPr id="10" name="Gráfico 9"/>
          <p:cNvGraphicFramePr/>
          <p:nvPr>
            <p:extLst>
              <p:ext uri="{D42A27DB-BD31-4B8C-83A1-F6EECF244321}">
                <p14:modId xmlns:p14="http://schemas.microsoft.com/office/powerpoint/2010/main" val="374194362"/>
              </p:ext>
            </p:extLst>
          </p:nvPr>
        </p:nvGraphicFramePr>
        <p:xfrm>
          <a:off x="1860550" y="1439333"/>
          <a:ext cx="8128000" cy="54186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8657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7" name="6 Imagen" descr="DSC_4844.jpg"/>
          <p:cNvPicPr>
            <a:picLocks noChangeAspect="1"/>
          </p:cNvPicPr>
          <p:nvPr/>
        </p:nvPicPr>
        <p:blipFill>
          <a:blip r:embed="rId4" cstate="print"/>
          <a:stretch>
            <a:fillRect/>
          </a:stretch>
        </p:blipFill>
        <p:spPr>
          <a:xfrm>
            <a:off x="285709" y="0"/>
            <a:ext cx="10289512" cy="6858000"/>
          </a:xfrm>
          <a:prstGeom prst="rect">
            <a:avLst/>
          </a:prstGeom>
        </p:spPr>
      </p:pic>
      <p:sp>
        <p:nvSpPr>
          <p:cNvPr id="2" name="1 Rectángulo"/>
          <p:cNvSpPr/>
          <p:nvPr/>
        </p:nvSpPr>
        <p:spPr>
          <a:xfrm>
            <a:off x="476212" y="0"/>
            <a:ext cx="4296833" cy="5715016"/>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sz="2400">
              <a:solidFill>
                <a:prstClr val="white"/>
              </a:solidFill>
              <a:latin typeface="Calibri"/>
            </a:endParaRPr>
          </a:p>
        </p:txBody>
      </p:sp>
      <p:pic>
        <p:nvPicPr>
          <p:cNvPr id="3" name="4 Imagen"/>
          <p:cNvPicPr>
            <a:picLocks noChangeAspect="1"/>
          </p:cNvPicPr>
          <p:nvPr/>
        </p:nvPicPr>
        <p:blipFill>
          <a:blip r:embed="rId5" cstate="print"/>
          <a:srcRect/>
          <a:stretch>
            <a:fillRect/>
          </a:stretch>
        </p:blipFill>
        <p:spPr bwMode="auto">
          <a:xfrm>
            <a:off x="653973" y="3238499"/>
            <a:ext cx="4093633" cy="2575984"/>
          </a:xfrm>
          <a:prstGeom prst="rect">
            <a:avLst/>
          </a:prstGeom>
          <a:noFill/>
          <a:ln w="9525">
            <a:noFill/>
            <a:miter lim="800000"/>
            <a:headEnd/>
            <a:tailEnd/>
          </a:ln>
        </p:spPr>
      </p:pic>
      <p:pic>
        <p:nvPicPr>
          <p:cNvPr id="4" name="1 Imagen"/>
          <p:cNvPicPr>
            <a:picLocks noChangeAspect="1"/>
          </p:cNvPicPr>
          <p:nvPr/>
        </p:nvPicPr>
        <p:blipFill rotWithShape="1">
          <a:blip r:embed="rId6" cstate="print"/>
          <a:srcRect t="21528" b="15063"/>
          <a:stretch/>
        </p:blipFill>
        <p:spPr bwMode="auto">
          <a:xfrm>
            <a:off x="8287529" y="2270927"/>
            <a:ext cx="3422649" cy="2170445"/>
          </a:xfrm>
          <a:prstGeom prst="rect">
            <a:avLst/>
          </a:prstGeom>
          <a:noFill/>
          <a:ln w="19050">
            <a:noFill/>
            <a:miter lim="800000"/>
            <a:headEnd/>
            <a:tailEnd/>
          </a:ln>
        </p:spPr>
      </p:pic>
      <p:pic>
        <p:nvPicPr>
          <p:cNvPr id="8" name="7 Imagen" descr="DSC_9165.JPG"/>
          <p:cNvPicPr>
            <a:picLocks noChangeAspect="1"/>
          </p:cNvPicPr>
          <p:nvPr/>
        </p:nvPicPr>
        <p:blipFill rotWithShape="1">
          <a:blip r:embed="rId7" cstate="print"/>
          <a:srcRect b="13790"/>
          <a:stretch/>
        </p:blipFill>
        <p:spPr>
          <a:xfrm>
            <a:off x="8259783" y="212532"/>
            <a:ext cx="3476613" cy="1998106"/>
          </a:xfrm>
          <a:prstGeom prst="rect">
            <a:avLst/>
          </a:prstGeom>
        </p:spPr>
      </p:pic>
      <p:pic>
        <p:nvPicPr>
          <p:cNvPr id="5" name="Imagen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131528">
            <a:off x="7938197" y="3881994"/>
            <a:ext cx="4358891" cy="29059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298889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3076575" y="180975"/>
            <a:ext cx="5895975" cy="390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MALLA ACTUAL “IM” COHORTE 2025</a:t>
            </a:r>
            <a:endParaRPr lang="es-CL" dirty="0"/>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950" y="1854540"/>
            <a:ext cx="11711223" cy="4112169"/>
          </a:xfrm>
          <a:prstGeom prst="rect">
            <a:avLst/>
          </a:prstGeom>
        </p:spPr>
      </p:pic>
      <p:sp>
        <p:nvSpPr>
          <p:cNvPr id="7" name="Rectángulo redondeado 6"/>
          <p:cNvSpPr/>
          <p:nvPr/>
        </p:nvSpPr>
        <p:spPr>
          <a:xfrm>
            <a:off x="229450" y="144151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 </a:t>
            </a:r>
            <a:endParaRPr lang="es-CL" dirty="0"/>
          </a:p>
        </p:txBody>
      </p:sp>
      <p:sp>
        <p:nvSpPr>
          <p:cNvPr id="8" name="Rectángulo redondeado 7"/>
          <p:cNvSpPr/>
          <p:nvPr/>
        </p:nvSpPr>
        <p:spPr>
          <a:xfrm>
            <a:off x="1566567" y="144151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a:t>
            </a:r>
            <a:endParaRPr lang="es-CL" dirty="0"/>
          </a:p>
        </p:txBody>
      </p:sp>
      <p:sp>
        <p:nvSpPr>
          <p:cNvPr id="9" name="Rectángulo redondeado 8"/>
          <p:cNvSpPr/>
          <p:nvPr/>
        </p:nvSpPr>
        <p:spPr>
          <a:xfrm>
            <a:off x="3772859" y="153403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III</a:t>
            </a:r>
            <a:endParaRPr lang="es-CL" dirty="0"/>
          </a:p>
        </p:txBody>
      </p:sp>
      <p:sp>
        <p:nvSpPr>
          <p:cNvPr id="10" name="Rectángulo redondeado 9"/>
          <p:cNvSpPr/>
          <p:nvPr/>
        </p:nvSpPr>
        <p:spPr>
          <a:xfrm>
            <a:off x="5042870" y="152845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IV</a:t>
            </a:r>
            <a:endParaRPr lang="es-CL" dirty="0"/>
          </a:p>
        </p:txBody>
      </p:sp>
      <p:sp>
        <p:nvSpPr>
          <p:cNvPr id="11" name="Rectángulo redondeado 10"/>
          <p:cNvSpPr/>
          <p:nvPr/>
        </p:nvSpPr>
        <p:spPr>
          <a:xfrm>
            <a:off x="6449268" y="149935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a:t>
            </a:r>
            <a:endParaRPr lang="es-CL" dirty="0"/>
          </a:p>
        </p:txBody>
      </p:sp>
      <p:sp>
        <p:nvSpPr>
          <p:cNvPr id="12" name="Rectángulo redondeado 11"/>
          <p:cNvSpPr/>
          <p:nvPr/>
        </p:nvSpPr>
        <p:spPr>
          <a:xfrm>
            <a:off x="7817106" y="1493310"/>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a:t>
            </a:r>
            <a:endParaRPr lang="es-CL" dirty="0"/>
          </a:p>
        </p:txBody>
      </p:sp>
      <p:sp>
        <p:nvSpPr>
          <p:cNvPr id="13" name="Rectángulo redondeado 12"/>
          <p:cNvSpPr/>
          <p:nvPr/>
        </p:nvSpPr>
        <p:spPr>
          <a:xfrm>
            <a:off x="9233639" y="1493310"/>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a:t>
            </a:r>
            <a:endParaRPr lang="es-CL" dirty="0"/>
          </a:p>
        </p:txBody>
      </p:sp>
      <p:sp>
        <p:nvSpPr>
          <p:cNvPr id="14" name="Rectángulo redondeado 13"/>
          <p:cNvSpPr/>
          <p:nvPr/>
        </p:nvSpPr>
        <p:spPr>
          <a:xfrm>
            <a:off x="10565104" y="1485019"/>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VIII</a:t>
            </a:r>
            <a:endParaRPr lang="es-CL" dirty="0"/>
          </a:p>
        </p:txBody>
      </p:sp>
      <p:sp>
        <p:nvSpPr>
          <p:cNvPr id="15" name="Rectángulo redondeado 14"/>
          <p:cNvSpPr/>
          <p:nvPr/>
        </p:nvSpPr>
        <p:spPr>
          <a:xfrm>
            <a:off x="307885" y="1033543"/>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1ER AÑO</a:t>
            </a:r>
            <a:endParaRPr lang="es-CL" dirty="0"/>
          </a:p>
        </p:txBody>
      </p:sp>
      <p:sp>
        <p:nvSpPr>
          <p:cNvPr id="16" name="Rectángulo redondeado 15"/>
          <p:cNvSpPr/>
          <p:nvPr/>
        </p:nvSpPr>
        <p:spPr>
          <a:xfrm>
            <a:off x="3772859" y="1045048"/>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2DO AÑO</a:t>
            </a:r>
            <a:endParaRPr lang="es-CL" dirty="0"/>
          </a:p>
        </p:txBody>
      </p:sp>
      <p:sp>
        <p:nvSpPr>
          <p:cNvPr id="17" name="Rectángulo redondeado 16"/>
          <p:cNvSpPr/>
          <p:nvPr/>
        </p:nvSpPr>
        <p:spPr>
          <a:xfrm>
            <a:off x="6572978" y="1019341"/>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3ER AÑO</a:t>
            </a:r>
            <a:endParaRPr lang="es-CL" dirty="0"/>
          </a:p>
        </p:txBody>
      </p:sp>
      <p:sp>
        <p:nvSpPr>
          <p:cNvPr id="18" name="Rectángulo redondeado 17"/>
          <p:cNvSpPr/>
          <p:nvPr/>
        </p:nvSpPr>
        <p:spPr>
          <a:xfrm>
            <a:off x="9343124" y="1033543"/>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4TO AÑO</a:t>
            </a:r>
            <a:endParaRPr lang="es-CL" dirty="0"/>
          </a:p>
        </p:txBody>
      </p:sp>
      <p:sp>
        <p:nvSpPr>
          <p:cNvPr id="30" name="Rectángulo redondeado 29"/>
          <p:cNvSpPr/>
          <p:nvPr/>
        </p:nvSpPr>
        <p:spPr>
          <a:xfrm>
            <a:off x="1481610" y="6080739"/>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33" name="Rectángulo redondeado 32"/>
          <p:cNvSpPr/>
          <p:nvPr/>
        </p:nvSpPr>
        <p:spPr>
          <a:xfrm>
            <a:off x="3772859" y="6066929"/>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45" name="Rectángulo redondeado 44"/>
          <p:cNvSpPr/>
          <p:nvPr/>
        </p:nvSpPr>
        <p:spPr>
          <a:xfrm>
            <a:off x="229450" y="6080739"/>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46" name="Rectángulo redondeado 45"/>
          <p:cNvSpPr/>
          <p:nvPr/>
        </p:nvSpPr>
        <p:spPr>
          <a:xfrm>
            <a:off x="5110635" y="6080738"/>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47" name="Rectángulo redondeado 46"/>
          <p:cNvSpPr/>
          <p:nvPr/>
        </p:nvSpPr>
        <p:spPr>
          <a:xfrm>
            <a:off x="6449268" y="611098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48" name="Rectángulo redondeado 47"/>
          <p:cNvSpPr/>
          <p:nvPr/>
        </p:nvSpPr>
        <p:spPr>
          <a:xfrm>
            <a:off x="7817106" y="612975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49" name="Rectángulo redondeado 48"/>
          <p:cNvSpPr/>
          <p:nvPr/>
        </p:nvSpPr>
        <p:spPr>
          <a:xfrm>
            <a:off x="9233639" y="6125406"/>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50" name="Rectángulo redondeado 49"/>
          <p:cNvSpPr/>
          <p:nvPr/>
        </p:nvSpPr>
        <p:spPr>
          <a:xfrm>
            <a:off x="10565104" y="6133676"/>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Tree>
    <p:extLst>
      <p:ext uri="{BB962C8B-B14F-4D97-AF65-F5344CB8AC3E}">
        <p14:creationId xmlns:p14="http://schemas.microsoft.com/office/powerpoint/2010/main" val="1421402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3076575" y="266700"/>
            <a:ext cx="5895975" cy="3048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smtClean="0"/>
              <a:t>MALLA PROPUESTA “IM” COHORTE 2026 - 2029</a:t>
            </a:r>
            <a:endParaRPr lang="es-CL" dirty="0"/>
          </a:p>
        </p:txBody>
      </p:sp>
      <p:sp>
        <p:nvSpPr>
          <p:cNvPr id="7" name="Rectángulo redondeado 6"/>
          <p:cNvSpPr/>
          <p:nvPr/>
        </p:nvSpPr>
        <p:spPr>
          <a:xfrm>
            <a:off x="229450" y="144151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 </a:t>
            </a:r>
            <a:endParaRPr lang="es-CL" dirty="0"/>
          </a:p>
        </p:txBody>
      </p:sp>
      <p:sp>
        <p:nvSpPr>
          <p:cNvPr id="8" name="Rectángulo redondeado 7"/>
          <p:cNvSpPr/>
          <p:nvPr/>
        </p:nvSpPr>
        <p:spPr>
          <a:xfrm>
            <a:off x="1566567" y="144151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a:t>
            </a:r>
            <a:endParaRPr lang="es-CL" dirty="0"/>
          </a:p>
        </p:txBody>
      </p:sp>
      <p:sp>
        <p:nvSpPr>
          <p:cNvPr id="9" name="Rectángulo redondeado 8"/>
          <p:cNvSpPr/>
          <p:nvPr/>
        </p:nvSpPr>
        <p:spPr>
          <a:xfrm>
            <a:off x="4096878" y="146741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III</a:t>
            </a:r>
            <a:endParaRPr lang="es-CL" dirty="0"/>
          </a:p>
        </p:txBody>
      </p:sp>
      <p:sp>
        <p:nvSpPr>
          <p:cNvPr id="10" name="Rectángulo redondeado 9"/>
          <p:cNvSpPr/>
          <p:nvPr/>
        </p:nvSpPr>
        <p:spPr>
          <a:xfrm>
            <a:off x="5426720" y="147927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IV</a:t>
            </a:r>
            <a:endParaRPr lang="es-CL" dirty="0"/>
          </a:p>
        </p:txBody>
      </p:sp>
      <p:sp>
        <p:nvSpPr>
          <p:cNvPr id="11" name="Rectángulo redondeado 10"/>
          <p:cNvSpPr/>
          <p:nvPr/>
        </p:nvSpPr>
        <p:spPr>
          <a:xfrm>
            <a:off x="6738546" y="1493310"/>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a:t>
            </a:r>
            <a:endParaRPr lang="es-CL" dirty="0"/>
          </a:p>
        </p:txBody>
      </p:sp>
      <p:sp>
        <p:nvSpPr>
          <p:cNvPr id="12" name="Rectángulo redondeado 11"/>
          <p:cNvSpPr/>
          <p:nvPr/>
        </p:nvSpPr>
        <p:spPr>
          <a:xfrm>
            <a:off x="7941451" y="1493310"/>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a:t>
            </a:r>
            <a:endParaRPr lang="es-CL" dirty="0"/>
          </a:p>
        </p:txBody>
      </p:sp>
      <p:sp>
        <p:nvSpPr>
          <p:cNvPr id="13" name="Rectángulo redondeado 12"/>
          <p:cNvSpPr/>
          <p:nvPr/>
        </p:nvSpPr>
        <p:spPr>
          <a:xfrm>
            <a:off x="9233639" y="1493310"/>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a:t>
            </a:r>
            <a:endParaRPr lang="es-CL" dirty="0"/>
          </a:p>
        </p:txBody>
      </p:sp>
      <p:sp>
        <p:nvSpPr>
          <p:cNvPr id="14" name="Rectángulo redondeado 13"/>
          <p:cNvSpPr/>
          <p:nvPr/>
        </p:nvSpPr>
        <p:spPr>
          <a:xfrm>
            <a:off x="10565104" y="1485019"/>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VIII</a:t>
            </a:r>
            <a:endParaRPr lang="es-CL" dirty="0"/>
          </a:p>
        </p:txBody>
      </p:sp>
      <p:sp>
        <p:nvSpPr>
          <p:cNvPr id="15" name="Rectángulo redondeado 14"/>
          <p:cNvSpPr/>
          <p:nvPr/>
        </p:nvSpPr>
        <p:spPr>
          <a:xfrm>
            <a:off x="307885" y="1033543"/>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1ER AÑO</a:t>
            </a:r>
            <a:endParaRPr lang="es-CL" dirty="0"/>
          </a:p>
        </p:txBody>
      </p:sp>
      <p:sp>
        <p:nvSpPr>
          <p:cNvPr id="16" name="Rectángulo redondeado 15"/>
          <p:cNvSpPr/>
          <p:nvPr/>
        </p:nvSpPr>
        <p:spPr>
          <a:xfrm>
            <a:off x="3076575" y="1033543"/>
            <a:ext cx="3267075"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2DO AÑO</a:t>
            </a:r>
            <a:endParaRPr lang="es-CL" dirty="0"/>
          </a:p>
        </p:txBody>
      </p:sp>
      <p:sp>
        <p:nvSpPr>
          <p:cNvPr id="17" name="Rectángulo redondeado 16"/>
          <p:cNvSpPr/>
          <p:nvPr/>
        </p:nvSpPr>
        <p:spPr>
          <a:xfrm>
            <a:off x="6572978" y="1019341"/>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3ER AÑO</a:t>
            </a:r>
            <a:endParaRPr lang="es-CL" dirty="0"/>
          </a:p>
        </p:txBody>
      </p:sp>
      <p:sp>
        <p:nvSpPr>
          <p:cNvPr id="18" name="Rectángulo redondeado 17"/>
          <p:cNvSpPr/>
          <p:nvPr/>
        </p:nvSpPr>
        <p:spPr>
          <a:xfrm>
            <a:off x="9343124" y="1033543"/>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4TO AÑO</a:t>
            </a:r>
            <a:endParaRPr lang="es-CL" dirty="0"/>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06" y="1846437"/>
            <a:ext cx="11680342" cy="4732478"/>
          </a:xfrm>
          <a:prstGeom prst="rect">
            <a:avLst/>
          </a:prstGeom>
        </p:spPr>
      </p:pic>
      <p:sp>
        <p:nvSpPr>
          <p:cNvPr id="19" name="Rectángulo redondeado 18"/>
          <p:cNvSpPr/>
          <p:nvPr/>
        </p:nvSpPr>
        <p:spPr>
          <a:xfrm>
            <a:off x="132387" y="6582004"/>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28 </a:t>
            </a:r>
            <a:r>
              <a:rPr lang="es-MX" dirty="0" err="1" smtClean="0"/>
              <a:t>hrs</a:t>
            </a:r>
            <a:r>
              <a:rPr lang="es-MX" dirty="0" smtClean="0"/>
              <a:t>.</a:t>
            </a:r>
            <a:endParaRPr lang="es-CL" dirty="0"/>
          </a:p>
        </p:txBody>
      </p:sp>
      <p:sp>
        <p:nvSpPr>
          <p:cNvPr id="20" name="Rectángulo redondeado 19"/>
          <p:cNvSpPr/>
          <p:nvPr/>
        </p:nvSpPr>
        <p:spPr>
          <a:xfrm>
            <a:off x="1445047" y="659272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1" name="Rectángulo redondeado 20"/>
          <p:cNvSpPr/>
          <p:nvPr/>
        </p:nvSpPr>
        <p:spPr>
          <a:xfrm>
            <a:off x="9250463" y="6599161"/>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26 </a:t>
            </a:r>
            <a:r>
              <a:rPr lang="es-MX" dirty="0" err="1"/>
              <a:t>hrs</a:t>
            </a:r>
            <a:endParaRPr lang="es-CL" dirty="0"/>
          </a:p>
        </p:txBody>
      </p:sp>
      <p:sp>
        <p:nvSpPr>
          <p:cNvPr id="22" name="Rectángulo redondeado 21"/>
          <p:cNvSpPr/>
          <p:nvPr/>
        </p:nvSpPr>
        <p:spPr>
          <a:xfrm>
            <a:off x="10565104" y="6605597"/>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26 </a:t>
            </a:r>
            <a:r>
              <a:rPr lang="es-MX" dirty="0" err="1"/>
              <a:t>hrs</a:t>
            </a:r>
            <a:endParaRPr lang="es-CL" dirty="0"/>
          </a:p>
        </p:txBody>
      </p:sp>
      <p:sp>
        <p:nvSpPr>
          <p:cNvPr id="23" name="Rectángulo redondeado 22"/>
          <p:cNvSpPr/>
          <p:nvPr/>
        </p:nvSpPr>
        <p:spPr>
          <a:xfrm>
            <a:off x="3736296" y="657891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4" name="Rectángulo redondeado 23"/>
          <p:cNvSpPr/>
          <p:nvPr/>
        </p:nvSpPr>
        <p:spPr>
          <a:xfrm>
            <a:off x="5048956" y="6578915"/>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28 </a:t>
            </a:r>
            <a:r>
              <a:rPr lang="es-MX" dirty="0" err="1" smtClean="0"/>
              <a:t>hrs</a:t>
            </a:r>
            <a:r>
              <a:rPr lang="es-MX" dirty="0" smtClean="0"/>
              <a:t>.</a:t>
            </a:r>
            <a:endParaRPr lang="es-CL" dirty="0"/>
          </a:p>
        </p:txBody>
      </p:sp>
      <p:sp>
        <p:nvSpPr>
          <p:cNvPr id="25" name="Rectángulo redondeado 24"/>
          <p:cNvSpPr/>
          <p:nvPr/>
        </p:nvSpPr>
        <p:spPr>
          <a:xfrm>
            <a:off x="6412705" y="6578915"/>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28 </a:t>
            </a:r>
            <a:r>
              <a:rPr lang="es-MX" dirty="0" err="1" smtClean="0"/>
              <a:t>hrs</a:t>
            </a:r>
            <a:r>
              <a:rPr lang="es-MX" dirty="0" smtClean="0"/>
              <a:t>.</a:t>
            </a:r>
            <a:endParaRPr lang="es-CL" dirty="0"/>
          </a:p>
        </p:txBody>
      </p:sp>
      <p:sp>
        <p:nvSpPr>
          <p:cNvPr id="26" name="Rectángulo redondeado 25"/>
          <p:cNvSpPr/>
          <p:nvPr/>
        </p:nvSpPr>
        <p:spPr>
          <a:xfrm>
            <a:off x="7728422" y="6592725"/>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28 </a:t>
            </a:r>
            <a:r>
              <a:rPr lang="es-MX" dirty="0" err="1" smtClean="0"/>
              <a:t>hrs</a:t>
            </a:r>
            <a:r>
              <a:rPr lang="es-MX" dirty="0" smtClean="0"/>
              <a:t>.</a:t>
            </a:r>
            <a:endParaRPr lang="es-CL" dirty="0"/>
          </a:p>
        </p:txBody>
      </p:sp>
    </p:spTree>
    <p:extLst>
      <p:ext uri="{BB962C8B-B14F-4D97-AF65-F5344CB8AC3E}">
        <p14:creationId xmlns:p14="http://schemas.microsoft.com/office/powerpoint/2010/main" val="91459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14" name="13 Imagen" descr="IMG_9226.JPG"/>
          <p:cNvPicPr>
            <a:picLocks noChangeAspect="1"/>
          </p:cNvPicPr>
          <p:nvPr/>
        </p:nvPicPr>
        <p:blipFill>
          <a:blip r:embed="rId4" cstate="print"/>
          <a:srcRect l="12962" r="13889"/>
          <a:stretch>
            <a:fillRect/>
          </a:stretch>
        </p:blipFill>
        <p:spPr>
          <a:xfrm>
            <a:off x="95208" y="0"/>
            <a:ext cx="7524803" cy="6858000"/>
          </a:xfrm>
          <a:prstGeom prst="rect">
            <a:avLst/>
          </a:prstGeom>
        </p:spPr>
      </p:pic>
      <p:sp>
        <p:nvSpPr>
          <p:cNvPr id="3" name="2 Rectángulo"/>
          <p:cNvSpPr/>
          <p:nvPr/>
        </p:nvSpPr>
        <p:spPr>
          <a:xfrm>
            <a:off x="285711" y="0"/>
            <a:ext cx="4404824" cy="5715016"/>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sz="2400">
              <a:solidFill>
                <a:prstClr val="white"/>
              </a:solidFill>
              <a:latin typeface="Calibri"/>
            </a:endParaRPr>
          </a:p>
        </p:txBody>
      </p:sp>
      <p:pic>
        <p:nvPicPr>
          <p:cNvPr id="4" name="1 Imagen"/>
          <p:cNvPicPr>
            <a:picLocks noChangeAspect="1"/>
          </p:cNvPicPr>
          <p:nvPr/>
        </p:nvPicPr>
        <p:blipFill>
          <a:blip r:embed="rId5" cstate="print"/>
          <a:srcRect/>
          <a:stretch>
            <a:fillRect/>
          </a:stretch>
        </p:blipFill>
        <p:spPr bwMode="auto">
          <a:xfrm>
            <a:off x="0" y="2762246"/>
            <a:ext cx="4667240" cy="2937029"/>
          </a:xfrm>
          <a:prstGeom prst="rect">
            <a:avLst/>
          </a:prstGeom>
          <a:noFill/>
          <a:ln w="9525">
            <a:noFill/>
            <a:miter lim="800000"/>
            <a:headEnd/>
            <a:tailEnd/>
          </a:ln>
        </p:spPr>
      </p:pic>
      <p:sp>
        <p:nvSpPr>
          <p:cNvPr id="6146" name="AutoShape 2" descr="Escuela Naval &quot;Arturo Prat&quot;"/>
          <p:cNvSpPr>
            <a:spLocks noChangeAspect="1" noChangeArrowheads="1"/>
          </p:cNvSpPr>
          <p:nvPr/>
        </p:nvSpPr>
        <p:spPr bwMode="auto">
          <a:xfrm>
            <a:off x="207433" y="-192617"/>
            <a:ext cx="406400" cy="406401"/>
          </a:xfrm>
          <a:prstGeom prst="rect">
            <a:avLst/>
          </a:prstGeom>
          <a:noFill/>
        </p:spPr>
        <p:txBody>
          <a:bodyPr vert="horz" wrap="square" lIns="121920" tIns="60960" rIns="121920" bIns="60960" numCol="1" anchor="t" anchorCtr="0" compatLnSpc="1">
            <a:prstTxWarp prst="textNoShape">
              <a:avLst/>
            </a:prstTxWarp>
          </a:bodyPr>
          <a:lstStyle/>
          <a:p>
            <a:pPr defTabSz="1219170"/>
            <a:endParaRPr lang="es-CL" sz="2400">
              <a:solidFill>
                <a:prstClr val="black"/>
              </a:solidFill>
              <a:latin typeface="Calibri"/>
            </a:endParaRPr>
          </a:p>
        </p:txBody>
      </p:sp>
      <p:pic>
        <p:nvPicPr>
          <p:cNvPr id="1026" name="Picture 2" descr="D:\CAMAPAÑA_EN\ESMERALDA\5749219385_f861cc2e57_o.jpg"/>
          <p:cNvPicPr>
            <a:picLocks noChangeAspect="1" noChangeArrowheads="1"/>
          </p:cNvPicPr>
          <p:nvPr/>
        </p:nvPicPr>
        <p:blipFill>
          <a:blip r:embed="rId6" cstate="print"/>
          <a:srcRect/>
          <a:stretch>
            <a:fillRect/>
          </a:stretch>
        </p:blipFill>
        <p:spPr bwMode="auto">
          <a:xfrm>
            <a:off x="6524629" y="380979"/>
            <a:ext cx="5000660" cy="3333773"/>
          </a:xfrm>
          <a:prstGeom prst="rect">
            <a:avLst/>
          </a:prstGeom>
          <a:noFill/>
        </p:spPr>
      </p:pic>
      <p:pic>
        <p:nvPicPr>
          <p:cNvPr id="1027" name="Picture 3" descr="J:\LOLA_RESPALDOS_en\Respaldo_CarpetasLOLA\lola_B2017\otros archivos\folleto 2017\Eslcalafon Abastecimiento\Abastecimiento.jpg"/>
          <p:cNvPicPr>
            <a:picLocks noChangeAspect="1" noChangeArrowheads="1"/>
          </p:cNvPicPr>
          <p:nvPr/>
        </p:nvPicPr>
        <p:blipFill>
          <a:blip r:embed="rId7" cstate="print"/>
          <a:srcRect/>
          <a:stretch>
            <a:fillRect/>
          </a:stretch>
        </p:blipFill>
        <p:spPr bwMode="auto">
          <a:xfrm>
            <a:off x="7143757" y="3905254"/>
            <a:ext cx="3441843" cy="2581381"/>
          </a:xfrm>
          <a:prstGeom prst="rect">
            <a:avLst/>
          </a:prstGeom>
          <a:noFill/>
        </p:spPr>
      </p:pic>
    </p:spTree>
    <p:extLst>
      <p:ext uri="{BB962C8B-B14F-4D97-AF65-F5344CB8AC3E}">
        <p14:creationId xmlns:p14="http://schemas.microsoft.com/office/powerpoint/2010/main" val="1896006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3076575" y="180975"/>
            <a:ext cx="5895975" cy="390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MALLA ACTUAL “AB” COHORTE 2025</a:t>
            </a:r>
            <a:endParaRPr lang="es-CL" dirty="0"/>
          </a:p>
        </p:txBody>
      </p:sp>
      <p:sp>
        <p:nvSpPr>
          <p:cNvPr id="7" name="Rectángulo redondeado 6"/>
          <p:cNvSpPr/>
          <p:nvPr/>
        </p:nvSpPr>
        <p:spPr>
          <a:xfrm>
            <a:off x="267015" y="1176110"/>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 </a:t>
            </a:r>
            <a:endParaRPr lang="es-CL" dirty="0"/>
          </a:p>
        </p:txBody>
      </p:sp>
      <p:sp>
        <p:nvSpPr>
          <p:cNvPr id="8" name="Rectángulo redondeado 7"/>
          <p:cNvSpPr/>
          <p:nvPr/>
        </p:nvSpPr>
        <p:spPr>
          <a:xfrm>
            <a:off x="1773410" y="1176110"/>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a:t>
            </a:r>
            <a:endParaRPr lang="es-CL" dirty="0"/>
          </a:p>
        </p:txBody>
      </p:sp>
      <p:sp>
        <p:nvSpPr>
          <p:cNvPr id="9" name="Rectángulo redondeado 8"/>
          <p:cNvSpPr/>
          <p:nvPr/>
        </p:nvSpPr>
        <p:spPr>
          <a:xfrm>
            <a:off x="3291072" y="118424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III</a:t>
            </a:r>
            <a:endParaRPr lang="es-CL" dirty="0"/>
          </a:p>
        </p:txBody>
      </p:sp>
      <p:sp>
        <p:nvSpPr>
          <p:cNvPr id="10" name="Rectángulo redondeado 9"/>
          <p:cNvSpPr/>
          <p:nvPr/>
        </p:nvSpPr>
        <p:spPr>
          <a:xfrm>
            <a:off x="4590634" y="1165359"/>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IV</a:t>
            </a:r>
            <a:endParaRPr lang="es-CL" dirty="0"/>
          </a:p>
        </p:txBody>
      </p:sp>
      <p:sp>
        <p:nvSpPr>
          <p:cNvPr id="11" name="Rectángulo redondeado 10"/>
          <p:cNvSpPr/>
          <p:nvPr/>
        </p:nvSpPr>
        <p:spPr>
          <a:xfrm>
            <a:off x="6039070" y="116577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a:t>
            </a:r>
            <a:endParaRPr lang="es-CL" dirty="0"/>
          </a:p>
        </p:txBody>
      </p:sp>
      <p:sp>
        <p:nvSpPr>
          <p:cNvPr id="12" name="Rectángulo redondeado 11"/>
          <p:cNvSpPr/>
          <p:nvPr/>
        </p:nvSpPr>
        <p:spPr>
          <a:xfrm>
            <a:off x="7487506" y="115988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a:t>
            </a:r>
            <a:endParaRPr lang="es-CL" dirty="0"/>
          </a:p>
        </p:txBody>
      </p:sp>
      <p:sp>
        <p:nvSpPr>
          <p:cNvPr id="13" name="Rectángulo redondeado 12"/>
          <p:cNvSpPr/>
          <p:nvPr/>
        </p:nvSpPr>
        <p:spPr>
          <a:xfrm>
            <a:off x="9060570" y="117925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a:t>
            </a:r>
            <a:endParaRPr lang="es-CL" dirty="0"/>
          </a:p>
        </p:txBody>
      </p:sp>
      <p:sp>
        <p:nvSpPr>
          <p:cNvPr id="14" name="Rectángulo redondeado 13"/>
          <p:cNvSpPr/>
          <p:nvPr/>
        </p:nvSpPr>
        <p:spPr>
          <a:xfrm>
            <a:off x="10360132" y="116148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VIII</a:t>
            </a:r>
            <a:endParaRPr lang="es-CL" dirty="0"/>
          </a:p>
        </p:txBody>
      </p:sp>
      <p:sp>
        <p:nvSpPr>
          <p:cNvPr id="15" name="Rectángulo redondeado 14"/>
          <p:cNvSpPr/>
          <p:nvPr/>
        </p:nvSpPr>
        <p:spPr>
          <a:xfrm>
            <a:off x="318462" y="760950"/>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1ER AÑO</a:t>
            </a:r>
            <a:endParaRPr lang="es-CL" dirty="0"/>
          </a:p>
        </p:txBody>
      </p:sp>
      <p:sp>
        <p:nvSpPr>
          <p:cNvPr id="16" name="Rectángulo redondeado 15"/>
          <p:cNvSpPr/>
          <p:nvPr/>
        </p:nvSpPr>
        <p:spPr>
          <a:xfrm>
            <a:off x="3304890" y="750549"/>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2DO AÑO</a:t>
            </a:r>
            <a:endParaRPr lang="es-CL" dirty="0"/>
          </a:p>
        </p:txBody>
      </p:sp>
      <p:sp>
        <p:nvSpPr>
          <p:cNvPr id="17" name="Rectángulo redondeado 16"/>
          <p:cNvSpPr/>
          <p:nvPr/>
        </p:nvSpPr>
        <p:spPr>
          <a:xfrm>
            <a:off x="6193030" y="754917"/>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3ER AÑO</a:t>
            </a:r>
            <a:endParaRPr lang="es-CL" dirty="0"/>
          </a:p>
        </p:txBody>
      </p:sp>
      <p:sp>
        <p:nvSpPr>
          <p:cNvPr id="18" name="Rectángulo redondeado 17"/>
          <p:cNvSpPr/>
          <p:nvPr/>
        </p:nvSpPr>
        <p:spPr>
          <a:xfrm>
            <a:off x="9081170" y="750549"/>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4TO AÑO</a:t>
            </a:r>
            <a:endParaRPr lang="es-CL" dirty="0"/>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578" y="1547487"/>
            <a:ext cx="11667275" cy="4798301"/>
          </a:xfrm>
          <a:prstGeom prst="rect">
            <a:avLst/>
          </a:prstGeom>
        </p:spPr>
      </p:pic>
      <p:sp>
        <p:nvSpPr>
          <p:cNvPr id="32" name="Rectángulo redondeado 31"/>
          <p:cNvSpPr/>
          <p:nvPr/>
        </p:nvSpPr>
        <p:spPr>
          <a:xfrm>
            <a:off x="1659220" y="641312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33" name="Rectángulo redondeado 32"/>
          <p:cNvSpPr/>
          <p:nvPr/>
        </p:nvSpPr>
        <p:spPr>
          <a:xfrm>
            <a:off x="3323171" y="6417786"/>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34" name="Rectángulo redondeado 33"/>
          <p:cNvSpPr/>
          <p:nvPr/>
        </p:nvSpPr>
        <p:spPr>
          <a:xfrm>
            <a:off x="327755" y="641312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35" name="Rectángulo redondeado 34"/>
          <p:cNvSpPr/>
          <p:nvPr/>
        </p:nvSpPr>
        <p:spPr>
          <a:xfrm>
            <a:off x="4654636" y="642545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36" name="Rectángulo redondeado 35"/>
          <p:cNvSpPr/>
          <p:nvPr/>
        </p:nvSpPr>
        <p:spPr>
          <a:xfrm>
            <a:off x="6094235" y="642545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37" name="Rectángulo redondeado 36"/>
          <p:cNvSpPr/>
          <p:nvPr/>
        </p:nvSpPr>
        <p:spPr>
          <a:xfrm>
            <a:off x="7530051" y="642545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38" name="Rectángulo redondeado 37"/>
          <p:cNvSpPr/>
          <p:nvPr/>
        </p:nvSpPr>
        <p:spPr>
          <a:xfrm>
            <a:off x="8962017" y="6418523"/>
            <a:ext cx="1205364" cy="1680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39" name="Rectángulo redondeado 38"/>
          <p:cNvSpPr/>
          <p:nvPr/>
        </p:nvSpPr>
        <p:spPr>
          <a:xfrm>
            <a:off x="10542691" y="6407449"/>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Tree>
    <p:extLst>
      <p:ext uri="{BB962C8B-B14F-4D97-AF65-F5344CB8AC3E}">
        <p14:creationId xmlns:p14="http://schemas.microsoft.com/office/powerpoint/2010/main" val="3150518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2974202" y="24674"/>
            <a:ext cx="5612366" cy="2511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b="1" dirty="0" smtClean="0"/>
              <a:t>MALLA PROPUESTA “AB” COHORTE 2026 - 2029 </a:t>
            </a:r>
            <a:endParaRPr lang="es-CL" sz="1600" b="1" dirty="0"/>
          </a:p>
        </p:txBody>
      </p:sp>
      <p:sp>
        <p:nvSpPr>
          <p:cNvPr id="7" name="Rectángulo redondeado 6"/>
          <p:cNvSpPr/>
          <p:nvPr/>
        </p:nvSpPr>
        <p:spPr>
          <a:xfrm>
            <a:off x="739325" y="653303"/>
            <a:ext cx="899816" cy="1487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dirty="0" smtClean="0"/>
              <a:t>I </a:t>
            </a:r>
            <a:endParaRPr lang="es-CL" sz="1400" dirty="0"/>
          </a:p>
        </p:txBody>
      </p:sp>
      <p:sp>
        <p:nvSpPr>
          <p:cNvPr id="8" name="Rectángulo redondeado 7"/>
          <p:cNvSpPr/>
          <p:nvPr/>
        </p:nvSpPr>
        <p:spPr>
          <a:xfrm>
            <a:off x="1957362" y="651883"/>
            <a:ext cx="983399" cy="1516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II</a:t>
            </a:r>
            <a:endParaRPr lang="es-CL" sz="1200" dirty="0"/>
          </a:p>
        </p:txBody>
      </p:sp>
      <p:sp>
        <p:nvSpPr>
          <p:cNvPr id="9" name="Rectángulo redondeado 8"/>
          <p:cNvSpPr/>
          <p:nvPr/>
        </p:nvSpPr>
        <p:spPr>
          <a:xfrm>
            <a:off x="3356323" y="650700"/>
            <a:ext cx="982061" cy="1655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III</a:t>
            </a:r>
            <a:endParaRPr lang="es-CL" sz="1200" dirty="0"/>
          </a:p>
        </p:txBody>
      </p:sp>
      <p:sp>
        <p:nvSpPr>
          <p:cNvPr id="10" name="Rectángulo redondeado 9"/>
          <p:cNvSpPr/>
          <p:nvPr/>
        </p:nvSpPr>
        <p:spPr>
          <a:xfrm>
            <a:off x="4624511" y="644052"/>
            <a:ext cx="962248" cy="1655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IV</a:t>
            </a:r>
            <a:endParaRPr lang="es-CL" sz="1200" dirty="0"/>
          </a:p>
        </p:txBody>
      </p:sp>
      <p:sp>
        <p:nvSpPr>
          <p:cNvPr id="15" name="Rectángulo redondeado 14"/>
          <p:cNvSpPr/>
          <p:nvPr/>
        </p:nvSpPr>
        <p:spPr>
          <a:xfrm>
            <a:off x="759216" y="414850"/>
            <a:ext cx="2046910" cy="164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1ER AÑO</a:t>
            </a:r>
            <a:endParaRPr lang="es-CL" sz="1200" dirty="0"/>
          </a:p>
        </p:txBody>
      </p:sp>
      <p:sp>
        <p:nvSpPr>
          <p:cNvPr id="16" name="Rectángulo redondeado 15"/>
          <p:cNvSpPr/>
          <p:nvPr/>
        </p:nvSpPr>
        <p:spPr>
          <a:xfrm>
            <a:off x="3390900" y="424694"/>
            <a:ext cx="2238375" cy="1570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2DO AÑO</a:t>
            </a:r>
            <a:endParaRPr lang="es-CL" sz="1200" dirty="0"/>
          </a:p>
        </p:txBody>
      </p:sp>
      <p:sp>
        <p:nvSpPr>
          <p:cNvPr id="19" name="Rectángulo redondeado 18"/>
          <p:cNvSpPr/>
          <p:nvPr/>
        </p:nvSpPr>
        <p:spPr>
          <a:xfrm>
            <a:off x="530715" y="6477914"/>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28 </a:t>
            </a:r>
            <a:r>
              <a:rPr lang="es-MX" dirty="0" err="1" smtClean="0"/>
              <a:t>hrs</a:t>
            </a:r>
            <a:r>
              <a:rPr lang="es-MX" dirty="0" smtClean="0"/>
              <a:t>.</a:t>
            </a:r>
            <a:endParaRPr lang="es-CL" dirty="0"/>
          </a:p>
        </p:txBody>
      </p:sp>
      <p:sp>
        <p:nvSpPr>
          <p:cNvPr id="20" name="Rectángulo redondeado 19"/>
          <p:cNvSpPr/>
          <p:nvPr/>
        </p:nvSpPr>
        <p:spPr>
          <a:xfrm>
            <a:off x="1896442" y="6462309"/>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3" name="Rectángulo redondeado 22"/>
          <p:cNvSpPr/>
          <p:nvPr/>
        </p:nvSpPr>
        <p:spPr>
          <a:xfrm>
            <a:off x="3233866" y="6449016"/>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4" name="Rectángulo redondeado 23"/>
          <p:cNvSpPr/>
          <p:nvPr/>
        </p:nvSpPr>
        <p:spPr>
          <a:xfrm>
            <a:off x="8367825" y="6470272"/>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28 </a:t>
            </a:r>
            <a:r>
              <a:rPr lang="es-MX" dirty="0" err="1" smtClean="0"/>
              <a:t>hrs</a:t>
            </a:r>
            <a:r>
              <a:rPr lang="es-MX" dirty="0" smtClean="0"/>
              <a:t>.</a:t>
            </a:r>
            <a:endParaRPr lang="es-CL" dirty="0"/>
          </a:p>
        </p:txBody>
      </p:sp>
      <p:sp>
        <p:nvSpPr>
          <p:cNvPr id="25" name="Rectángulo redondeado 24"/>
          <p:cNvSpPr/>
          <p:nvPr/>
        </p:nvSpPr>
        <p:spPr>
          <a:xfrm>
            <a:off x="4562716" y="646271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6" name="Rectángulo redondeado 25"/>
          <p:cNvSpPr/>
          <p:nvPr/>
        </p:nvSpPr>
        <p:spPr>
          <a:xfrm>
            <a:off x="5846654" y="647880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992" y="872459"/>
            <a:ext cx="10478787" cy="5509384"/>
          </a:xfrm>
          <a:prstGeom prst="rect">
            <a:avLst/>
          </a:prstGeom>
        </p:spPr>
      </p:pic>
      <p:sp>
        <p:nvSpPr>
          <p:cNvPr id="27" name="Rectángulo redondeado 26"/>
          <p:cNvSpPr/>
          <p:nvPr/>
        </p:nvSpPr>
        <p:spPr>
          <a:xfrm>
            <a:off x="5891554" y="650700"/>
            <a:ext cx="982061" cy="1655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a:t>V</a:t>
            </a:r>
            <a:endParaRPr lang="es-CL" sz="1200" dirty="0"/>
          </a:p>
        </p:txBody>
      </p:sp>
      <p:sp>
        <p:nvSpPr>
          <p:cNvPr id="28" name="Rectángulo redondeado 27"/>
          <p:cNvSpPr/>
          <p:nvPr/>
        </p:nvSpPr>
        <p:spPr>
          <a:xfrm>
            <a:off x="7159742" y="644052"/>
            <a:ext cx="962248" cy="1655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VI</a:t>
            </a:r>
            <a:endParaRPr lang="es-CL" sz="1200" dirty="0"/>
          </a:p>
        </p:txBody>
      </p:sp>
      <p:sp>
        <p:nvSpPr>
          <p:cNvPr id="29" name="Rectángulo redondeado 28"/>
          <p:cNvSpPr/>
          <p:nvPr/>
        </p:nvSpPr>
        <p:spPr>
          <a:xfrm>
            <a:off x="5926131" y="424694"/>
            <a:ext cx="2238375" cy="1570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3ER  AÑO</a:t>
            </a:r>
            <a:endParaRPr lang="es-CL" sz="1200" dirty="0"/>
          </a:p>
        </p:txBody>
      </p:sp>
      <p:sp>
        <p:nvSpPr>
          <p:cNvPr id="30" name="Rectángulo redondeado 29"/>
          <p:cNvSpPr/>
          <p:nvPr/>
        </p:nvSpPr>
        <p:spPr>
          <a:xfrm>
            <a:off x="8541208" y="648218"/>
            <a:ext cx="982061" cy="1655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VII</a:t>
            </a:r>
            <a:endParaRPr lang="es-CL" sz="1200" dirty="0"/>
          </a:p>
        </p:txBody>
      </p:sp>
      <p:sp>
        <p:nvSpPr>
          <p:cNvPr id="31" name="Rectángulo redondeado 30"/>
          <p:cNvSpPr/>
          <p:nvPr/>
        </p:nvSpPr>
        <p:spPr>
          <a:xfrm>
            <a:off x="9809396" y="641570"/>
            <a:ext cx="962248" cy="1655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VIII</a:t>
            </a:r>
            <a:endParaRPr lang="es-CL" sz="1200" dirty="0"/>
          </a:p>
        </p:txBody>
      </p:sp>
      <p:sp>
        <p:nvSpPr>
          <p:cNvPr id="32" name="Rectángulo redondeado 31"/>
          <p:cNvSpPr/>
          <p:nvPr/>
        </p:nvSpPr>
        <p:spPr>
          <a:xfrm>
            <a:off x="8575785" y="422212"/>
            <a:ext cx="2238375" cy="1570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4TO AÑO</a:t>
            </a:r>
            <a:endParaRPr lang="es-CL" sz="1200" dirty="0"/>
          </a:p>
        </p:txBody>
      </p:sp>
      <p:sp>
        <p:nvSpPr>
          <p:cNvPr id="33" name="Rectángulo redondeado 32"/>
          <p:cNvSpPr/>
          <p:nvPr/>
        </p:nvSpPr>
        <p:spPr>
          <a:xfrm>
            <a:off x="9694972" y="6475732"/>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28 </a:t>
            </a:r>
            <a:r>
              <a:rPr lang="es-MX" dirty="0" err="1" smtClean="0"/>
              <a:t>hrs</a:t>
            </a:r>
            <a:r>
              <a:rPr lang="es-MX" dirty="0" smtClean="0"/>
              <a:t>.</a:t>
            </a:r>
            <a:endParaRPr lang="es-CL" dirty="0"/>
          </a:p>
        </p:txBody>
      </p:sp>
      <p:sp>
        <p:nvSpPr>
          <p:cNvPr id="34" name="Rectángulo redondeado 33"/>
          <p:cNvSpPr/>
          <p:nvPr/>
        </p:nvSpPr>
        <p:spPr>
          <a:xfrm>
            <a:off x="7159742" y="6474631"/>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Tree>
    <p:extLst>
      <p:ext uri="{BB962C8B-B14F-4D97-AF65-F5344CB8AC3E}">
        <p14:creationId xmlns:p14="http://schemas.microsoft.com/office/powerpoint/2010/main" val="553270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8" name="7 Imagen" descr="DSC_0357 (2).JPG"/>
          <p:cNvPicPr>
            <a:picLocks noChangeAspect="1"/>
          </p:cNvPicPr>
          <p:nvPr/>
        </p:nvPicPr>
        <p:blipFill>
          <a:blip r:embed="rId4" cstate="print"/>
          <a:stretch>
            <a:fillRect/>
          </a:stretch>
        </p:blipFill>
        <p:spPr>
          <a:xfrm>
            <a:off x="285781" y="0"/>
            <a:ext cx="10287000" cy="6858000"/>
          </a:xfrm>
          <a:prstGeom prst="rect">
            <a:avLst/>
          </a:prstGeom>
        </p:spPr>
      </p:pic>
      <p:sp>
        <p:nvSpPr>
          <p:cNvPr id="2" name="1 Rectángulo"/>
          <p:cNvSpPr/>
          <p:nvPr/>
        </p:nvSpPr>
        <p:spPr>
          <a:xfrm>
            <a:off x="393701" y="0"/>
            <a:ext cx="4296833" cy="6096019"/>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sz="2400">
              <a:solidFill>
                <a:prstClr val="white"/>
              </a:solidFill>
              <a:latin typeface="Calibri"/>
            </a:endParaRPr>
          </a:p>
        </p:txBody>
      </p:sp>
      <p:pic>
        <p:nvPicPr>
          <p:cNvPr id="3" name="1 Imagen"/>
          <p:cNvPicPr>
            <a:picLocks noChangeAspect="1"/>
          </p:cNvPicPr>
          <p:nvPr/>
        </p:nvPicPr>
        <p:blipFill>
          <a:blip r:embed="rId5" cstate="print"/>
          <a:srcRect/>
          <a:stretch>
            <a:fillRect/>
          </a:stretch>
        </p:blipFill>
        <p:spPr bwMode="auto">
          <a:xfrm>
            <a:off x="439278" y="3784779"/>
            <a:ext cx="3418331" cy="2151712"/>
          </a:xfrm>
          <a:prstGeom prst="rect">
            <a:avLst/>
          </a:prstGeom>
          <a:noFill/>
          <a:ln w="9525">
            <a:noFill/>
            <a:miter lim="800000"/>
            <a:headEnd/>
            <a:tailEnd/>
          </a:ln>
        </p:spPr>
      </p:pic>
      <p:pic>
        <p:nvPicPr>
          <p:cNvPr id="7" name="6 Imagen" descr="LBY_9447.JPG"/>
          <p:cNvPicPr>
            <a:picLocks noChangeAspect="1"/>
          </p:cNvPicPr>
          <p:nvPr/>
        </p:nvPicPr>
        <p:blipFill>
          <a:blip r:embed="rId6" cstate="print"/>
          <a:stretch>
            <a:fillRect/>
          </a:stretch>
        </p:blipFill>
        <p:spPr>
          <a:xfrm>
            <a:off x="9048771" y="285728"/>
            <a:ext cx="2535228" cy="38100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8 Imagen" descr="LBY_0116.JPG"/>
          <p:cNvPicPr>
            <a:picLocks noChangeAspect="1"/>
          </p:cNvPicPr>
          <p:nvPr/>
        </p:nvPicPr>
        <p:blipFill>
          <a:blip r:embed="rId7" cstate="print"/>
          <a:stretch>
            <a:fillRect/>
          </a:stretch>
        </p:blipFill>
        <p:spPr>
          <a:xfrm>
            <a:off x="8858270" y="4286256"/>
            <a:ext cx="2845725" cy="1904989"/>
          </a:xfrm>
          <a:prstGeom prst="rect">
            <a:avLst/>
          </a:prstGeom>
          <a:ln>
            <a:noFill/>
          </a:ln>
          <a:effectLst>
            <a:outerShdw blurRad="292100" dist="139700" dir="2700000" algn="tl" rotWithShape="0">
              <a:srgbClr val="333333">
                <a:alpha val="65000"/>
              </a:srgbClr>
            </a:outerShdw>
          </a:effectLst>
        </p:spPr>
      </p:pic>
      <p:pic>
        <p:nvPicPr>
          <p:cNvPr id="10" name="9 Imagen" descr="DSC_7821.jpg"/>
          <p:cNvPicPr>
            <a:picLocks noChangeAspect="1"/>
          </p:cNvPicPr>
          <p:nvPr/>
        </p:nvPicPr>
        <p:blipFill>
          <a:blip r:embed="rId8" cstate="print"/>
          <a:stretch>
            <a:fillRect/>
          </a:stretch>
        </p:blipFill>
        <p:spPr>
          <a:xfrm rot="11257841" flipH="1" flipV="1">
            <a:off x="5676492" y="4718457"/>
            <a:ext cx="3810027" cy="25433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Imagen 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1144130">
            <a:off x="6849817" y="2840322"/>
            <a:ext cx="2902176" cy="21386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99767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3039635" y="0"/>
            <a:ext cx="5895975" cy="390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MALLA ACTUAL “LT” COHORTE 2025</a:t>
            </a:r>
            <a:endParaRPr lang="es-CL" dirty="0"/>
          </a:p>
        </p:txBody>
      </p:sp>
      <p:sp>
        <p:nvSpPr>
          <p:cNvPr id="7" name="Rectángulo redondeado 6"/>
          <p:cNvSpPr/>
          <p:nvPr/>
        </p:nvSpPr>
        <p:spPr>
          <a:xfrm>
            <a:off x="267015" y="89938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 </a:t>
            </a:r>
            <a:endParaRPr lang="es-CL" dirty="0"/>
          </a:p>
        </p:txBody>
      </p:sp>
      <p:sp>
        <p:nvSpPr>
          <p:cNvPr id="8" name="Rectángulo redondeado 7"/>
          <p:cNvSpPr/>
          <p:nvPr/>
        </p:nvSpPr>
        <p:spPr>
          <a:xfrm>
            <a:off x="1721963" y="891250"/>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a:t>
            </a:r>
            <a:endParaRPr lang="es-CL" dirty="0"/>
          </a:p>
        </p:txBody>
      </p:sp>
      <p:sp>
        <p:nvSpPr>
          <p:cNvPr id="9" name="Rectángulo redondeado 8"/>
          <p:cNvSpPr/>
          <p:nvPr/>
        </p:nvSpPr>
        <p:spPr>
          <a:xfrm>
            <a:off x="3239625" y="89938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III</a:t>
            </a:r>
            <a:endParaRPr lang="es-CL" dirty="0"/>
          </a:p>
        </p:txBody>
      </p:sp>
      <p:sp>
        <p:nvSpPr>
          <p:cNvPr id="10" name="Rectángulo redondeado 9"/>
          <p:cNvSpPr/>
          <p:nvPr/>
        </p:nvSpPr>
        <p:spPr>
          <a:xfrm>
            <a:off x="4539187" y="880499"/>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IV</a:t>
            </a:r>
            <a:endParaRPr lang="es-CL" dirty="0"/>
          </a:p>
        </p:txBody>
      </p:sp>
      <p:sp>
        <p:nvSpPr>
          <p:cNvPr id="11" name="Rectángulo redondeado 10"/>
          <p:cNvSpPr/>
          <p:nvPr/>
        </p:nvSpPr>
        <p:spPr>
          <a:xfrm>
            <a:off x="5987623" y="880913"/>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a:t>
            </a:r>
            <a:endParaRPr lang="es-CL" dirty="0"/>
          </a:p>
        </p:txBody>
      </p:sp>
      <p:sp>
        <p:nvSpPr>
          <p:cNvPr id="12" name="Rectángulo redondeado 11"/>
          <p:cNvSpPr/>
          <p:nvPr/>
        </p:nvSpPr>
        <p:spPr>
          <a:xfrm>
            <a:off x="7436059" y="87502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a:t>
            </a:r>
            <a:endParaRPr lang="es-CL" dirty="0"/>
          </a:p>
        </p:txBody>
      </p:sp>
      <p:sp>
        <p:nvSpPr>
          <p:cNvPr id="13" name="Rectángulo redondeado 12"/>
          <p:cNvSpPr/>
          <p:nvPr/>
        </p:nvSpPr>
        <p:spPr>
          <a:xfrm>
            <a:off x="9009123" y="89439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a:t>
            </a:r>
            <a:endParaRPr lang="es-CL" dirty="0"/>
          </a:p>
        </p:txBody>
      </p:sp>
      <p:sp>
        <p:nvSpPr>
          <p:cNvPr id="14" name="Rectángulo redondeado 13"/>
          <p:cNvSpPr/>
          <p:nvPr/>
        </p:nvSpPr>
        <p:spPr>
          <a:xfrm>
            <a:off x="10360132" y="1161485"/>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VIII</a:t>
            </a:r>
            <a:endParaRPr lang="es-CL" dirty="0"/>
          </a:p>
        </p:txBody>
      </p:sp>
      <p:sp>
        <p:nvSpPr>
          <p:cNvPr id="15" name="Rectángulo redondeado 14"/>
          <p:cNvSpPr/>
          <p:nvPr/>
        </p:nvSpPr>
        <p:spPr>
          <a:xfrm>
            <a:off x="267015" y="476090"/>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1ER AÑO</a:t>
            </a:r>
            <a:endParaRPr lang="es-CL" dirty="0"/>
          </a:p>
        </p:txBody>
      </p:sp>
      <p:sp>
        <p:nvSpPr>
          <p:cNvPr id="16" name="Rectángulo redondeado 15"/>
          <p:cNvSpPr/>
          <p:nvPr/>
        </p:nvSpPr>
        <p:spPr>
          <a:xfrm>
            <a:off x="3253443" y="465689"/>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2DO AÑO</a:t>
            </a:r>
            <a:endParaRPr lang="es-CL" dirty="0"/>
          </a:p>
        </p:txBody>
      </p:sp>
      <p:sp>
        <p:nvSpPr>
          <p:cNvPr id="17" name="Rectángulo redondeado 16"/>
          <p:cNvSpPr/>
          <p:nvPr/>
        </p:nvSpPr>
        <p:spPr>
          <a:xfrm>
            <a:off x="6141583" y="470057"/>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3ER AÑO</a:t>
            </a:r>
            <a:endParaRPr lang="es-CL" dirty="0"/>
          </a:p>
        </p:txBody>
      </p:sp>
      <p:sp>
        <p:nvSpPr>
          <p:cNvPr id="18" name="Rectángulo redondeado 17"/>
          <p:cNvSpPr/>
          <p:nvPr/>
        </p:nvSpPr>
        <p:spPr>
          <a:xfrm>
            <a:off x="9029723" y="465689"/>
            <a:ext cx="2347451" cy="2613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4TO AÑO</a:t>
            </a:r>
            <a:endParaRPr lang="es-CL" dirty="0"/>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015" y="1149243"/>
            <a:ext cx="11547214" cy="5388699"/>
          </a:xfrm>
          <a:prstGeom prst="rect">
            <a:avLst/>
          </a:prstGeom>
        </p:spPr>
      </p:pic>
      <p:sp>
        <p:nvSpPr>
          <p:cNvPr id="19" name="Rectángulo redondeado 18"/>
          <p:cNvSpPr/>
          <p:nvPr/>
        </p:nvSpPr>
        <p:spPr>
          <a:xfrm>
            <a:off x="1631671" y="655586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0" name="Rectángulo redondeado 19"/>
          <p:cNvSpPr/>
          <p:nvPr/>
        </p:nvSpPr>
        <p:spPr>
          <a:xfrm>
            <a:off x="3295622" y="6560521"/>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1" name="Rectángulo redondeado 20"/>
          <p:cNvSpPr/>
          <p:nvPr/>
        </p:nvSpPr>
        <p:spPr>
          <a:xfrm>
            <a:off x="300206" y="6555862"/>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2" name="Rectángulo redondeado 21"/>
          <p:cNvSpPr/>
          <p:nvPr/>
        </p:nvSpPr>
        <p:spPr>
          <a:xfrm>
            <a:off x="4627087" y="6568188"/>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3" name="Rectángulo redondeado 22"/>
          <p:cNvSpPr/>
          <p:nvPr/>
        </p:nvSpPr>
        <p:spPr>
          <a:xfrm>
            <a:off x="6066686" y="6568188"/>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4" name="Rectángulo redondeado 23"/>
          <p:cNvSpPr/>
          <p:nvPr/>
        </p:nvSpPr>
        <p:spPr>
          <a:xfrm>
            <a:off x="7502502" y="6568188"/>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5" name="Rectángulo redondeado 24"/>
          <p:cNvSpPr/>
          <p:nvPr/>
        </p:nvSpPr>
        <p:spPr>
          <a:xfrm>
            <a:off x="8935610" y="6570771"/>
            <a:ext cx="1205364" cy="1680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30 </a:t>
            </a:r>
            <a:r>
              <a:rPr lang="es-MX" dirty="0" err="1"/>
              <a:t>hrs</a:t>
            </a:r>
            <a:endParaRPr lang="es-CL" dirty="0"/>
          </a:p>
        </p:txBody>
      </p:sp>
      <p:sp>
        <p:nvSpPr>
          <p:cNvPr id="26" name="Rectángulo redondeado 25"/>
          <p:cNvSpPr/>
          <p:nvPr/>
        </p:nvSpPr>
        <p:spPr>
          <a:xfrm>
            <a:off x="10515142" y="6550184"/>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Tree>
    <p:extLst>
      <p:ext uri="{BB962C8B-B14F-4D97-AF65-F5344CB8AC3E}">
        <p14:creationId xmlns:p14="http://schemas.microsoft.com/office/powerpoint/2010/main" val="3762325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2974202" y="24674"/>
            <a:ext cx="5612366" cy="2511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600" b="1" dirty="0" smtClean="0"/>
              <a:t>MALLA PROPUESTA “LT” COHORTE 2026 - 2029 </a:t>
            </a:r>
            <a:endParaRPr lang="es-CL" sz="1600" b="1" dirty="0"/>
          </a:p>
        </p:txBody>
      </p:sp>
      <p:sp>
        <p:nvSpPr>
          <p:cNvPr id="7" name="Rectángulo redondeado 6"/>
          <p:cNvSpPr/>
          <p:nvPr/>
        </p:nvSpPr>
        <p:spPr>
          <a:xfrm>
            <a:off x="739325" y="653303"/>
            <a:ext cx="899816" cy="1487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dirty="0" smtClean="0"/>
              <a:t>I </a:t>
            </a:r>
            <a:endParaRPr lang="es-CL" sz="1400" dirty="0"/>
          </a:p>
        </p:txBody>
      </p:sp>
      <p:sp>
        <p:nvSpPr>
          <p:cNvPr id="8" name="Rectángulo redondeado 7"/>
          <p:cNvSpPr/>
          <p:nvPr/>
        </p:nvSpPr>
        <p:spPr>
          <a:xfrm>
            <a:off x="1957362" y="651883"/>
            <a:ext cx="983399" cy="1516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II</a:t>
            </a:r>
            <a:endParaRPr lang="es-CL" sz="1200" dirty="0"/>
          </a:p>
        </p:txBody>
      </p:sp>
      <p:sp>
        <p:nvSpPr>
          <p:cNvPr id="9" name="Rectángulo redondeado 8"/>
          <p:cNvSpPr/>
          <p:nvPr/>
        </p:nvSpPr>
        <p:spPr>
          <a:xfrm>
            <a:off x="3356323" y="650700"/>
            <a:ext cx="982061" cy="1655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III</a:t>
            </a:r>
            <a:endParaRPr lang="es-CL" sz="1200" dirty="0"/>
          </a:p>
        </p:txBody>
      </p:sp>
      <p:sp>
        <p:nvSpPr>
          <p:cNvPr id="10" name="Rectángulo redondeado 9"/>
          <p:cNvSpPr/>
          <p:nvPr/>
        </p:nvSpPr>
        <p:spPr>
          <a:xfrm>
            <a:off x="4624511" y="644052"/>
            <a:ext cx="962248" cy="1655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IV</a:t>
            </a:r>
            <a:endParaRPr lang="es-CL" sz="1200" dirty="0"/>
          </a:p>
        </p:txBody>
      </p:sp>
      <p:sp>
        <p:nvSpPr>
          <p:cNvPr id="15" name="Rectángulo redondeado 14"/>
          <p:cNvSpPr/>
          <p:nvPr/>
        </p:nvSpPr>
        <p:spPr>
          <a:xfrm>
            <a:off x="759216" y="414850"/>
            <a:ext cx="2046910" cy="164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1ER AÑO</a:t>
            </a:r>
            <a:endParaRPr lang="es-CL" sz="1200" dirty="0"/>
          </a:p>
        </p:txBody>
      </p:sp>
      <p:sp>
        <p:nvSpPr>
          <p:cNvPr id="16" name="Rectángulo redondeado 15"/>
          <p:cNvSpPr/>
          <p:nvPr/>
        </p:nvSpPr>
        <p:spPr>
          <a:xfrm>
            <a:off x="3390900" y="424694"/>
            <a:ext cx="2238375" cy="1570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2DO AÑO</a:t>
            </a:r>
            <a:endParaRPr lang="es-CL" sz="1200" dirty="0"/>
          </a:p>
        </p:txBody>
      </p:sp>
      <p:sp>
        <p:nvSpPr>
          <p:cNvPr id="19" name="Rectángulo redondeado 18"/>
          <p:cNvSpPr/>
          <p:nvPr/>
        </p:nvSpPr>
        <p:spPr>
          <a:xfrm>
            <a:off x="611511" y="6127789"/>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28 </a:t>
            </a:r>
            <a:r>
              <a:rPr lang="es-MX" dirty="0" err="1" smtClean="0"/>
              <a:t>hrs</a:t>
            </a:r>
            <a:r>
              <a:rPr lang="es-MX" dirty="0" smtClean="0"/>
              <a:t>.</a:t>
            </a:r>
            <a:endParaRPr lang="es-CL" dirty="0"/>
          </a:p>
        </p:txBody>
      </p:sp>
      <p:sp>
        <p:nvSpPr>
          <p:cNvPr id="20" name="Rectángulo redondeado 19"/>
          <p:cNvSpPr/>
          <p:nvPr/>
        </p:nvSpPr>
        <p:spPr>
          <a:xfrm>
            <a:off x="1871339" y="6135346"/>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3" name="Rectángulo redondeado 22"/>
          <p:cNvSpPr/>
          <p:nvPr/>
        </p:nvSpPr>
        <p:spPr>
          <a:xfrm>
            <a:off x="3137139" y="6127788"/>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4" name="Rectángulo redondeado 23"/>
          <p:cNvSpPr/>
          <p:nvPr/>
        </p:nvSpPr>
        <p:spPr>
          <a:xfrm>
            <a:off x="8425542" y="6148448"/>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26 </a:t>
            </a:r>
            <a:r>
              <a:rPr lang="es-MX" dirty="0" err="1" smtClean="0"/>
              <a:t>hrs</a:t>
            </a:r>
            <a:r>
              <a:rPr lang="es-MX" dirty="0" smtClean="0"/>
              <a:t>.</a:t>
            </a:r>
            <a:endParaRPr lang="es-CL" dirty="0"/>
          </a:p>
        </p:txBody>
      </p:sp>
      <p:sp>
        <p:nvSpPr>
          <p:cNvPr id="25" name="Rectángulo redondeado 24"/>
          <p:cNvSpPr/>
          <p:nvPr/>
        </p:nvSpPr>
        <p:spPr>
          <a:xfrm>
            <a:off x="4527913" y="6121141"/>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6" name="Rectángulo redondeado 25"/>
          <p:cNvSpPr/>
          <p:nvPr/>
        </p:nvSpPr>
        <p:spPr>
          <a:xfrm>
            <a:off x="5863118" y="612778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7" name="Rectángulo redondeado 26"/>
          <p:cNvSpPr/>
          <p:nvPr/>
        </p:nvSpPr>
        <p:spPr>
          <a:xfrm>
            <a:off x="5891554" y="650700"/>
            <a:ext cx="982061" cy="1655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a:t>V</a:t>
            </a:r>
            <a:endParaRPr lang="es-CL" sz="1200" dirty="0"/>
          </a:p>
        </p:txBody>
      </p:sp>
      <p:sp>
        <p:nvSpPr>
          <p:cNvPr id="28" name="Rectángulo redondeado 27"/>
          <p:cNvSpPr/>
          <p:nvPr/>
        </p:nvSpPr>
        <p:spPr>
          <a:xfrm>
            <a:off x="7159742" y="644052"/>
            <a:ext cx="962248" cy="1655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VI</a:t>
            </a:r>
            <a:endParaRPr lang="es-CL" sz="1200" dirty="0"/>
          </a:p>
        </p:txBody>
      </p:sp>
      <p:sp>
        <p:nvSpPr>
          <p:cNvPr id="29" name="Rectángulo redondeado 28"/>
          <p:cNvSpPr/>
          <p:nvPr/>
        </p:nvSpPr>
        <p:spPr>
          <a:xfrm>
            <a:off x="5926131" y="424694"/>
            <a:ext cx="2238375" cy="1570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3ER  AÑO</a:t>
            </a:r>
            <a:endParaRPr lang="es-CL" sz="1200" dirty="0"/>
          </a:p>
        </p:txBody>
      </p:sp>
      <p:sp>
        <p:nvSpPr>
          <p:cNvPr id="30" name="Rectángulo redondeado 29"/>
          <p:cNvSpPr/>
          <p:nvPr/>
        </p:nvSpPr>
        <p:spPr>
          <a:xfrm>
            <a:off x="8541208" y="648218"/>
            <a:ext cx="982061" cy="1655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VII</a:t>
            </a:r>
            <a:endParaRPr lang="es-CL" sz="1200" dirty="0"/>
          </a:p>
        </p:txBody>
      </p:sp>
      <p:sp>
        <p:nvSpPr>
          <p:cNvPr id="31" name="Rectángulo redondeado 30"/>
          <p:cNvSpPr/>
          <p:nvPr/>
        </p:nvSpPr>
        <p:spPr>
          <a:xfrm>
            <a:off x="9809396" y="641570"/>
            <a:ext cx="962248" cy="1655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VIII</a:t>
            </a:r>
            <a:endParaRPr lang="es-CL" sz="1200" dirty="0"/>
          </a:p>
        </p:txBody>
      </p:sp>
      <p:sp>
        <p:nvSpPr>
          <p:cNvPr id="32" name="Rectángulo redondeado 31"/>
          <p:cNvSpPr/>
          <p:nvPr/>
        </p:nvSpPr>
        <p:spPr>
          <a:xfrm>
            <a:off x="8575785" y="422212"/>
            <a:ext cx="2238375" cy="1570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200" dirty="0" smtClean="0"/>
              <a:t>4TO AÑO</a:t>
            </a:r>
            <a:endParaRPr lang="es-CL" sz="1200" dirty="0"/>
          </a:p>
        </p:txBody>
      </p:sp>
      <p:sp>
        <p:nvSpPr>
          <p:cNvPr id="33" name="Rectángulo redondeado 32"/>
          <p:cNvSpPr/>
          <p:nvPr/>
        </p:nvSpPr>
        <p:spPr>
          <a:xfrm>
            <a:off x="9885721" y="6148448"/>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smtClean="0"/>
              <a:t>26 </a:t>
            </a:r>
            <a:r>
              <a:rPr lang="es-MX" dirty="0" err="1" smtClean="0"/>
              <a:t>hrs</a:t>
            </a:r>
            <a:r>
              <a:rPr lang="es-MX" dirty="0" smtClean="0"/>
              <a:t>.</a:t>
            </a:r>
            <a:endParaRPr lang="es-CL" dirty="0"/>
          </a:p>
        </p:txBody>
      </p:sp>
      <p:sp>
        <p:nvSpPr>
          <p:cNvPr id="34" name="Rectángulo redondeado 33"/>
          <p:cNvSpPr/>
          <p:nvPr/>
        </p:nvSpPr>
        <p:spPr>
          <a:xfrm>
            <a:off x="7159742" y="6139196"/>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0715" y="890330"/>
            <a:ext cx="10584960" cy="5156774"/>
          </a:xfrm>
          <a:prstGeom prst="rect">
            <a:avLst/>
          </a:prstGeom>
        </p:spPr>
      </p:pic>
    </p:spTree>
    <p:extLst>
      <p:ext uri="{BB962C8B-B14F-4D97-AF65-F5344CB8AC3E}">
        <p14:creationId xmlns:p14="http://schemas.microsoft.com/office/powerpoint/2010/main" val="510236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CuadroTexto 2"/>
          <p:cNvSpPr txBox="1"/>
          <p:nvPr/>
        </p:nvSpPr>
        <p:spPr>
          <a:xfrm>
            <a:off x="628649" y="266700"/>
            <a:ext cx="10325101"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MX" sz="4000" b="1" i="0" u="none" strike="noStrike" kern="1200" cap="none" spc="0" normalizeH="0" baseline="0" noProof="0" dirty="0" smtClean="0">
                <a:ln>
                  <a:noFill/>
                </a:ln>
                <a:solidFill>
                  <a:prstClr val="white"/>
                </a:solidFill>
                <a:effectLst/>
                <a:uLnTx/>
                <a:uFillTx/>
                <a:latin typeface="Calibri"/>
                <a:ea typeface="+mn-ea"/>
                <a:cs typeface="+mn-cs"/>
              </a:rPr>
              <a:t>Consideraciones</a:t>
            </a:r>
            <a:endParaRPr kumimoji="0" lang="es-CL" sz="4000" b="1" i="0" u="none" strike="noStrike" kern="1200" cap="none" spc="0" normalizeH="0" baseline="0" noProof="0" dirty="0">
              <a:ln>
                <a:noFill/>
              </a:ln>
              <a:solidFill>
                <a:prstClr val="white"/>
              </a:solidFill>
              <a:effectLst/>
              <a:uLnTx/>
              <a:uFillTx/>
              <a:latin typeface="Calibri"/>
              <a:ea typeface="+mn-ea"/>
              <a:cs typeface="+mn-cs"/>
            </a:endParaRPr>
          </a:p>
        </p:txBody>
      </p:sp>
      <p:sp>
        <p:nvSpPr>
          <p:cNvPr id="6" name="CuadroTexto 5"/>
          <p:cNvSpPr txBox="1"/>
          <p:nvPr/>
        </p:nvSpPr>
        <p:spPr>
          <a:xfrm>
            <a:off x="847725" y="1123950"/>
            <a:ext cx="9963150" cy="49434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CuadroTexto 1"/>
          <p:cNvSpPr txBox="1"/>
          <p:nvPr/>
        </p:nvSpPr>
        <p:spPr>
          <a:xfrm>
            <a:off x="657381" y="749120"/>
            <a:ext cx="10153494" cy="5693866"/>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2800" b="0" i="0" u="none" strike="noStrike" kern="1200" cap="none" spc="0" normalizeH="0" baseline="0" noProof="0" dirty="0" smtClean="0">
              <a:ln>
                <a:noFill/>
              </a:ln>
              <a:solidFill>
                <a:prstClr val="white"/>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800" b="0" i="0" u="none" strike="noStrike" kern="1200" cap="none" spc="0" normalizeH="0" baseline="0" noProof="0" dirty="0" smtClean="0">
                <a:ln>
                  <a:noFill/>
                </a:ln>
                <a:solidFill>
                  <a:prstClr val="white"/>
                </a:solidFill>
                <a:effectLst/>
                <a:uLnTx/>
                <a:uFillTx/>
                <a:latin typeface="Calibri"/>
                <a:ea typeface="+mn-ea"/>
                <a:cs typeface="+mn-cs"/>
              </a:rPr>
              <a:t>En cuanto a </a:t>
            </a:r>
            <a:r>
              <a:rPr lang="es-MX" sz="2800" dirty="0" smtClean="0">
                <a:solidFill>
                  <a:prstClr val="white"/>
                </a:solidFill>
                <a:latin typeface="Calibri"/>
              </a:rPr>
              <a:t>ramos de formación profesional, la malla ejecutiva resulta ser la menos atractiva.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MX" sz="2800" dirty="0" smtClean="0">
              <a:solidFill>
                <a:prstClr val="white"/>
              </a:solidFill>
              <a:latin typeface="Calibri"/>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2800" dirty="0" smtClean="0">
                <a:solidFill>
                  <a:prstClr val="white"/>
                </a:solidFill>
                <a:latin typeface="Calibri"/>
              </a:rPr>
              <a:t>Se sugiere analizar la conveniencia de mantener la navegación astronómica en la Escuela Naval, ya que esta asignatura tributa solamente a el continuo curricular con el curso de aplicación de guardiamarinas.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2800" b="0" i="0" u="none" strike="noStrike" kern="1200" cap="none" spc="0" normalizeH="0" baseline="0" noProof="0" dirty="0">
              <a:ln>
                <a:noFill/>
              </a:ln>
              <a:solidFill>
                <a:prstClr val="white"/>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2800" noProof="0" dirty="0" smtClean="0">
                <a:solidFill>
                  <a:prstClr val="white"/>
                </a:solidFill>
                <a:latin typeface="Calibri"/>
              </a:rPr>
              <a:t>En siguiente fase se actualizarán contenidos de programas de asignatura que se detectó tienen falencias.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2800" b="0" i="0" u="none" strike="noStrike" kern="1200" cap="none" spc="0" normalizeH="0" baseline="0" dirty="0">
              <a:ln>
                <a:noFill/>
              </a:ln>
              <a:solidFill>
                <a:prstClr val="white"/>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2800" noProof="0" dirty="0" smtClean="0">
                <a:solidFill>
                  <a:prstClr val="white"/>
                </a:solidFill>
                <a:latin typeface="Calibri"/>
              </a:rPr>
              <a:t>Los electivos se encuentran en trabajo.</a:t>
            </a:r>
            <a:endParaRPr kumimoji="0" lang="es-MX" sz="2800" b="0" i="0" u="none" strike="noStrike" kern="1200" cap="none" spc="0" normalizeH="0" baseline="0" noProof="0" dirty="0" smtClean="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342440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CuadroTexto 2"/>
          <p:cNvSpPr txBox="1"/>
          <p:nvPr/>
        </p:nvSpPr>
        <p:spPr>
          <a:xfrm>
            <a:off x="628649" y="266700"/>
            <a:ext cx="10325101"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MX" sz="4000" b="1" i="0" u="none" strike="noStrike" kern="1200" cap="none" spc="0" normalizeH="0" baseline="0" noProof="0" dirty="0" smtClean="0">
                <a:ln>
                  <a:noFill/>
                </a:ln>
                <a:solidFill>
                  <a:prstClr val="white"/>
                </a:solidFill>
                <a:effectLst/>
                <a:uLnTx/>
                <a:uFillTx/>
                <a:latin typeface="Calibri"/>
                <a:ea typeface="+mn-ea"/>
                <a:cs typeface="+mn-cs"/>
              </a:rPr>
              <a:t>Conclusiones</a:t>
            </a:r>
            <a:endParaRPr kumimoji="0" lang="es-CL" sz="4000" b="1" i="0" u="none" strike="noStrike" kern="1200" cap="none" spc="0" normalizeH="0" baseline="0" noProof="0" dirty="0">
              <a:ln>
                <a:noFill/>
              </a:ln>
              <a:solidFill>
                <a:prstClr val="white"/>
              </a:solidFill>
              <a:effectLst/>
              <a:uLnTx/>
              <a:uFillTx/>
              <a:latin typeface="Calibri"/>
              <a:ea typeface="+mn-ea"/>
              <a:cs typeface="+mn-cs"/>
            </a:endParaRPr>
          </a:p>
        </p:txBody>
      </p:sp>
      <p:sp>
        <p:nvSpPr>
          <p:cNvPr id="6" name="CuadroTexto 5"/>
          <p:cNvSpPr txBox="1"/>
          <p:nvPr/>
        </p:nvSpPr>
        <p:spPr>
          <a:xfrm>
            <a:off x="847725" y="1123950"/>
            <a:ext cx="9963150" cy="49434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CuadroTexto 1"/>
          <p:cNvSpPr txBox="1"/>
          <p:nvPr/>
        </p:nvSpPr>
        <p:spPr>
          <a:xfrm>
            <a:off x="628649" y="804446"/>
            <a:ext cx="10153494" cy="5693866"/>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2800" b="0" i="0" u="none" strike="noStrike" kern="1200" cap="none" spc="0" normalizeH="0" baseline="0" noProof="0" dirty="0" smtClean="0">
              <a:ln>
                <a:noFill/>
              </a:ln>
              <a:solidFill>
                <a:prstClr val="white"/>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2800" b="0" i="0" u="none" strike="noStrike" kern="1200" cap="none" spc="0" normalizeH="0" baseline="0" noProof="0" dirty="0" smtClean="0">
                <a:ln>
                  <a:noFill/>
                </a:ln>
                <a:solidFill>
                  <a:prstClr val="white"/>
                </a:solidFill>
                <a:effectLst/>
                <a:uLnTx/>
                <a:uFillTx/>
                <a:latin typeface="Calibri"/>
                <a:ea typeface="+mn-ea"/>
                <a:cs typeface="+mn-cs"/>
              </a:rPr>
              <a:t>Se cumplieron las instrucciones para la</a:t>
            </a:r>
            <a:r>
              <a:rPr kumimoji="0" lang="es-MX" sz="2800" b="0" i="0" u="none" strike="noStrike" kern="1200" cap="none" spc="0" normalizeH="0" noProof="0" dirty="0" smtClean="0">
                <a:ln>
                  <a:noFill/>
                </a:ln>
                <a:solidFill>
                  <a:prstClr val="white"/>
                </a:solidFill>
                <a:effectLst/>
                <a:uLnTx/>
                <a:uFillTx/>
                <a:latin typeface="Calibri"/>
                <a:ea typeface="+mn-ea"/>
                <a:cs typeface="+mn-cs"/>
              </a:rPr>
              <a:t> confección de mallas, considerando menor carga horaria, en especial en primero y cuarto año, mejor distribución de carga científica y una robusta formación humanista inicial.</a:t>
            </a:r>
            <a:endParaRPr lang="es-MX" sz="2800" dirty="0" smtClean="0">
              <a:solidFill>
                <a:prstClr val="white"/>
              </a:solidFill>
              <a:latin typeface="Calibri"/>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MX" sz="2800" dirty="0" smtClean="0">
              <a:solidFill>
                <a:prstClr val="white"/>
              </a:solidFill>
              <a:latin typeface="Calibri"/>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2800" dirty="0" smtClean="0">
                <a:solidFill>
                  <a:prstClr val="white"/>
                </a:solidFill>
                <a:latin typeface="Calibri"/>
              </a:rPr>
              <a:t>Cantidad de horas matemáticas para el escalafón ejecutivo hacen que se deba emplear poco tiempo en otras asignaturas que si tendrían un impacto positivo en su formación como oficial de marina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2800" b="0" i="0" u="none" strike="noStrike" kern="1200" cap="none" spc="0" normalizeH="0" baseline="0" noProof="0" dirty="0">
              <a:ln>
                <a:noFill/>
              </a:ln>
              <a:solidFill>
                <a:prstClr val="white"/>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2800" noProof="0" dirty="0" smtClean="0">
                <a:solidFill>
                  <a:prstClr val="white"/>
                </a:solidFill>
                <a:latin typeface="Calibri"/>
              </a:rPr>
              <a:t>Reestructuración de mallas permitió detectar problemas y dar una visión más integral a cada especialidad </a:t>
            </a:r>
            <a:endParaRPr kumimoji="0" lang="es-MX" sz="2800" b="0" i="0" u="none" strike="noStrike" kern="1200" cap="none" spc="0" normalizeH="0" baseline="0" noProof="0" dirty="0" smtClean="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144195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2"/>
          <p:cNvSpPr>
            <a:spLocks noChangeArrowheads="1"/>
          </p:cNvSpPr>
          <p:nvPr/>
        </p:nvSpPr>
        <p:spPr bwMode="auto">
          <a:xfrm>
            <a:off x="3288059" y="7779"/>
            <a:ext cx="6608468" cy="6858000"/>
          </a:xfrm>
          <a:prstGeom prst="rect">
            <a:avLst/>
          </a:prstGeom>
          <a:solidFill>
            <a:schemeClr val="tx1">
              <a:alpha val="56000"/>
            </a:schemeClr>
          </a:solidFill>
          <a:ln w="9525">
            <a:noFill/>
            <a:miter lim="800000"/>
            <a:headEnd/>
            <a:tailEnd/>
          </a:ln>
        </p:spPr>
        <p:txBody>
          <a:bodyPr wrap="none" anchor="ct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pic>
        <p:nvPicPr>
          <p:cNvPr id="14" name="13 Imagen" descr="PUNTOS.png"/>
          <p:cNvPicPr>
            <a:picLocks noChangeAspect="1"/>
          </p:cNvPicPr>
          <p:nvPr/>
        </p:nvPicPr>
        <p:blipFill>
          <a:blip r:embed="rId4" cstate="print">
            <a:duotone>
              <a:schemeClr val="bg2">
                <a:shade val="45000"/>
                <a:satMod val="135000"/>
              </a:schemeClr>
              <a:prstClr val="white"/>
            </a:duotone>
          </a:blip>
          <a:stretch>
            <a:fillRect/>
          </a:stretch>
        </p:blipFill>
        <p:spPr>
          <a:xfrm>
            <a:off x="11280577" y="5349213"/>
            <a:ext cx="1281395" cy="1231899"/>
          </a:xfrm>
          <a:prstGeom prst="rect">
            <a:avLst/>
          </a:prstGeom>
        </p:spPr>
      </p:pic>
      <p:sp>
        <p:nvSpPr>
          <p:cNvPr id="15" name="14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sp>
        <p:nvSpPr>
          <p:cNvPr id="2" name="CuadroTexto 1"/>
          <p:cNvSpPr txBox="1"/>
          <p:nvPr/>
        </p:nvSpPr>
        <p:spPr>
          <a:xfrm>
            <a:off x="2653705" y="600075"/>
            <a:ext cx="7743825" cy="42473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5400" b="1"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Calibri"/>
                <a:ea typeface="+mn-ea"/>
                <a:cs typeface="+mn-cs"/>
              </a:rPr>
              <a:t>PROPUESTA DE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5400" b="1"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Calibri"/>
                <a:ea typeface="+mn-ea"/>
                <a:cs typeface="+mn-cs"/>
              </a:rPr>
              <a:t>REDISEÑO CURRICUÑAR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5400" b="1"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5400" b="1"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Calibri"/>
                <a:ea typeface="+mn-ea"/>
                <a:cs typeface="+mn-cs"/>
              </a:rPr>
              <a:t>COHORTE 2026 -2029</a:t>
            </a:r>
            <a:endParaRPr kumimoji="0" lang="es-CL" sz="5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5400" b="1"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Tree>
    <p:extLst>
      <p:ext uri="{BB962C8B-B14F-4D97-AF65-F5344CB8AC3E}">
        <p14:creationId xmlns:p14="http://schemas.microsoft.com/office/powerpoint/2010/main" val="4052951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L"/>
          </a:p>
        </p:txBody>
      </p:sp>
      <p:sp>
        <p:nvSpPr>
          <p:cNvPr id="3" name="Marcador de contenido 2"/>
          <p:cNvSpPr>
            <a:spLocks noGrp="1"/>
          </p:cNvSpPr>
          <p:nvPr>
            <p:ph idx="1"/>
          </p:nvPr>
        </p:nvSpPr>
        <p:spPr/>
        <p:txBody>
          <a:bodyPr/>
          <a:lstStyle/>
          <a:p>
            <a:endParaRPr lang="es-CL"/>
          </a:p>
        </p:txBody>
      </p:sp>
      <p:pic>
        <p:nvPicPr>
          <p:cNvPr id="4" name="Imagen 3"/>
          <p:cNvPicPr>
            <a:picLocks noChangeAspect="1"/>
          </p:cNvPicPr>
          <p:nvPr/>
        </p:nvPicPr>
        <p:blipFill>
          <a:blip r:embed="rId2"/>
          <a:stretch>
            <a:fillRect/>
          </a:stretch>
        </p:blipFill>
        <p:spPr>
          <a:xfrm>
            <a:off x="2550770" y="81867"/>
            <a:ext cx="7497582" cy="6670322"/>
          </a:xfrm>
          <a:prstGeom prst="rect">
            <a:avLst/>
          </a:prstGeom>
        </p:spPr>
      </p:pic>
    </p:spTree>
    <p:extLst>
      <p:ext uri="{BB962C8B-B14F-4D97-AF65-F5344CB8AC3E}">
        <p14:creationId xmlns:p14="http://schemas.microsoft.com/office/powerpoint/2010/main" val="346544104"/>
      </p:ext>
    </p:extLst>
  </p:cSld>
  <p:clrMapOvr>
    <a:masterClrMapping/>
  </p:clrMapOvr>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0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5582</TotalTime>
  <Words>1450</Words>
  <Application>Microsoft Office PowerPoint</Application>
  <PresentationFormat>Panorámica</PresentationFormat>
  <Paragraphs>418</Paragraphs>
  <Slides>35</Slides>
  <Notes>7</Notes>
  <HiddenSlides>1</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35</vt:i4>
      </vt:variant>
    </vt:vector>
  </HeadingPairs>
  <TitlesOfParts>
    <vt:vector size="40" baseType="lpstr">
      <vt:lpstr>ＭＳ Ｐゴシック</vt:lpstr>
      <vt:lpstr>Arial</vt:lpstr>
      <vt:lpstr>Calibri</vt:lpstr>
      <vt:lpstr>1_Tema de Office</vt:lpstr>
      <vt:lpstr>10_Tema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Escuela Naval</dc:creator>
  <cp:lastModifiedBy>B01 Subdirector CF. Pablo Ugarte Benavides</cp:lastModifiedBy>
  <cp:revision>218</cp:revision>
  <dcterms:created xsi:type="dcterms:W3CDTF">2025-01-13T17:36:55Z</dcterms:created>
  <dcterms:modified xsi:type="dcterms:W3CDTF">2025-06-24T22:47:23Z</dcterms:modified>
</cp:coreProperties>
</file>