
<file path=[Content_Types].xml><?xml version="1.0" encoding="utf-8"?>
<Types xmlns="http://schemas.openxmlformats.org/package/2006/content-types">
  <Default Extension="bin" ContentType="application/vnd.openxmlformats-officedocument.oleObject"/>
  <Default Extension="gif" ContentType="image/gif"/>
  <Default Extension="jpeg" ContentType="image/jpeg"/>
  <Default Extension="mp4" ContentType="video/mp4"/>
  <Default Extension="png" ContentType="image/png"/>
  <Default Extension="rels" ContentType="application/vnd.openxmlformats-package.relationships+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1"/>
  </p:sldMasterIdLst>
  <p:notesMasterIdLst>
    <p:notesMasterId r:id="rId178"/>
  </p:notesMasterIdLst>
  <p:sldIdLst>
    <p:sldId id="256" r:id="rId2"/>
    <p:sldId id="257" r:id="rId3"/>
    <p:sldId id="617" r:id="rId4"/>
    <p:sldId id="618" r:id="rId5"/>
    <p:sldId id="619" r:id="rId6"/>
    <p:sldId id="620" r:id="rId7"/>
    <p:sldId id="621" r:id="rId8"/>
    <p:sldId id="622" r:id="rId9"/>
    <p:sldId id="623" r:id="rId10"/>
    <p:sldId id="624" r:id="rId11"/>
    <p:sldId id="625" r:id="rId12"/>
    <p:sldId id="626" r:id="rId13"/>
    <p:sldId id="1071" r:id="rId14"/>
    <p:sldId id="1072" r:id="rId15"/>
    <p:sldId id="1074" r:id="rId16"/>
    <p:sldId id="627" r:id="rId17"/>
    <p:sldId id="628" r:id="rId18"/>
    <p:sldId id="629" r:id="rId19"/>
    <p:sldId id="1084" r:id="rId20"/>
    <p:sldId id="1085" r:id="rId21"/>
    <p:sldId id="630" r:id="rId22"/>
    <p:sldId id="631" r:id="rId23"/>
    <p:sldId id="632" r:id="rId24"/>
    <p:sldId id="633" r:id="rId25"/>
    <p:sldId id="634" r:id="rId26"/>
    <p:sldId id="635" r:id="rId27"/>
    <p:sldId id="637" r:id="rId28"/>
    <p:sldId id="638" r:id="rId29"/>
    <p:sldId id="639" r:id="rId30"/>
    <p:sldId id="640" r:id="rId31"/>
    <p:sldId id="641" r:id="rId32"/>
    <p:sldId id="509" r:id="rId33"/>
    <p:sldId id="642" r:id="rId34"/>
    <p:sldId id="644" r:id="rId35"/>
    <p:sldId id="645" r:id="rId36"/>
    <p:sldId id="646" r:id="rId37"/>
    <p:sldId id="647" r:id="rId38"/>
    <p:sldId id="648" r:id="rId39"/>
    <p:sldId id="649" r:id="rId40"/>
    <p:sldId id="650" r:id="rId41"/>
    <p:sldId id="651" r:id="rId42"/>
    <p:sldId id="652" r:id="rId43"/>
    <p:sldId id="522" r:id="rId44"/>
    <p:sldId id="653" r:id="rId45"/>
    <p:sldId id="654" r:id="rId46"/>
    <p:sldId id="655" r:id="rId47"/>
    <p:sldId id="656" r:id="rId48"/>
    <p:sldId id="657" r:id="rId49"/>
    <p:sldId id="658" r:id="rId50"/>
    <p:sldId id="660" r:id="rId51"/>
    <p:sldId id="661" r:id="rId52"/>
    <p:sldId id="662" r:id="rId53"/>
    <p:sldId id="663" r:id="rId54"/>
    <p:sldId id="664" r:id="rId55"/>
    <p:sldId id="665" r:id="rId56"/>
    <p:sldId id="666" r:id="rId57"/>
    <p:sldId id="667" r:id="rId58"/>
    <p:sldId id="668" r:id="rId59"/>
    <p:sldId id="669" r:id="rId60"/>
    <p:sldId id="670" r:id="rId61"/>
    <p:sldId id="671" r:id="rId62"/>
    <p:sldId id="672" r:id="rId63"/>
    <p:sldId id="673" r:id="rId64"/>
    <p:sldId id="674" r:id="rId65"/>
    <p:sldId id="675" r:id="rId66"/>
    <p:sldId id="676" r:id="rId67"/>
    <p:sldId id="677" r:id="rId68"/>
    <p:sldId id="678" r:id="rId69"/>
    <p:sldId id="679" r:id="rId70"/>
    <p:sldId id="681" r:id="rId71"/>
    <p:sldId id="682" r:id="rId72"/>
    <p:sldId id="683" r:id="rId73"/>
    <p:sldId id="684" r:id="rId74"/>
    <p:sldId id="685" r:id="rId75"/>
    <p:sldId id="686" r:id="rId76"/>
    <p:sldId id="687" r:id="rId77"/>
    <p:sldId id="688" r:id="rId78"/>
    <p:sldId id="689" r:id="rId79"/>
    <p:sldId id="690" r:id="rId80"/>
    <p:sldId id="691" r:id="rId81"/>
    <p:sldId id="692" r:id="rId82"/>
    <p:sldId id="693" r:id="rId83"/>
    <p:sldId id="694" r:id="rId84"/>
    <p:sldId id="695" r:id="rId85"/>
    <p:sldId id="696" r:id="rId86"/>
    <p:sldId id="697" r:id="rId87"/>
    <p:sldId id="698" r:id="rId88"/>
    <p:sldId id="699" r:id="rId89"/>
    <p:sldId id="700" r:id="rId90"/>
    <p:sldId id="701" r:id="rId91"/>
    <p:sldId id="702" r:id="rId92"/>
    <p:sldId id="703" r:id="rId93"/>
    <p:sldId id="704" r:id="rId94"/>
    <p:sldId id="705" r:id="rId95"/>
    <p:sldId id="706" r:id="rId96"/>
    <p:sldId id="708" r:id="rId97"/>
    <p:sldId id="709" r:id="rId98"/>
    <p:sldId id="1089" r:id="rId99"/>
    <p:sldId id="1075" r:id="rId100"/>
    <p:sldId id="710" r:id="rId101"/>
    <p:sldId id="711" r:id="rId102"/>
    <p:sldId id="712" r:id="rId103"/>
    <p:sldId id="713" r:id="rId104"/>
    <p:sldId id="1068" r:id="rId105"/>
    <p:sldId id="714" r:id="rId106"/>
    <p:sldId id="715" r:id="rId107"/>
    <p:sldId id="1067" r:id="rId108"/>
    <p:sldId id="716" r:id="rId109"/>
    <p:sldId id="717" r:id="rId110"/>
    <p:sldId id="1082" r:id="rId111"/>
    <p:sldId id="1086" r:id="rId112"/>
    <p:sldId id="1081" r:id="rId113"/>
    <p:sldId id="1076" r:id="rId114"/>
    <p:sldId id="718" r:id="rId115"/>
    <p:sldId id="719" r:id="rId116"/>
    <p:sldId id="720" r:id="rId117"/>
    <p:sldId id="721" r:id="rId118"/>
    <p:sldId id="1090" r:id="rId119"/>
    <p:sldId id="722" r:id="rId120"/>
    <p:sldId id="723" r:id="rId121"/>
    <p:sldId id="724" r:id="rId122"/>
    <p:sldId id="725" r:id="rId123"/>
    <p:sldId id="1077" r:id="rId124"/>
    <p:sldId id="726" r:id="rId125"/>
    <p:sldId id="727" r:id="rId126"/>
    <p:sldId id="728" r:id="rId127"/>
    <p:sldId id="1078" r:id="rId128"/>
    <p:sldId id="729" r:id="rId129"/>
    <p:sldId id="730" r:id="rId130"/>
    <p:sldId id="731" r:id="rId131"/>
    <p:sldId id="732" r:id="rId132"/>
    <p:sldId id="733" r:id="rId133"/>
    <p:sldId id="734" r:id="rId134"/>
    <p:sldId id="1080" r:id="rId135"/>
    <p:sldId id="735" r:id="rId136"/>
    <p:sldId id="737" r:id="rId137"/>
    <p:sldId id="739" r:id="rId138"/>
    <p:sldId id="738" r:id="rId139"/>
    <p:sldId id="740" r:id="rId140"/>
    <p:sldId id="1079" r:id="rId141"/>
    <p:sldId id="741" r:id="rId142"/>
    <p:sldId id="782" r:id="rId143"/>
    <p:sldId id="783" r:id="rId144"/>
    <p:sldId id="784" r:id="rId145"/>
    <p:sldId id="785" r:id="rId146"/>
    <p:sldId id="786" r:id="rId147"/>
    <p:sldId id="788" r:id="rId148"/>
    <p:sldId id="787" r:id="rId149"/>
    <p:sldId id="789" r:id="rId150"/>
    <p:sldId id="790" r:id="rId151"/>
    <p:sldId id="791" r:id="rId152"/>
    <p:sldId id="792" r:id="rId153"/>
    <p:sldId id="793" r:id="rId154"/>
    <p:sldId id="794" r:id="rId155"/>
    <p:sldId id="795" r:id="rId156"/>
    <p:sldId id="800" r:id="rId157"/>
    <p:sldId id="799" r:id="rId158"/>
    <p:sldId id="796" r:id="rId159"/>
    <p:sldId id="797" r:id="rId160"/>
    <p:sldId id="1070" r:id="rId161"/>
    <p:sldId id="1069" r:id="rId162"/>
    <p:sldId id="801" r:id="rId163"/>
    <p:sldId id="802" r:id="rId164"/>
    <p:sldId id="803" r:id="rId165"/>
    <p:sldId id="804" r:id="rId166"/>
    <p:sldId id="805" r:id="rId167"/>
    <p:sldId id="806" r:id="rId168"/>
    <p:sldId id="807" r:id="rId169"/>
    <p:sldId id="808" r:id="rId170"/>
    <p:sldId id="811" r:id="rId171"/>
    <p:sldId id="809" r:id="rId172"/>
    <p:sldId id="810" r:id="rId173"/>
    <p:sldId id="812" r:id="rId174"/>
    <p:sldId id="1088" r:id="rId175"/>
    <p:sldId id="813" r:id="rId176"/>
    <p:sldId id="1037" r:id="rId177"/>
  </p:sldIdLst>
  <p:sldSz cx="9144000" cy="6858000" type="screen4x3"/>
  <p:notesSz cx="6858000" cy="9077325"/>
  <p:defaultTextStyle>
    <a:defPPr>
      <a:defRPr lang="es-ES"/>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33"/>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A107856-5554-42FB-B03E-39F5DBC370BA}" styleName="Estilo medio 4 - Énfasis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horzBarState="maximized">
    <p:restoredLeft sz="14995" autoAdjust="0"/>
    <p:restoredTop sz="94660"/>
  </p:normalViewPr>
  <p:slideViewPr>
    <p:cSldViewPr>
      <p:cViewPr varScale="1">
        <p:scale>
          <a:sx n="81" d="100"/>
          <a:sy n="81" d="100"/>
        </p:scale>
        <p:origin x="1526" y="67"/>
      </p:cViewPr>
      <p:guideLst>
        <p:guide orient="horz" pos="2160"/>
        <p:guide pos="2880"/>
      </p:guideLst>
    </p:cSldViewPr>
  </p:slideViewPr>
  <p:notesTextViewPr>
    <p:cViewPr>
      <p:scale>
        <a:sx n="3" d="2"/>
        <a:sy n="3" d="2"/>
      </p:scale>
      <p:origin x="0" y="0"/>
    </p:cViewPr>
  </p:notesTextViewPr>
  <p:sorterViewPr>
    <p:cViewPr varScale="1">
      <p:scale>
        <a:sx n="100" d="100"/>
        <a:sy n="100" d="100"/>
      </p:scale>
      <p:origin x="0" y="-13056"/>
    </p:cViewPr>
  </p:sorter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slide" Target="slides/slide158.xml"/><Relationship Id="rId170" Type="http://schemas.openxmlformats.org/officeDocument/2006/relationships/slide" Target="slides/slide169.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5" Type="http://schemas.openxmlformats.org/officeDocument/2006/relationships/slide" Target="slides/slide4.xml"/><Relationship Id="rId95" Type="http://schemas.openxmlformats.org/officeDocument/2006/relationships/slide" Target="slides/slide94.xml"/><Relationship Id="rId160" Type="http://schemas.openxmlformats.org/officeDocument/2006/relationships/slide" Target="slides/slide159.xml"/><Relationship Id="rId181" Type="http://schemas.openxmlformats.org/officeDocument/2006/relationships/theme" Target="theme/theme1.xml"/><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85" Type="http://schemas.openxmlformats.org/officeDocument/2006/relationships/slide" Target="slides/slide84.xml"/><Relationship Id="rId150" Type="http://schemas.openxmlformats.org/officeDocument/2006/relationships/slide" Target="slides/slide149.xml"/><Relationship Id="rId171" Type="http://schemas.openxmlformats.org/officeDocument/2006/relationships/slide" Target="slides/slide170.xml"/><Relationship Id="rId12" Type="http://schemas.openxmlformats.org/officeDocument/2006/relationships/slide" Target="slides/slide11.xml"/><Relationship Id="rId33" Type="http://schemas.openxmlformats.org/officeDocument/2006/relationships/slide" Target="slides/slide32.xml"/><Relationship Id="rId108" Type="http://schemas.openxmlformats.org/officeDocument/2006/relationships/slide" Target="slides/slide107.xml"/><Relationship Id="rId129" Type="http://schemas.openxmlformats.org/officeDocument/2006/relationships/slide" Target="slides/slide128.xml"/><Relationship Id="rId54" Type="http://schemas.openxmlformats.org/officeDocument/2006/relationships/slide" Target="slides/slide53.xml"/><Relationship Id="rId75" Type="http://schemas.openxmlformats.org/officeDocument/2006/relationships/slide" Target="slides/slide74.xml"/><Relationship Id="rId96" Type="http://schemas.openxmlformats.org/officeDocument/2006/relationships/slide" Target="slides/slide95.xml"/><Relationship Id="rId140" Type="http://schemas.openxmlformats.org/officeDocument/2006/relationships/slide" Target="slides/slide139.xml"/><Relationship Id="rId161" Type="http://schemas.openxmlformats.org/officeDocument/2006/relationships/slide" Target="slides/slide160.xml"/><Relationship Id="rId182" Type="http://schemas.openxmlformats.org/officeDocument/2006/relationships/tableStyles" Target="tableStyles.xml"/><Relationship Id="rId6" Type="http://schemas.openxmlformats.org/officeDocument/2006/relationships/slide" Target="slides/slide5.xml"/><Relationship Id="rId23" Type="http://schemas.openxmlformats.org/officeDocument/2006/relationships/slide" Target="slides/slide22.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51" Type="http://schemas.openxmlformats.org/officeDocument/2006/relationships/slide" Target="slides/slide150.xml"/><Relationship Id="rId156" Type="http://schemas.openxmlformats.org/officeDocument/2006/relationships/slide" Target="slides/slide155.xml"/><Relationship Id="rId177" Type="http://schemas.openxmlformats.org/officeDocument/2006/relationships/slide" Target="slides/slide176.xml"/><Relationship Id="rId172" Type="http://schemas.openxmlformats.org/officeDocument/2006/relationships/slide" Target="slides/slide171.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167" Type="http://schemas.openxmlformats.org/officeDocument/2006/relationships/slide" Target="slides/slide166.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slide" Target="slides/slide16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notesMaster" Target="notesMasters/notesMaster1.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73" Type="http://schemas.openxmlformats.org/officeDocument/2006/relationships/slide" Target="slides/slide172.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79" Type="http://schemas.openxmlformats.org/officeDocument/2006/relationships/presProps" Target="presProps.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slide" Target="slides/slide168.xml"/><Relationship Id="rId4" Type="http://schemas.openxmlformats.org/officeDocument/2006/relationships/slide" Target="slides/slide3.xml"/><Relationship Id="rId9" Type="http://schemas.openxmlformats.org/officeDocument/2006/relationships/slide" Target="slides/slide8.xml"/><Relationship Id="rId180" Type="http://schemas.openxmlformats.org/officeDocument/2006/relationships/viewProps" Target="viewProps.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 Id="rId16" Type="http://schemas.openxmlformats.org/officeDocument/2006/relationships/slide" Target="slides/slide15.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165" Type="http://schemas.openxmlformats.org/officeDocument/2006/relationships/slide" Target="slides/slide164.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80" Type="http://schemas.openxmlformats.org/officeDocument/2006/relationships/slide" Target="slides/slide79.xml"/><Relationship Id="rId155" Type="http://schemas.openxmlformats.org/officeDocument/2006/relationships/slide" Target="slides/slide154.xml"/><Relationship Id="rId176" Type="http://schemas.openxmlformats.org/officeDocument/2006/relationships/slide" Target="slides/slide175.xml"/><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 Id="rId70" Type="http://schemas.openxmlformats.org/officeDocument/2006/relationships/slide" Target="slides/slide69.xml"/><Relationship Id="rId91" Type="http://schemas.openxmlformats.org/officeDocument/2006/relationships/slide" Target="slides/slide90.xml"/><Relationship Id="rId145" Type="http://schemas.openxmlformats.org/officeDocument/2006/relationships/slide" Target="slides/slide144.xml"/><Relationship Id="rId166" Type="http://schemas.openxmlformats.org/officeDocument/2006/relationships/slide" Target="slides/slide165.xml"/><Relationship Id="rId1" Type="http://schemas.openxmlformats.org/officeDocument/2006/relationships/slideMaster" Target="slideMasters/slideMaster1.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389E4A7-A7AF-49E3-AE75-86DAB078C51B}" type="doc">
      <dgm:prSet loTypeId="urn:microsoft.com/office/officeart/2005/8/layout/orgChart1" loCatId="hierarchy" qsTypeId="urn:microsoft.com/office/officeart/2005/8/quickstyle/simple1" qsCatId="simple" csTypeId="urn:microsoft.com/office/officeart/2005/8/colors/accent1_2" csCatId="accent1"/>
      <dgm:spPr/>
    </dgm:pt>
    <dgm:pt modelId="{ADA49B02-C829-44F8-80E3-74B21F05F44D}">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b="0" i="0" u="none" strike="noStrike" cap="none" normalizeH="0" baseline="0">
              <a:ln>
                <a:noFill/>
              </a:ln>
              <a:solidFill>
                <a:schemeClr val="tx1"/>
              </a:solidFill>
              <a:effectLst/>
              <a:latin typeface="Verdana" panose="020B0604030504040204" pitchFamily="34" charset="0"/>
              <a:cs typeface="Arial" panose="020B0604020202020204" pitchFamily="34" charset="0"/>
            </a:rPr>
            <a:t>Motor de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b="0" i="0" u="none" strike="noStrike" cap="none" normalizeH="0" baseline="0">
              <a:ln>
                <a:noFill/>
              </a:ln>
              <a:solidFill>
                <a:schemeClr val="tx1"/>
              </a:solidFill>
              <a:effectLst/>
              <a:latin typeface="Verdana" panose="020B0604030504040204" pitchFamily="34" charset="0"/>
              <a:cs typeface="Arial" panose="020B0604020202020204" pitchFamily="34" charset="0"/>
            </a:rPr>
            <a:t>Combustión</a:t>
          </a:r>
        </a:p>
      </dgm:t>
    </dgm:pt>
    <dgm:pt modelId="{60731759-75EB-4358-B694-BC926FC22592}" type="parTrans" cxnId="{FBE263D6-8638-42B5-B326-7DAB2BE5800F}">
      <dgm:prSet/>
      <dgm:spPr/>
    </dgm:pt>
    <dgm:pt modelId="{689EDA97-2769-4362-8DFF-3846D915BC42}" type="sibTrans" cxnId="{FBE263D6-8638-42B5-B326-7DAB2BE5800F}">
      <dgm:prSet/>
      <dgm:spPr/>
    </dgm:pt>
    <dgm:pt modelId="{C2369C5F-C166-436C-897A-38CB6956AA93}">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b="0" i="0" u="none" strike="noStrike" cap="none" normalizeH="0" baseline="0">
              <a:ln>
                <a:noFill/>
              </a:ln>
              <a:solidFill>
                <a:schemeClr val="tx1"/>
              </a:solidFill>
              <a:effectLst/>
              <a:latin typeface="Verdana" panose="020B0604030504040204" pitchFamily="34" charset="0"/>
              <a:cs typeface="Arial" panose="020B0604020202020204" pitchFamily="34" charset="0"/>
            </a:rPr>
            <a:t>Externa</a:t>
          </a:r>
        </a:p>
      </dgm:t>
    </dgm:pt>
    <dgm:pt modelId="{167F0665-0EB9-40B9-BBB8-75A63DB8AB5F}" type="parTrans" cxnId="{C156E48F-1C1E-4068-8C65-0EAD459119BC}">
      <dgm:prSet/>
      <dgm:spPr/>
    </dgm:pt>
    <dgm:pt modelId="{77851BAC-6B9A-4B87-BE31-D6B66334ABF8}" type="sibTrans" cxnId="{C156E48F-1C1E-4068-8C65-0EAD459119BC}">
      <dgm:prSet/>
      <dgm:spPr/>
    </dgm:pt>
    <dgm:pt modelId="{8746D6A4-51DD-4BCC-8A21-0E2E8C00E449}">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b="0" i="0" u="none" strike="noStrike" cap="none" normalizeH="0" baseline="0">
              <a:ln>
                <a:noFill/>
              </a:ln>
              <a:solidFill>
                <a:schemeClr val="tx1"/>
              </a:solidFill>
              <a:effectLst/>
              <a:latin typeface="Verdana" panose="020B0604030504040204" pitchFamily="34" charset="0"/>
              <a:cs typeface="Arial" panose="020B0604020202020204" pitchFamily="34" charset="0"/>
            </a:rPr>
            <a:t>Máquina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b="0" i="0" u="none" strike="noStrike" cap="none" normalizeH="0" baseline="0">
              <a:ln>
                <a:noFill/>
              </a:ln>
              <a:solidFill>
                <a:schemeClr val="tx1"/>
              </a:solidFill>
              <a:effectLst/>
              <a:latin typeface="Verdana" panose="020B0604030504040204" pitchFamily="34" charset="0"/>
              <a:cs typeface="Arial" panose="020B0604020202020204" pitchFamily="34" charset="0"/>
            </a:rPr>
            <a:t>Recíproca</a:t>
          </a:r>
        </a:p>
      </dgm:t>
    </dgm:pt>
    <dgm:pt modelId="{7018AB3F-633C-496E-973D-BEB9EDE504E0}" type="parTrans" cxnId="{060EBD9C-3DB3-4C88-AAEF-FF879C3C049F}">
      <dgm:prSet/>
      <dgm:spPr/>
    </dgm:pt>
    <dgm:pt modelId="{5FA2FBD1-77CA-41CC-B769-6D1C6B23F426}" type="sibTrans" cxnId="{060EBD9C-3DB3-4C88-AAEF-FF879C3C049F}">
      <dgm:prSet/>
      <dgm:spPr/>
    </dgm:pt>
    <dgm:pt modelId="{1278C4EF-57F9-4191-B659-2AB79A05E621}">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b="0" i="0" u="none" strike="noStrike" cap="none" normalizeH="0" baseline="0">
              <a:ln>
                <a:noFill/>
              </a:ln>
              <a:solidFill>
                <a:schemeClr val="tx1"/>
              </a:solidFill>
              <a:effectLst/>
              <a:latin typeface="Verdana" panose="020B0604030504040204" pitchFamily="34" charset="0"/>
              <a:cs typeface="Arial" panose="020B0604020202020204" pitchFamily="34" charset="0"/>
            </a:rPr>
            <a:t>Turbina de Vapor</a:t>
          </a:r>
        </a:p>
      </dgm:t>
    </dgm:pt>
    <dgm:pt modelId="{08341696-C797-4789-8BA7-8B63C9C4E606}" type="parTrans" cxnId="{A2D01FFC-F7DE-42DA-8DBF-885239BCE4EE}">
      <dgm:prSet/>
      <dgm:spPr/>
    </dgm:pt>
    <dgm:pt modelId="{E6981CA4-8A85-4B56-A692-15D920685075}" type="sibTrans" cxnId="{A2D01FFC-F7DE-42DA-8DBF-885239BCE4EE}">
      <dgm:prSet/>
      <dgm:spPr/>
    </dgm:pt>
    <dgm:pt modelId="{A86D4C07-9C42-47F0-B048-C58F47EFCA5F}">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b="0" i="0" u="none" strike="noStrike" cap="none" normalizeH="0" baseline="0">
              <a:ln>
                <a:noFill/>
              </a:ln>
              <a:solidFill>
                <a:schemeClr val="tx1"/>
              </a:solidFill>
              <a:effectLst/>
              <a:latin typeface="Verdana" panose="020B0604030504040204" pitchFamily="34" charset="0"/>
              <a:cs typeface="Arial" panose="020B0604020202020204" pitchFamily="34" charset="0"/>
            </a:rPr>
            <a:t>Interna</a:t>
          </a:r>
        </a:p>
      </dgm:t>
    </dgm:pt>
    <dgm:pt modelId="{CB45106A-01F5-4C43-A1B2-FF5585BA522F}" type="parTrans" cxnId="{9AB396E0-6B37-4E89-839A-D5A8C8A8B798}">
      <dgm:prSet/>
      <dgm:spPr/>
    </dgm:pt>
    <dgm:pt modelId="{B9B1002A-1464-48E0-976D-52FD2CEA641A}" type="sibTrans" cxnId="{9AB396E0-6B37-4E89-839A-D5A8C8A8B798}">
      <dgm:prSet/>
      <dgm:spPr/>
    </dgm:pt>
    <dgm:pt modelId="{EDECB641-D70C-465E-873C-8D3BB01DAE87}">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b="0" i="0" u="none" strike="noStrike" cap="none" normalizeH="0" baseline="0">
              <a:ln>
                <a:noFill/>
              </a:ln>
              <a:solidFill>
                <a:schemeClr val="tx1"/>
              </a:solidFill>
              <a:effectLst/>
              <a:latin typeface="Verdana" panose="020B0604030504040204" pitchFamily="34" charset="0"/>
              <a:cs typeface="Arial" panose="020B0604020202020204" pitchFamily="34" charset="0"/>
            </a:rPr>
            <a:t>Motor Otto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b="0" i="0" u="none" strike="noStrike" cap="none" normalizeH="0" baseline="0">
              <a:ln>
                <a:noFill/>
              </a:ln>
              <a:solidFill>
                <a:schemeClr val="tx1"/>
              </a:solidFill>
              <a:effectLst/>
              <a:latin typeface="Verdana" panose="020B0604030504040204" pitchFamily="34" charset="0"/>
              <a:cs typeface="Arial" panose="020B0604020202020204" pitchFamily="34" charset="0"/>
            </a:rPr>
            <a:t>y Diesel</a:t>
          </a:r>
        </a:p>
      </dgm:t>
    </dgm:pt>
    <dgm:pt modelId="{3EF9955B-C476-4BD8-965A-D5AABC18FAA7}" type="parTrans" cxnId="{DE4387E7-796B-4F4D-92F9-0F6432231225}">
      <dgm:prSet/>
      <dgm:spPr/>
    </dgm:pt>
    <dgm:pt modelId="{876686D6-D202-4680-8EC5-7B70756E72D8}" type="sibTrans" cxnId="{DE4387E7-796B-4F4D-92F9-0F6432231225}">
      <dgm:prSet/>
      <dgm:spPr/>
    </dgm:pt>
    <dgm:pt modelId="{F87031F9-752C-4929-8244-3D9C161D78C5}">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b="0" i="0" u="none" strike="noStrike" cap="none" normalizeH="0" baseline="0">
              <a:ln>
                <a:noFill/>
              </a:ln>
              <a:solidFill>
                <a:schemeClr val="tx1"/>
              </a:solidFill>
              <a:effectLst/>
              <a:latin typeface="Verdana" panose="020B0604030504040204" pitchFamily="34" charset="0"/>
              <a:cs typeface="Arial" panose="020B0604020202020204" pitchFamily="34" charset="0"/>
            </a:rPr>
            <a:t>Turbina a Gas</a:t>
          </a:r>
        </a:p>
      </dgm:t>
    </dgm:pt>
    <dgm:pt modelId="{3A8CAA4E-3086-4176-AE30-552C2ABC8B37}" type="parTrans" cxnId="{C896C6A6-E6D4-4EAA-9362-87D72B7BB54B}">
      <dgm:prSet/>
      <dgm:spPr/>
    </dgm:pt>
    <dgm:pt modelId="{A2C2A80E-474E-43C0-8652-FC8FA71371E9}" type="sibTrans" cxnId="{C896C6A6-E6D4-4EAA-9362-87D72B7BB54B}">
      <dgm:prSet/>
      <dgm:spPr/>
    </dgm:pt>
    <dgm:pt modelId="{4DF9AC3D-B4DF-4E95-B916-A3129F371880}" type="pres">
      <dgm:prSet presAssocID="{5389E4A7-A7AF-49E3-AE75-86DAB078C51B}" presName="hierChild1" presStyleCnt="0">
        <dgm:presLayoutVars>
          <dgm:orgChart val="1"/>
          <dgm:chPref val="1"/>
          <dgm:dir/>
          <dgm:animOne val="branch"/>
          <dgm:animLvl val="lvl"/>
          <dgm:resizeHandles/>
        </dgm:presLayoutVars>
      </dgm:prSet>
      <dgm:spPr/>
    </dgm:pt>
    <dgm:pt modelId="{2B493194-7B1F-4C5B-9E74-EF98A377C99F}" type="pres">
      <dgm:prSet presAssocID="{ADA49B02-C829-44F8-80E3-74B21F05F44D}" presName="hierRoot1" presStyleCnt="0">
        <dgm:presLayoutVars>
          <dgm:hierBranch/>
        </dgm:presLayoutVars>
      </dgm:prSet>
      <dgm:spPr/>
    </dgm:pt>
    <dgm:pt modelId="{8545FF73-7733-4087-A23C-BDD283AAC2B9}" type="pres">
      <dgm:prSet presAssocID="{ADA49B02-C829-44F8-80E3-74B21F05F44D}" presName="rootComposite1" presStyleCnt="0"/>
      <dgm:spPr/>
    </dgm:pt>
    <dgm:pt modelId="{49486FE3-180D-4874-B431-9C71C0FAC0AF}" type="pres">
      <dgm:prSet presAssocID="{ADA49B02-C829-44F8-80E3-74B21F05F44D}" presName="rootText1" presStyleLbl="node0" presStyleIdx="0" presStyleCnt="1">
        <dgm:presLayoutVars>
          <dgm:chPref val="3"/>
        </dgm:presLayoutVars>
      </dgm:prSet>
      <dgm:spPr/>
    </dgm:pt>
    <dgm:pt modelId="{90C1678C-8359-424F-A387-51C3FC10F93C}" type="pres">
      <dgm:prSet presAssocID="{ADA49B02-C829-44F8-80E3-74B21F05F44D}" presName="rootConnector1" presStyleLbl="node1" presStyleIdx="0" presStyleCnt="0"/>
      <dgm:spPr/>
    </dgm:pt>
    <dgm:pt modelId="{F4534161-147F-417F-B131-A9B69A99F5C4}" type="pres">
      <dgm:prSet presAssocID="{ADA49B02-C829-44F8-80E3-74B21F05F44D}" presName="hierChild2" presStyleCnt="0"/>
      <dgm:spPr/>
    </dgm:pt>
    <dgm:pt modelId="{0890A3E5-4706-48AC-9011-639CA477A888}" type="pres">
      <dgm:prSet presAssocID="{167F0665-0EB9-40B9-BBB8-75A63DB8AB5F}" presName="Name35" presStyleLbl="parChTrans1D2" presStyleIdx="0" presStyleCnt="2"/>
      <dgm:spPr/>
    </dgm:pt>
    <dgm:pt modelId="{C4D459D6-A41D-4377-937A-780F7E936DF7}" type="pres">
      <dgm:prSet presAssocID="{C2369C5F-C166-436C-897A-38CB6956AA93}" presName="hierRoot2" presStyleCnt="0">
        <dgm:presLayoutVars>
          <dgm:hierBranch/>
        </dgm:presLayoutVars>
      </dgm:prSet>
      <dgm:spPr/>
    </dgm:pt>
    <dgm:pt modelId="{7752B735-642F-4D3B-8CF1-6138D0CA328C}" type="pres">
      <dgm:prSet presAssocID="{C2369C5F-C166-436C-897A-38CB6956AA93}" presName="rootComposite" presStyleCnt="0"/>
      <dgm:spPr/>
    </dgm:pt>
    <dgm:pt modelId="{74573885-20CA-4C17-BEAE-A72D9CA08D64}" type="pres">
      <dgm:prSet presAssocID="{C2369C5F-C166-436C-897A-38CB6956AA93}" presName="rootText" presStyleLbl="node2" presStyleIdx="0" presStyleCnt="2">
        <dgm:presLayoutVars>
          <dgm:chPref val="3"/>
        </dgm:presLayoutVars>
      </dgm:prSet>
      <dgm:spPr/>
    </dgm:pt>
    <dgm:pt modelId="{347F58FB-635E-433B-B253-DFEDE98F89ED}" type="pres">
      <dgm:prSet presAssocID="{C2369C5F-C166-436C-897A-38CB6956AA93}" presName="rootConnector" presStyleLbl="node2" presStyleIdx="0" presStyleCnt="2"/>
      <dgm:spPr/>
    </dgm:pt>
    <dgm:pt modelId="{4300636A-559A-4DF9-B69F-C133F65BF3DB}" type="pres">
      <dgm:prSet presAssocID="{C2369C5F-C166-436C-897A-38CB6956AA93}" presName="hierChild4" presStyleCnt="0"/>
      <dgm:spPr/>
    </dgm:pt>
    <dgm:pt modelId="{43F7433D-F565-4013-B79D-8851E438FF87}" type="pres">
      <dgm:prSet presAssocID="{7018AB3F-633C-496E-973D-BEB9EDE504E0}" presName="Name35" presStyleLbl="parChTrans1D3" presStyleIdx="0" presStyleCnt="4"/>
      <dgm:spPr/>
    </dgm:pt>
    <dgm:pt modelId="{2BA2BE91-7F30-4CDC-9AD7-64C01236757F}" type="pres">
      <dgm:prSet presAssocID="{8746D6A4-51DD-4BCC-8A21-0E2E8C00E449}" presName="hierRoot2" presStyleCnt="0">
        <dgm:presLayoutVars>
          <dgm:hierBranch val="r"/>
        </dgm:presLayoutVars>
      </dgm:prSet>
      <dgm:spPr/>
    </dgm:pt>
    <dgm:pt modelId="{9880027F-E298-41A8-8C31-6C202CD26D42}" type="pres">
      <dgm:prSet presAssocID="{8746D6A4-51DD-4BCC-8A21-0E2E8C00E449}" presName="rootComposite" presStyleCnt="0"/>
      <dgm:spPr/>
    </dgm:pt>
    <dgm:pt modelId="{F6EF5852-EC64-48E6-A002-8B03D9A0AC25}" type="pres">
      <dgm:prSet presAssocID="{8746D6A4-51DD-4BCC-8A21-0E2E8C00E449}" presName="rootText" presStyleLbl="node3" presStyleIdx="0" presStyleCnt="4">
        <dgm:presLayoutVars>
          <dgm:chPref val="3"/>
        </dgm:presLayoutVars>
      </dgm:prSet>
      <dgm:spPr/>
    </dgm:pt>
    <dgm:pt modelId="{B5D935A2-13C9-4CFE-9EA0-BB32BEB168C1}" type="pres">
      <dgm:prSet presAssocID="{8746D6A4-51DD-4BCC-8A21-0E2E8C00E449}" presName="rootConnector" presStyleLbl="node3" presStyleIdx="0" presStyleCnt="4"/>
      <dgm:spPr/>
    </dgm:pt>
    <dgm:pt modelId="{95621CA9-44CD-49F1-B2B4-7BC254950655}" type="pres">
      <dgm:prSet presAssocID="{8746D6A4-51DD-4BCC-8A21-0E2E8C00E449}" presName="hierChild4" presStyleCnt="0"/>
      <dgm:spPr/>
    </dgm:pt>
    <dgm:pt modelId="{73F5A032-5B3E-4952-B4EB-F413724DEDE1}" type="pres">
      <dgm:prSet presAssocID="{8746D6A4-51DD-4BCC-8A21-0E2E8C00E449}" presName="hierChild5" presStyleCnt="0"/>
      <dgm:spPr/>
    </dgm:pt>
    <dgm:pt modelId="{4AF391D3-8D05-4DD2-A51A-5AAFC104E59F}" type="pres">
      <dgm:prSet presAssocID="{08341696-C797-4789-8BA7-8B63C9C4E606}" presName="Name35" presStyleLbl="parChTrans1D3" presStyleIdx="1" presStyleCnt="4"/>
      <dgm:spPr/>
    </dgm:pt>
    <dgm:pt modelId="{2FE44A18-350C-4A89-88E2-D45CA8797790}" type="pres">
      <dgm:prSet presAssocID="{1278C4EF-57F9-4191-B659-2AB79A05E621}" presName="hierRoot2" presStyleCnt="0">
        <dgm:presLayoutVars>
          <dgm:hierBranch val="r"/>
        </dgm:presLayoutVars>
      </dgm:prSet>
      <dgm:spPr/>
    </dgm:pt>
    <dgm:pt modelId="{6C5A91BA-4199-46ED-A5E9-1EEA4CC3C874}" type="pres">
      <dgm:prSet presAssocID="{1278C4EF-57F9-4191-B659-2AB79A05E621}" presName="rootComposite" presStyleCnt="0"/>
      <dgm:spPr/>
    </dgm:pt>
    <dgm:pt modelId="{B9C39BA8-6631-44D8-9FE2-74291C0DDFDC}" type="pres">
      <dgm:prSet presAssocID="{1278C4EF-57F9-4191-B659-2AB79A05E621}" presName="rootText" presStyleLbl="node3" presStyleIdx="1" presStyleCnt="4">
        <dgm:presLayoutVars>
          <dgm:chPref val="3"/>
        </dgm:presLayoutVars>
      </dgm:prSet>
      <dgm:spPr/>
    </dgm:pt>
    <dgm:pt modelId="{EA60B68B-56E7-41A7-B972-0F747DE7DF11}" type="pres">
      <dgm:prSet presAssocID="{1278C4EF-57F9-4191-B659-2AB79A05E621}" presName="rootConnector" presStyleLbl="node3" presStyleIdx="1" presStyleCnt="4"/>
      <dgm:spPr/>
    </dgm:pt>
    <dgm:pt modelId="{F73F5D1D-C6AA-4011-BB3D-A371D6D5A09B}" type="pres">
      <dgm:prSet presAssocID="{1278C4EF-57F9-4191-B659-2AB79A05E621}" presName="hierChild4" presStyleCnt="0"/>
      <dgm:spPr/>
    </dgm:pt>
    <dgm:pt modelId="{77A336A5-28AD-41C4-A853-E5876E31B98B}" type="pres">
      <dgm:prSet presAssocID="{1278C4EF-57F9-4191-B659-2AB79A05E621}" presName="hierChild5" presStyleCnt="0"/>
      <dgm:spPr/>
    </dgm:pt>
    <dgm:pt modelId="{FAAC3E20-E8EF-486E-9CDB-C470FD9B98F8}" type="pres">
      <dgm:prSet presAssocID="{C2369C5F-C166-436C-897A-38CB6956AA93}" presName="hierChild5" presStyleCnt="0"/>
      <dgm:spPr/>
    </dgm:pt>
    <dgm:pt modelId="{1AA4F199-0A3B-43D1-9231-E3549A53D061}" type="pres">
      <dgm:prSet presAssocID="{CB45106A-01F5-4C43-A1B2-FF5585BA522F}" presName="Name35" presStyleLbl="parChTrans1D2" presStyleIdx="1" presStyleCnt="2"/>
      <dgm:spPr/>
    </dgm:pt>
    <dgm:pt modelId="{D1418C02-D3C1-4152-BCBB-713E428E4F81}" type="pres">
      <dgm:prSet presAssocID="{A86D4C07-9C42-47F0-B048-C58F47EFCA5F}" presName="hierRoot2" presStyleCnt="0">
        <dgm:presLayoutVars>
          <dgm:hierBranch/>
        </dgm:presLayoutVars>
      </dgm:prSet>
      <dgm:spPr/>
    </dgm:pt>
    <dgm:pt modelId="{1771A798-71F2-4521-AF7D-82002BFE23F0}" type="pres">
      <dgm:prSet presAssocID="{A86D4C07-9C42-47F0-B048-C58F47EFCA5F}" presName="rootComposite" presStyleCnt="0"/>
      <dgm:spPr/>
    </dgm:pt>
    <dgm:pt modelId="{D6BC64C7-E79A-4953-A516-C6AA7DA5FBCF}" type="pres">
      <dgm:prSet presAssocID="{A86D4C07-9C42-47F0-B048-C58F47EFCA5F}" presName="rootText" presStyleLbl="node2" presStyleIdx="1" presStyleCnt="2">
        <dgm:presLayoutVars>
          <dgm:chPref val="3"/>
        </dgm:presLayoutVars>
      </dgm:prSet>
      <dgm:spPr/>
    </dgm:pt>
    <dgm:pt modelId="{235872B3-97C2-4EAA-BC03-C901DEB247E3}" type="pres">
      <dgm:prSet presAssocID="{A86D4C07-9C42-47F0-B048-C58F47EFCA5F}" presName="rootConnector" presStyleLbl="node2" presStyleIdx="1" presStyleCnt="2"/>
      <dgm:spPr/>
    </dgm:pt>
    <dgm:pt modelId="{4663D89F-3878-45DD-9E58-6493BD673535}" type="pres">
      <dgm:prSet presAssocID="{A86D4C07-9C42-47F0-B048-C58F47EFCA5F}" presName="hierChild4" presStyleCnt="0"/>
      <dgm:spPr/>
    </dgm:pt>
    <dgm:pt modelId="{8A2F2891-7ACC-4F4A-B861-90745940DC72}" type="pres">
      <dgm:prSet presAssocID="{3EF9955B-C476-4BD8-965A-D5AABC18FAA7}" presName="Name35" presStyleLbl="parChTrans1D3" presStyleIdx="2" presStyleCnt="4"/>
      <dgm:spPr/>
    </dgm:pt>
    <dgm:pt modelId="{97D2455B-5DE4-400E-A35B-54F892FCC4C6}" type="pres">
      <dgm:prSet presAssocID="{EDECB641-D70C-465E-873C-8D3BB01DAE87}" presName="hierRoot2" presStyleCnt="0">
        <dgm:presLayoutVars>
          <dgm:hierBranch val="r"/>
        </dgm:presLayoutVars>
      </dgm:prSet>
      <dgm:spPr/>
    </dgm:pt>
    <dgm:pt modelId="{3D4CD469-E4CC-4946-AA9A-13DB79A0811F}" type="pres">
      <dgm:prSet presAssocID="{EDECB641-D70C-465E-873C-8D3BB01DAE87}" presName="rootComposite" presStyleCnt="0"/>
      <dgm:spPr/>
    </dgm:pt>
    <dgm:pt modelId="{AA8F0ABB-366D-4AD2-8E9E-EDF70AB9A514}" type="pres">
      <dgm:prSet presAssocID="{EDECB641-D70C-465E-873C-8D3BB01DAE87}" presName="rootText" presStyleLbl="node3" presStyleIdx="2" presStyleCnt="4">
        <dgm:presLayoutVars>
          <dgm:chPref val="3"/>
        </dgm:presLayoutVars>
      </dgm:prSet>
      <dgm:spPr/>
    </dgm:pt>
    <dgm:pt modelId="{47F1A88F-2C47-4F11-8D78-99FB010007A2}" type="pres">
      <dgm:prSet presAssocID="{EDECB641-D70C-465E-873C-8D3BB01DAE87}" presName="rootConnector" presStyleLbl="node3" presStyleIdx="2" presStyleCnt="4"/>
      <dgm:spPr/>
    </dgm:pt>
    <dgm:pt modelId="{4F543FF4-1FFE-4566-85AA-9302DF2B5717}" type="pres">
      <dgm:prSet presAssocID="{EDECB641-D70C-465E-873C-8D3BB01DAE87}" presName="hierChild4" presStyleCnt="0"/>
      <dgm:spPr/>
    </dgm:pt>
    <dgm:pt modelId="{7694EE48-6773-459E-9A5E-688BD6233398}" type="pres">
      <dgm:prSet presAssocID="{EDECB641-D70C-465E-873C-8D3BB01DAE87}" presName="hierChild5" presStyleCnt="0"/>
      <dgm:spPr/>
    </dgm:pt>
    <dgm:pt modelId="{3950CF90-D072-4643-A47C-0628998408C2}" type="pres">
      <dgm:prSet presAssocID="{3A8CAA4E-3086-4176-AE30-552C2ABC8B37}" presName="Name35" presStyleLbl="parChTrans1D3" presStyleIdx="3" presStyleCnt="4"/>
      <dgm:spPr/>
    </dgm:pt>
    <dgm:pt modelId="{9365D6F0-6CB8-4567-810A-52757534C429}" type="pres">
      <dgm:prSet presAssocID="{F87031F9-752C-4929-8244-3D9C161D78C5}" presName="hierRoot2" presStyleCnt="0">
        <dgm:presLayoutVars>
          <dgm:hierBranch val="r"/>
        </dgm:presLayoutVars>
      </dgm:prSet>
      <dgm:spPr/>
    </dgm:pt>
    <dgm:pt modelId="{92B71B56-F6B2-4195-AA10-126AEF50C742}" type="pres">
      <dgm:prSet presAssocID="{F87031F9-752C-4929-8244-3D9C161D78C5}" presName="rootComposite" presStyleCnt="0"/>
      <dgm:spPr/>
    </dgm:pt>
    <dgm:pt modelId="{86F58472-3FBB-4F6A-9837-09914989F139}" type="pres">
      <dgm:prSet presAssocID="{F87031F9-752C-4929-8244-3D9C161D78C5}" presName="rootText" presStyleLbl="node3" presStyleIdx="3" presStyleCnt="4">
        <dgm:presLayoutVars>
          <dgm:chPref val="3"/>
        </dgm:presLayoutVars>
      </dgm:prSet>
      <dgm:spPr/>
    </dgm:pt>
    <dgm:pt modelId="{BE0BAE4E-9BA7-492C-BC24-570E9A4C17BE}" type="pres">
      <dgm:prSet presAssocID="{F87031F9-752C-4929-8244-3D9C161D78C5}" presName="rootConnector" presStyleLbl="node3" presStyleIdx="3" presStyleCnt="4"/>
      <dgm:spPr/>
    </dgm:pt>
    <dgm:pt modelId="{1BA451E3-ADD2-4AFC-9C6D-F0C8EB843444}" type="pres">
      <dgm:prSet presAssocID="{F87031F9-752C-4929-8244-3D9C161D78C5}" presName="hierChild4" presStyleCnt="0"/>
      <dgm:spPr/>
    </dgm:pt>
    <dgm:pt modelId="{4B32ADA6-C9E8-41A3-AAC5-113D26A70507}" type="pres">
      <dgm:prSet presAssocID="{F87031F9-752C-4929-8244-3D9C161D78C5}" presName="hierChild5" presStyleCnt="0"/>
      <dgm:spPr/>
    </dgm:pt>
    <dgm:pt modelId="{F9F0FB42-EACD-44EA-81EF-F112FCF7BA14}" type="pres">
      <dgm:prSet presAssocID="{A86D4C07-9C42-47F0-B048-C58F47EFCA5F}" presName="hierChild5" presStyleCnt="0"/>
      <dgm:spPr/>
    </dgm:pt>
    <dgm:pt modelId="{D96D55D3-CC16-4BC6-9BAF-10599218CCC6}" type="pres">
      <dgm:prSet presAssocID="{ADA49B02-C829-44F8-80E3-74B21F05F44D}" presName="hierChild3" presStyleCnt="0"/>
      <dgm:spPr/>
    </dgm:pt>
  </dgm:ptLst>
  <dgm:cxnLst>
    <dgm:cxn modelId="{EDB9D702-B743-4586-A6ED-EEEF48C6FE03}" type="presOf" srcId="{CB45106A-01F5-4C43-A1B2-FF5585BA522F}" destId="{1AA4F199-0A3B-43D1-9231-E3549A53D061}" srcOrd="0" destOrd="0" presId="urn:microsoft.com/office/officeart/2005/8/layout/orgChart1"/>
    <dgm:cxn modelId="{B9BC4C08-9519-400D-B4AB-6FE28526917C}" type="presOf" srcId="{A86D4C07-9C42-47F0-B048-C58F47EFCA5F}" destId="{D6BC64C7-E79A-4953-A516-C6AA7DA5FBCF}" srcOrd="0" destOrd="0" presId="urn:microsoft.com/office/officeart/2005/8/layout/orgChart1"/>
    <dgm:cxn modelId="{B8128217-2ED3-4969-966E-80D346D6423C}" type="presOf" srcId="{8746D6A4-51DD-4BCC-8A21-0E2E8C00E449}" destId="{F6EF5852-EC64-48E6-A002-8B03D9A0AC25}" srcOrd="0" destOrd="0" presId="urn:microsoft.com/office/officeart/2005/8/layout/orgChart1"/>
    <dgm:cxn modelId="{DE6E0A19-BF5D-4987-A743-592986804259}" type="presOf" srcId="{F87031F9-752C-4929-8244-3D9C161D78C5}" destId="{BE0BAE4E-9BA7-492C-BC24-570E9A4C17BE}" srcOrd="1" destOrd="0" presId="urn:microsoft.com/office/officeart/2005/8/layout/orgChart1"/>
    <dgm:cxn modelId="{0192EE19-0DE0-4792-95AF-38A662724A2B}" type="presOf" srcId="{08341696-C797-4789-8BA7-8B63C9C4E606}" destId="{4AF391D3-8D05-4DD2-A51A-5AAFC104E59F}" srcOrd="0" destOrd="0" presId="urn:microsoft.com/office/officeart/2005/8/layout/orgChart1"/>
    <dgm:cxn modelId="{598E4828-5231-419A-848B-416AB690B39B}" type="presOf" srcId="{C2369C5F-C166-436C-897A-38CB6956AA93}" destId="{74573885-20CA-4C17-BEAE-A72D9CA08D64}" srcOrd="0" destOrd="0" presId="urn:microsoft.com/office/officeart/2005/8/layout/orgChart1"/>
    <dgm:cxn modelId="{F4EF492C-C1C4-40FD-BE4E-0C2D8B8C225E}" type="presOf" srcId="{1278C4EF-57F9-4191-B659-2AB79A05E621}" destId="{B9C39BA8-6631-44D8-9FE2-74291C0DDFDC}" srcOrd="0" destOrd="0" presId="urn:microsoft.com/office/officeart/2005/8/layout/orgChart1"/>
    <dgm:cxn modelId="{DD657E2E-6D00-4005-954F-C7F888A2012C}" type="presOf" srcId="{1278C4EF-57F9-4191-B659-2AB79A05E621}" destId="{EA60B68B-56E7-41A7-B972-0F747DE7DF11}" srcOrd="1" destOrd="0" presId="urn:microsoft.com/office/officeart/2005/8/layout/orgChart1"/>
    <dgm:cxn modelId="{0B8A9443-C12C-4A6E-B7BA-A3EDD4A13680}" type="presOf" srcId="{3A8CAA4E-3086-4176-AE30-552C2ABC8B37}" destId="{3950CF90-D072-4643-A47C-0628998408C2}" srcOrd="0" destOrd="0" presId="urn:microsoft.com/office/officeart/2005/8/layout/orgChart1"/>
    <dgm:cxn modelId="{F21DF163-895F-4D72-A933-58F549FAFC2F}" type="presOf" srcId="{ADA49B02-C829-44F8-80E3-74B21F05F44D}" destId="{49486FE3-180D-4874-B431-9C71C0FAC0AF}" srcOrd="0" destOrd="0" presId="urn:microsoft.com/office/officeart/2005/8/layout/orgChart1"/>
    <dgm:cxn modelId="{9BE62549-E7FD-4235-8704-2584206477C8}" type="presOf" srcId="{F87031F9-752C-4929-8244-3D9C161D78C5}" destId="{86F58472-3FBB-4F6A-9837-09914989F139}" srcOrd="0" destOrd="0" presId="urn:microsoft.com/office/officeart/2005/8/layout/orgChart1"/>
    <dgm:cxn modelId="{81E2F74C-4291-4424-AEE6-957EEFA17F8D}" type="presOf" srcId="{ADA49B02-C829-44F8-80E3-74B21F05F44D}" destId="{90C1678C-8359-424F-A387-51C3FC10F93C}" srcOrd="1" destOrd="0" presId="urn:microsoft.com/office/officeart/2005/8/layout/orgChart1"/>
    <dgm:cxn modelId="{F93C5C70-935B-4B56-9996-49EAD6D08E48}" type="presOf" srcId="{EDECB641-D70C-465E-873C-8D3BB01DAE87}" destId="{AA8F0ABB-366D-4AD2-8E9E-EDF70AB9A514}" srcOrd="0" destOrd="0" presId="urn:microsoft.com/office/officeart/2005/8/layout/orgChart1"/>
    <dgm:cxn modelId="{68565F7C-A983-4D93-BC6C-001F83DEC811}" type="presOf" srcId="{5389E4A7-A7AF-49E3-AE75-86DAB078C51B}" destId="{4DF9AC3D-B4DF-4E95-B916-A3129F371880}" srcOrd="0" destOrd="0" presId="urn:microsoft.com/office/officeart/2005/8/layout/orgChart1"/>
    <dgm:cxn modelId="{1AE1147F-05D8-44CF-B183-DC8EF21EB13D}" type="presOf" srcId="{C2369C5F-C166-436C-897A-38CB6956AA93}" destId="{347F58FB-635E-433B-B253-DFEDE98F89ED}" srcOrd="1" destOrd="0" presId="urn:microsoft.com/office/officeart/2005/8/layout/orgChart1"/>
    <dgm:cxn modelId="{F221CB84-7748-44A0-A6C4-08AB1EC71D3B}" type="presOf" srcId="{EDECB641-D70C-465E-873C-8D3BB01DAE87}" destId="{47F1A88F-2C47-4F11-8D78-99FB010007A2}" srcOrd="1" destOrd="0" presId="urn:microsoft.com/office/officeart/2005/8/layout/orgChart1"/>
    <dgm:cxn modelId="{C156E48F-1C1E-4068-8C65-0EAD459119BC}" srcId="{ADA49B02-C829-44F8-80E3-74B21F05F44D}" destId="{C2369C5F-C166-436C-897A-38CB6956AA93}" srcOrd="0" destOrd="0" parTransId="{167F0665-0EB9-40B9-BBB8-75A63DB8AB5F}" sibTransId="{77851BAC-6B9A-4B87-BE31-D6B66334ABF8}"/>
    <dgm:cxn modelId="{2019EB8F-8327-4064-9EAC-371589FF52F7}" type="presOf" srcId="{8746D6A4-51DD-4BCC-8A21-0E2E8C00E449}" destId="{B5D935A2-13C9-4CFE-9EA0-BB32BEB168C1}" srcOrd="1" destOrd="0" presId="urn:microsoft.com/office/officeart/2005/8/layout/orgChart1"/>
    <dgm:cxn modelId="{77006094-070F-4458-AD56-F4C024A453D3}" type="presOf" srcId="{A86D4C07-9C42-47F0-B048-C58F47EFCA5F}" destId="{235872B3-97C2-4EAA-BC03-C901DEB247E3}" srcOrd="1" destOrd="0" presId="urn:microsoft.com/office/officeart/2005/8/layout/orgChart1"/>
    <dgm:cxn modelId="{060EBD9C-3DB3-4C88-AAEF-FF879C3C049F}" srcId="{C2369C5F-C166-436C-897A-38CB6956AA93}" destId="{8746D6A4-51DD-4BCC-8A21-0E2E8C00E449}" srcOrd="0" destOrd="0" parTransId="{7018AB3F-633C-496E-973D-BEB9EDE504E0}" sibTransId="{5FA2FBD1-77CA-41CC-B769-6D1C6B23F426}"/>
    <dgm:cxn modelId="{C896C6A6-E6D4-4EAA-9362-87D72B7BB54B}" srcId="{A86D4C07-9C42-47F0-B048-C58F47EFCA5F}" destId="{F87031F9-752C-4929-8244-3D9C161D78C5}" srcOrd="1" destOrd="0" parTransId="{3A8CAA4E-3086-4176-AE30-552C2ABC8B37}" sibTransId="{A2C2A80E-474E-43C0-8652-FC8FA71371E9}"/>
    <dgm:cxn modelId="{8BD87BAF-5033-4A58-A768-737DD1E7A26D}" type="presOf" srcId="{7018AB3F-633C-496E-973D-BEB9EDE504E0}" destId="{43F7433D-F565-4013-B79D-8851E438FF87}" srcOrd="0" destOrd="0" presId="urn:microsoft.com/office/officeart/2005/8/layout/orgChart1"/>
    <dgm:cxn modelId="{F23548D4-9FC9-4164-AD94-45BFF3775277}" type="presOf" srcId="{3EF9955B-C476-4BD8-965A-D5AABC18FAA7}" destId="{8A2F2891-7ACC-4F4A-B861-90745940DC72}" srcOrd="0" destOrd="0" presId="urn:microsoft.com/office/officeart/2005/8/layout/orgChart1"/>
    <dgm:cxn modelId="{FBE263D6-8638-42B5-B326-7DAB2BE5800F}" srcId="{5389E4A7-A7AF-49E3-AE75-86DAB078C51B}" destId="{ADA49B02-C829-44F8-80E3-74B21F05F44D}" srcOrd="0" destOrd="0" parTransId="{60731759-75EB-4358-B694-BC926FC22592}" sibTransId="{689EDA97-2769-4362-8DFF-3846D915BC42}"/>
    <dgm:cxn modelId="{9AB396E0-6B37-4E89-839A-D5A8C8A8B798}" srcId="{ADA49B02-C829-44F8-80E3-74B21F05F44D}" destId="{A86D4C07-9C42-47F0-B048-C58F47EFCA5F}" srcOrd="1" destOrd="0" parTransId="{CB45106A-01F5-4C43-A1B2-FF5585BA522F}" sibTransId="{B9B1002A-1464-48E0-976D-52FD2CEA641A}"/>
    <dgm:cxn modelId="{DE4387E7-796B-4F4D-92F9-0F6432231225}" srcId="{A86D4C07-9C42-47F0-B048-C58F47EFCA5F}" destId="{EDECB641-D70C-465E-873C-8D3BB01DAE87}" srcOrd="0" destOrd="0" parTransId="{3EF9955B-C476-4BD8-965A-D5AABC18FAA7}" sibTransId="{876686D6-D202-4680-8EC5-7B70756E72D8}"/>
    <dgm:cxn modelId="{91D4C2F8-57FB-4B73-9809-FF5FC9E8E0E1}" type="presOf" srcId="{167F0665-0EB9-40B9-BBB8-75A63DB8AB5F}" destId="{0890A3E5-4706-48AC-9011-639CA477A888}" srcOrd="0" destOrd="0" presId="urn:microsoft.com/office/officeart/2005/8/layout/orgChart1"/>
    <dgm:cxn modelId="{A2D01FFC-F7DE-42DA-8DBF-885239BCE4EE}" srcId="{C2369C5F-C166-436C-897A-38CB6956AA93}" destId="{1278C4EF-57F9-4191-B659-2AB79A05E621}" srcOrd="1" destOrd="0" parTransId="{08341696-C797-4789-8BA7-8B63C9C4E606}" sibTransId="{E6981CA4-8A85-4B56-A692-15D920685075}"/>
    <dgm:cxn modelId="{9C99C6EA-B966-4827-AECD-B022621B3D64}" type="presParOf" srcId="{4DF9AC3D-B4DF-4E95-B916-A3129F371880}" destId="{2B493194-7B1F-4C5B-9E74-EF98A377C99F}" srcOrd="0" destOrd="0" presId="urn:microsoft.com/office/officeart/2005/8/layout/orgChart1"/>
    <dgm:cxn modelId="{1B7CA6D8-29D5-4C32-8E98-4144A9ED52CF}" type="presParOf" srcId="{2B493194-7B1F-4C5B-9E74-EF98A377C99F}" destId="{8545FF73-7733-4087-A23C-BDD283AAC2B9}" srcOrd="0" destOrd="0" presId="urn:microsoft.com/office/officeart/2005/8/layout/orgChart1"/>
    <dgm:cxn modelId="{2A233F3C-4B30-49BA-8FD0-6DFB002251D2}" type="presParOf" srcId="{8545FF73-7733-4087-A23C-BDD283AAC2B9}" destId="{49486FE3-180D-4874-B431-9C71C0FAC0AF}" srcOrd="0" destOrd="0" presId="urn:microsoft.com/office/officeart/2005/8/layout/orgChart1"/>
    <dgm:cxn modelId="{E4E8A833-8F9C-4F88-89E7-4E590E4BD735}" type="presParOf" srcId="{8545FF73-7733-4087-A23C-BDD283AAC2B9}" destId="{90C1678C-8359-424F-A387-51C3FC10F93C}" srcOrd="1" destOrd="0" presId="urn:microsoft.com/office/officeart/2005/8/layout/orgChart1"/>
    <dgm:cxn modelId="{A1D2D6D4-C1C0-4F8D-8DB9-3E63D70F0E1A}" type="presParOf" srcId="{2B493194-7B1F-4C5B-9E74-EF98A377C99F}" destId="{F4534161-147F-417F-B131-A9B69A99F5C4}" srcOrd="1" destOrd="0" presId="urn:microsoft.com/office/officeart/2005/8/layout/orgChart1"/>
    <dgm:cxn modelId="{52482C7C-5FBB-43AF-83A0-3CE5E048B48C}" type="presParOf" srcId="{F4534161-147F-417F-B131-A9B69A99F5C4}" destId="{0890A3E5-4706-48AC-9011-639CA477A888}" srcOrd="0" destOrd="0" presId="urn:microsoft.com/office/officeart/2005/8/layout/orgChart1"/>
    <dgm:cxn modelId="{767850C4-B8C1-4A94-B565-52A8D564BCC2}" type="presParOf" srcId="{F4534161-147F-417F-B131-A9B69A99F5C4}" destId="{C4D459D6-A41D-4377-937A-780F7E936DF7}" srcOrd="1" destOrd="0" presId="urn:microsoft.com/office/officeart/2005/8/layout/orgChart1"/>
    <dgm:cxn modelId="{0DF4ADFA-85D2-4115-B206-6866558A3C2B}" type="presParOf" srcId="{C4D459D6-A41D-4377-937A-780F7E936DF7}" destId="{7752B735-642F-4D3B-8CF1-6138D0CA328C}" srcOrd="0" destOrd="0" presId="urn:microsoft.com/office/officeart/2005/8/layout/orgChart1"/>
    <dgm:cxn modelId="{B0222775-BCEA-4CF1-8EAB-0790EEA5B1FC}" type="presParOf" srcId="{7752B735-642F-4D3B-8CF1-6138D0CA328C}" destId="{74573885-20CA-4C17-BEAE-A72D9CA08D64}" srcOrd="0" destOrd="0" presId="urn:microsoft.com/office/officeart/2005/8/layout/orgChart1"/>
    <dgm:cxn modelId="{A269CEF4-B9AD-4CBD-B2F6-1EAD080DC55B}" type="presParOf" srcId="{7752B735-642F-4D3B-8CF1-6138D0CA328C}" destId="{347F58FB-635E-433B-B253-DFEDE98F89ED}" srcOrd="1" destOrd="0" presId="urn:microsoft.com/office/officeart/2005/8/layout/orgChart1"/>
    <dgm:cxn modelId="{6FEFDC33-9A11-4BD1-ACF1-FB86FCADA960}" type="presParOf" srcId="{C4D459D6-A41D-4377-937A-780F7E936DF7}" destId="{4300636A-559A-4DF9-B69F-C133F65BF3DB}" srcOrd="1" destOrd="0" presId="urn:microsoft.com/office/officeart/2005/8/layout/orgChart1"/>
    <dgm:cxn modelId="{5D27A7BA-8218-4635-A320-1599E31B0553}" type="presParOf" srcId="{4300636A-559A-4DF9-B69F-C133F65BF3DB}" destId="{43F7433D-F565-4013-B79D-8851E438FF87}" srcOrd="0" destOrd="0" presId="urn:microsoft.com/office/officeart/2005/8/layout/orgChart1"/>
    <dgm:cxn modelId="{3143C100-EB3B-446B-AE2A-C11360C901A8}" type="presParOf" srcId="{4300636A-559A-4DF9-B69F-C133F65BF3DB}" destId="{2BA2BE91-7F30-4CDC-9AD7-64C01236757F}" srcOrd="1" destOrd="0" presId="urn:microsoft.com/office/officeart/2005/8/layout/orgChart1"/>
    <dgm:cxn modelId="{BB3DE3DC-A6EF-499E-A104-50DD4F2D0B27}" type="presParOf" srcId="{2BA2BE91-7F30-4CDC-9AD7-64C01236757F}" destId="{9880027F-E298-41A8-8C31-6C202CD26D42}" srcOrd="0" destOrd="0" presId="urn:microsoft.com/office/officeart/2005/8/layout/orgChart1"/>
    <dgm:cxn modelId="{4CF33131-68A7-4F4A-B87B-F10244531D9A}" type="presParOf" srcId="{9880027F-E298-41A8-8C31-6C202CD26D42}" destId="{F6EF5852-EC64-48E6-A002-8B03D9A0AC25}" srcOrd="0" destOrd="0" presId="urn:microsoft.com/office/officeart/2005/8/layout/orgChart1"/>
    <dgm:cxn modelId="{3D13FD67-E359-4E88-96D1-A65076977CC8}" type="presParOf" srcId="{9880027F-E298-41A8-8C31-6C202CD26D42}" destId="{B5D935A2-13C9-4CFE-9EA0-BB32BEB168C1}" srcOrd="1" destOrd="0" presId="urn:microsoft.com/office/officeart/2005/8/layout/orgChart1"/>
    <dgm:cxn modelId="{2D6D61A4-470C-4A69-A987-5BCF0825ABAE}" type="presParOf" srcId="{2BA2BE91-7F30-4CDC-9AD7-64C01236757F}" destId="{95621CA9-44CD-49F1-B2B4-7BC254950655}" srcOrd="1" destOrd="0" presId="urn:microsoft.com/office/officeart/2005/8/layout/orgChart1"/>
    <dgm:cxn modelId="{AB70C218-60B0-4355-B74F-E54F3FC7649D}" type="presParOf" srcId="{2BA2BE91-7F30-4CDC-9AD7-64C01236757F}" destId="{73F5A032-5B3E-4952-B4EB-F413724DEDE1}" srcOrd="2" destOrd="0" presId="urn:microsoft.com/office/officeart/2005/8/layout/orgChart1"/>
    <dgm:cxn modelId="{38A76545-100D-41DD-B896-2901190D66D3}" type="presParOf" srcId="{4300636A-559A-4DF9-B69F-C133F65BF3DB}" destId="{4AF391D3-8D05-4DD2-A51A-5AAFC104E59F}" srcOrd="2" destOrd="0" presId="urn:microsoft.com/office/officeart/2005/8/layout/orgChart1"/>
    <dgm:cxn modelId="{4DC03F63-5A92-42A8-A40F-DBAC0E392E3A}" type="presParOf" srcId="{4300636A-559A-4DF9-B69F-C133F65BF3DB}" destId="{2FE44A18-350C-4A89-88E2-D45CA8797790}" srcOrd="3" destOrd="0" presId="urn:microsoft.com/office/officeart/2005/8/layout/orgChart1"/>
    <dgm:cxn modelId="{EED16988-CBE6-4D50-A6C1-03C9BB474584}" type="presParOf" srcId="{2FE44A18-350C-4A89-88E2-D45CA8797790}" destId="{6C5A91BA-4199-46ED-A5E9-1EEA4CC3C874}" srcOrd="0" destOrd="0" presId="urn:microsoft.com/office/officeart/2005/8/layout/orgChart1"/>
    <dgm:cxn modelId="{E69327BE-1F39-43D8-B2D6-C5CC07EB5B2E}" type="presParOf" srcId="{6C5A91BA-4199-46ED-A5E9-1EEA4CC3C874}" destId="{B9C39BA8-6631-44D8-9FE2-74291C0DDFDC}" srcOrd="0" destOrd="0" presId="urn:microsoft.com/office/officeart/2005/8/layout/orgChart1"/>
    <dgm:cxn modelId="{BCCE8029-E220-4172-A54A-61D73AD22A6D}" type="presParOf" srcId="{6C5A91BA-4199-46ED-A5E9-1EEA4CC3C874}" destId="{EA60B68B-56E7-41A7-B972-0F747DE7DF11}" srcOrd="1" destOrd="0" presId="urn:microsoft.com/office/officeart/2005/8/layout/orgChart1"/>
    <dgm:cxn modelId="{2B7F31DE-25A1-4A28-AFF4-32C2A2511C34}" type="presParOf" srcId="{2FE44A18-350C-4A89-88E2-D45CA8797790}" destId="{F73F5D1D-C6AA-4011-BB3D-A371D6D5A09B}" srcOrd="1" destOrd="0" presId="urn:microsoft.com/office/officeart/2005/8/layout/orgChart1"/>
    <dgm:cxn modelId="{A26D49A0-F19F-4C20-89DE-D960FC12D095}" type="presParOf" srcId="{2FE44A18-350C-4A89-88E2-D45CA8797790}" destId="{77A336A5-28AD-41C4-A853-E5876E31B98B}" srcOrd="2" destOrd="0" presId="urn:microsoft.com/office/officeart/2005/8/layout/orgChart1"/>
    <dgm:cxn modelId="{AF34FDCD-6FF8-4D33-8CE7-F1D5EC5A480E}" type="presParOf" srcId="{C4D459D6-A41D-4377-937A-780F7E936DF7}" destId="{FAAC3E20-E8EF-486E-9CDB-C470FD9B98F8}" srcOrd="2" destOrd="0" presId="urn:microsoft.com/office/officeart/2005/8/layout/orgChart1"/>
    <dgm:cxn modelId="{38ED2006-D3FC-45DA-B4A9-3BDB5ED5E26A}" type="presParOf" srcId="{F4534161-147F-417F-B131-A9B69A99F5C4}" destId="{1AA4F199-0A3B-43D1-9231-E3549A53D061}" srcOrd="2" destOrd="0" presId="urn:microsoft.com/office/officeart/2005/8/layout/orgChart1"/>
    <dgm:cxn modelId="{02F169F8-5DF2-4A6A-95F9-69532B42DC58}" type="presParOf" srcId="{F4534161-147F-417F-B131-A9B69A99F5C4}" destId="{D1418C02-D3C1-4152-BCBB-713E428E4F81}" srcOrd="3" destOrd="0" presId="urn:microsoft.com/office/officeart/2005/8/layout/orgChart1"/>
    <dgm:cxn modelId="{97CB24C0-F1CE-4D0C-B1DD-990C386AED74}" type="presParOf" srcId="{D1418C02-D3C1-4152-BCBB-713E428E4F81}" destId="{1771A798-71F2-4521-AF7D-82002BFE23F0}" srcOrd="0" destOrd="0" presId="urn:microsoft.com/office/officeart/2005/8/layout/orgChart1"/>
    <dgm:cxn modelId="{1E1451B7-3765-4307-92DB-4DD2237B58E9}" type="presParOf" srcId="{1771A798-71F2-4521-AF7D-82002BFE23F0}" destId="{D6BC64C7-E79A-4953-A516-C6AA7DA5FBCF}" srcOrd="0" destOrd="0" presId="urn:microsoft.com/office/officeart/2005/8/layout/orgChart1"/>
    <dgm:cxn modelId="{88A1E2F0-7C54-4BE1-8219-B716E457D034}" type="presParOf" srcId="{1771A798-71F2-4521-AF7D-82002BFE23F0}" destId="{235872B3-97C2-4EAA-BC03-C901DEB247E3}" srcOrd="1" destOrd="0" presId="urn:microsoft.com/office/officeart/2005/8/layout/orgChart1"/>
    <dgm:cxn modelId="{1016E6FA-4712-4B6A-80EC-9382FE68394C}" type="presParOf" srcId="{D1418C02-D3C1-4152-BCBB-713E428E4F81}" destId="{4663D89F-3878-45DD-9E58-6493BD673535}" srcOrd="1" destOrd="0" presId="urn:microsoft.com/office/officeart/2005/8/layout/orgChart1"/>
    <dgm:cxn modelId="{476C99AA-4845-4021-BAE1-05D52AE756EC}" type="presParOf" srcId="{4663D89F-3878-45DD-9E58-6493BD673535}" destId="{8A2F2891-7ACC-4F4A-B861-90745940DC72}" srcOrd="0" destOrd="0" presId="urn:microsoft.com/office/officeart/2005/8/layout/orgChart1"/>
    <dgm:cxn modelId="{420278A8-CFC0-4500-9FF2-27E45FE1E88F}" type="presParOf" srcId="{4663D89F-3878-45DD-9E58-6493BD673535}" destId="{97D2455B-5DE4-400E-A35B-54F892FCC4C6}" srcOrd="1" destOrd="0" presId="urn:microsoft.com/office/officeart/2005/8/layout/orgChart1"/>
    <dgm:cxn modelId="{6F61A9B5-9B61-4FE0-8334-21DC3A96763F}" type="presParOf" srcId="{97D2455B-5DE4-400E-A35B-54F892FCC4C6}" destId="{3D4CD469-E4CC-4946-AA9A-13DB79A0811F}" srcOrd="0" destOrd="0" presId="urn:microsoft.com/office/officeart/2005/8/layout/orgChart1"/>
    <dgm:cxn modelId="{30E1BA0A-DC6F-4610-BA4D-DB17D9FD15DF}" type="presParOf" srcId="{3D4CD469-E4CC-4946-AA9A-13DB79A0811F}" destId="{AA8F0ABB-366D-4AD2-8E9E-EDF70AB9A514}" srcOrd="0" destOrd="0" presId="urn:microsoft.com/office/officeart/2005/8/layout/orgChart1"/>
    <dgm:cxn modelId="{20844082-E33A-4888-A9A8-6FC1BE1BBFE6}" type="presParOf" srcId="{3D4CD469-E4CC-4946-AA9A-13DB79A0811F}" destId="{47F1A88F-2C47-4F11-8D78-99FB010007A2}" srcOrd="1" destOrd="0" presId="urn:microsoft.com/office/officeart/2005/8/layout/orgChart1"/>
    <dgm:cxn modelId="{A21DA5FB-E788-4A28-B14C-A5EF36ADB760}" type="presParOf" srcId="{97D2455B-5DE4-400E-A35B-54F892FCC4C6}" destId="{4F543FF4-1FFE-4566-85AA-9302DF2B5717}" srcOrd="1" destOrd="0" presId="urn:microsoft.com/office/officeart/2005/8/layout/orgChart1"/>
    <dgm:cxn modelId="{4B12E7D7-A413-481B-90CF-703330631B81}" type="presParOf" srcId="{97D2455B-5DE4-400E-A35B-54F892FCC4C6}" destId="{7694EE48-6773-459E-9A5E-688BD6233398}" srcOrd="2" destOrd="0" presId="urn:microsoft.com/office/officeart/2005/8/layout/orgChart1"/>
    <dgm:cxn modelId="{E1F4F8D2-8D2B-442F-8004-FB919187F771}" type="presParOf" srcId="{4663D89F-3878-45DD-9E58-6493BD673535}" destId="{3950CF90-D072-4643-A47C-0628998408C2}" srcOrd="2" destOrd="0" presId="urn:microsoft.com/office/officeart/2005/8/layout/orgChart1"/>
    <dgm:cxn modelId="{085832BE-0B1B-418F-90C3-5EDB43DE3436}" type="presParOf" srcId="{4663D89F-3878-45DD-9E58-6493BD673535}" destId="{9365D6F0-6CB8-4567-810A-52757534C429}" srcOrd="3" destOrd="0" presId="urn:microsoft.com/office/officeart/2005/8/layout/orgChart1"/>
    <dgm:cxn modelId="{DC67D7BE-FB45-47CF-9A8F-49D70FAB955E}" type="presParOf" srcId="{9365D6F0-6CB8-4567-810A-52757534C429}" destId="{92B71B56-F6B2-4195-AA10-126AEF50C742}" srcOrd="0" destOrd="0" presId="urn:microsoft.com/office/officeart/2005/8/layout/orgChart1"/>
    <dgm:cxn modelId="{899DFBD3-3556-45AA-959E-59D6D0E029B5}" type="presParOf" srcId="{92B71B56-F6B2-4195-AA10-126AEF50C742}" destId="{86F58472-3FBB-4F6A-9837-09914989F139}" srcOrd="0" destOrd="0" presId="urn:microsoft.com/office/officeart/2005/8/layout/orgChart1"/>
    <dgm:cxn modelId="{C37286E6-582F-4608-ADF7-1DC4DB1A1EC5}" type="presParOf" srcId="{92B71B56-F6B2-4195-AA10-126AEF50C742}" destId="{BE0BAE4E-9BA7-492C-BC24-570E9A4C17BE}" srcOrd="1" destOrd="0" presId="urn:microsoft.com/office/officeart/2005/8/layout/orgChart1"/>
    <dgm:cxn modelId="{E43043DD-471B-4664-8FA5-DF2BB454C5D8}" type="presParOf" srcId="{9365D6F0-6CB8-4567-810A-52757534C429}" destId="{1BA451E3-ADD2-4AFC-9C6D-F0C8EB843444}" srcOrd="1" destOrd="0" presId="urn:microsoft.com/office/officeart/2005/8/layout/orgChart1"/>
    <dgm:cxn modelId="{A8D1F2E3-CA96-403A-96B3-9BB0F166993D}" type="presParOf" srcId="{9365D6F0-6CB8-4567-810A-52757534C429}" destId="{4B32ADA6-C9E8-41A3-AAC5-113D26A70507}" srcOrd="2" destOrd="0" presId="urn:microsoft.com/office/officeart/2005/8/layout/orgChart1"/>
    <dgm:cxn modelId="{FC71086D-8C8B-4378-AF99-EC17F810816F}" type="presParOf" srcId="{D1418C02-D3C1-4152-BCBB-713E428E4F81}" destId="{F9F0FB42-EACD-44EA-81EF-F112FCF7BA14}" srcOrd="2" destOrd="0" presId="urn:microsoft.com/office/officeart/2005/8/layout/orgChart1"/>
    <dgm:cxn modelId="{4EBE8E8B-2E18-4162-9721-A1289F13F1E3}" type="presParOf" srcId="{2B493194-7B1F-4C5B-9E74-EF98A377C99F}" destId="{D96D55D3-CC16-4BC6-9BAF-10599218CCC6}"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00C7410-A9BD-4FE2-9C7D-D8C556A37A29}" type="doc">
      <dgm:prSet loTypeId="urn:microsoft.com/office/officeart/2005/8/layout/orgChart1" loCatId="hierarchy" qsTypeId="urn:microsoft.com/office/officeart/2005/8/quickstyle/simple1" qsCatId="simple" csTypeId="urn:microsoft.com/office/officeart/2005/8/colors/accent1_2" csCatId="accent1"/>
      <dgm:spPr/>
    </dgm:pt>
    <dgm:pt modelId="{010192D4-CE13-4F99-8069-F895805841A0}">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b="0" i="0" u="none" strike="noStrike" cap="none" normalizeH="0" baseline="0">
              <a:ln>
                <a:noFill/>
              </a:ln>
              <a:solidFill>
                <a:schemeClr val="tx1"/>
              </a:solidFill>
              <a:effectLst/>
              <a:latin typeface="Verdana" panose="020B0604030504040204" pitchFamily="34" charset="0"/>
              <a:cs typeface="Arial" panose="020B0604020202020204" pitchFamily="34" charset="0"/>
            </a:rPr>
            <a:t>Motor de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b="0" i="0" u="none" strike="noStrike" cap="none" normalizeH="0" baseline="0">
              <a:ln>
                <a:noFill/>
              </a:ln>
              <a:solidFill>
                <a:schemeClr val="tx1"/>
              </a:solidFill>
              <a:effectLst/>
              <a:latin typeface="Verdana" panose="020B0604030504040204" pitchFamily="34" charset="0"/>
              <a:cs typeface="Arial" panose="020B0604020202020204" pitchFamily="34" charset="0"/>
            </a:rPr>
            <a:t>Combustión</a:t>
          </a:r>
        </a:p>
      </dgm:t>
    </dgm:pt>
    <dgm:pt modelId="{F8EE66A5-618F-4D92-AC4E-AA53CCA920F4}" type="parTrans" cxnId="{98ACCCB8-86FA-4C74-A305-E7933CE9CC47}">
      <dgm:prSet/>
      <dgm:spPr/>
    </dgm:pt>
    <dgm:pt modelId="{E5A02FEC-C9E4-4A61-9CCC-20AB1E430D85}" type="sibTrans" cxnId="{98ACCCB8-86FA-4C74-A305-E7933CE9CC47}">
      <dgm:prSet/>
      <dgm:spPr/>
    </dgm:pt>
    <dgm:pt modelId="{2BD977A1-EC6B-43CE-A921-C51E0CE7A9AC}">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b="0" i="0" u="none" strike="noStrike" cap="none" normalizeH="0" baseline="0">
              <a:ln>
                <a:noFill/>
              </a:ln>
              <a:solidFill>
                <a:schemeClr val="tx1"/>
              </a:solidFill>
              <a:effectLst/>
              <a:latin typeface="Verdana" panose="020B0604030504040204" pitchFamily="34" charset="0"/>
              <a:cs typeface="Arial" panose="020B0604020202020204" pitchFamily="34" charset="0"/>
            </a:rPr>
            <a:t>Externa</a:t>
          </a:r>
        </a:p>
      </dgm:t>
    </dgm:pt>
    <dgm:pt modelId="{D9222E96-6484-4AA3-B411-30939DD6AEF9}" type="parTrans" cxnId="{D35F4FC9-6AFB-437C-8C65-A919C58CA33E}">
      <dgm:prSet/>
      <dgm:spPr/>
    </dgm:pt>
    <dgm:pt modelId="{3883D29C-931B-45EF-A6F3-E8138636F7A6}" type="sibTrans" cxnId="{D35F4FC9-6AFB-437C-8C65-A919C58CA33E}">
      <dgm:prSet/>
      <dgm:spPr/>
    </dgm:pt>
    <dgm:pt modelId="{4DC8F0D0-5E0F-4C9F-A231-FB2FDD955BFF}">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b="0" i="0" u="none" strike="noStrike" cap="none" normalizeH="0" baseline="0">
              <a:ln>
                <a:noFill/>
              </a:ln>
              <a:solidFill>
                <a:schemeClr val="tx1"/>
              </a:solidFill>
              <a:effectLst/>
              <a:latin typeface="Verdana" panose="020B0604030504040204" pitchFamily="34" charset="0"/>
              <a:cs typeface="Arial" panose="020B0604020202020204" pitchFamily="34" charset="0"/>
            </a:rPr>
            <a:t>Máquina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b="0" i="0" u="none" strike="noStrike" cap="none" normalizeH="0" baseline="0">
              <a:ln>
                <a:noFill/>
              </a:ln>
              <a:solidFill>
                <a:schemeClr val="tx1"/>
              </a:solidFill>
              <a:effectLst/>
              <a:latin typeface="Verdana" panose="020B0604030504040204" pitchFamily="34" charset="0"/>
              <a:cs typeface="Arial" panose="020B0604020202020204" pitchFamily="34" charset="0"/>
            </a:rPr>
            <a:t>Recíproca</a:t>
          </a:r>
        </a:p>
      </dgm:t>
    </dgm:pt>
    <dgm:pt modelId="{D7F5FF81-1B87-4422-984A-E69EA8B23752}" type="parTrans" cxnId="{4E9E2413-CA79-4325-9A99-CF2D6098E3D4}">
      <dgm:prSet/>
      <dgm:spPr/>
    </dgm:pt>
    <dgm:pt modelId="{8DDF7EB6-0F8D-4901-A527-6B73BCBD9162}" type="sibTrans" cxnId="{4E9E2413-CA79-4325-9A99-CF2D6098E3D4}">
      <dgm:prSet/>
      <dgm:spPr/>
    </dgm:pt>
    <dgm:pt modelId="{E9DE354F-10DE-4198-A0BA-9EC1C65D5DBA}">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b="0" i="0" u="none" strike="noStrike" cap="none" normalizeH="0" baseline="0">
              <a:ln>
                <a:noFill/>
              </a:ln>
              <a:solidFill>
                <a:schemeClr val="tx1"/>
              </a:solidFill>
              <a:effectLst/>
              <a:latin typeface="Verdana" panose="020B0604030504040204" pitchFamily="34" charset="0"/>
              <a:cs typeface="Arial" panose="020B0604020202020204" pitchFamily="34" charset="0"/>
            </a:rPr>
            <a:t>Turbina de Vapor</a:t>
          </a:r>
        </a:p>
      </dgm:t>
    </dgm:pt>
    <dgm:pt modelId="{2F70FF47-4C38-4FE8-9CB8-6E93A967904D}" type="parTrans" cxnId="{D6076C8E-BEF4-489D-8E68-C3E6DCA6D55A}">
      <dgm:prSet/>
      <dgm:spPr/>
    </dgm:pt>
    <dgm:pt modelId="{E963843B-DF33-4391-AE9B-740ED352BA43}" type="sibTrans" cxnId="{D6076C8E-BEF4-489D-8E68-C3E6DCA6D55A}">
      <dgm:prSet/>
      <dgm:spPr/>
    </dgm:pt>
    <dgm:pt modelId="{C75866C1-162C-43B8-9DAD-DFBD25EDB7AD}">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b="0" i="0" u="none" strike="noStrike" cap="none" normalizeH="0" baseline="0">
              <a:ln>
                <a:noFill/>
              </a:ln>
              <a:solidFill>
                <a:schemeClr val="tx1"/>
              </a:solidFill>
              <a:effectLst/>
              <a:latin typeface="Verdana" panose="020B0604030504040204" pitchFamily="34" charset="0"/>
              <a:cs typeface="Arial" panose="020B0604020202020204" pitchFamily="34" charset="0"/>
            </a:rPr>
            <a:t>Interna</a:t>
          </a:r>
        </a:p>
      </dgm:t>
    </dgm:pt>
    <dgm:pt modelId="{65412BD5-AD7F-41F3-BB7B-5018BD79C6BA}" type="parTrans" cxnId="{3555DED6-C48E-4E8F-97E5-7E68BEA68061}">
      <dgm:prSet/>
      <dgm:spPr/>
    </dgm:pt>
    <dgm:pt modelId="{96184828-238C-4FAB-8B0E-A0A7CA4BA665}" type="sibTrans" cxnId="{3555DED6-C48E-4E8F-97E5-7E68BEA68061}">
      <dgm:prSet/>
      <dgm:spPr/>
    </dgm:pt>
    <dgm:pt modelId="{E4D3797E-9FD4-4A6D-BB0B-700C13049124}">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b="0" i="0" u="none" strike="noStrike" cap="none" normalizeH="0" baseline="0">
              <a:ln>
                <a:noFill/>
              </a:ln>
              <a:solidFill>
                <a:schemeClr val="tx1"/>
              </a:solidFill>
              <a:effectLst/>
              <a:latin typeface="Verdana" panose="020B0604030504040204" pitchFamily="34" charset="0"/>
              <a:cs typeface="Arial" panose="020B0604020202020204" pitchFamily="34" charset="0"/>
            </a:rPr>
            <a:t>Motor Otto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b="0" i="0" u="none" strike="noStrike" cap="none" normalizeH="0" baseline="0">
              <a:ln>
                <a:noFill/>
              </a:ln>
              <a:solidFill>
                <a:schemeClr val="tx1"/>
              </a:solidFill>
              <a:effectLst/>
              <a:latin typeface="Verdana" panose="020B0604030504040204" pitchFamily="34" charset="0"/>
              <a:cs typeface="Arial" panose="020B0604020202020204" pitchFamily="34" charset="0"/>
            </a:rPr>
            <a:t>y Diesel</a:t>
          </a:r>
        </a:p>
      </dgm:t>
    </dgm:pt>
    <dgm:pt modelId="{4A5690D0-58AA-4E4A-8EBB-3DF40FA7FB04}" type="parTrans" cxnId="{AEB9C41D-FBEF-4447-8CF1-8E8D07BC4248}">
      <dgm:prSet/>
      <dgm:spPr/>
    </dgm:pt>
    <dgm:pt modelId="{61ECD512-836E-480F-A3FE-B25043B7E5ED}" type="sibTrans" cxnId="{AEB9C41D-FBEF-4447-8CF1-8E8D07BC4248}">
      <dgm:prSet/>
      <dgm:spPr/>
    </dgm:pt>
    <dgm:pt modelId="{9C0C3985-74C4-4C19-BB96-72C35853C8FF}">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b="0" i="0" u="none" strike="noStrike" cap="none" normalizeH="0" baseline="0">
              <a:ln>
                <a:noFill/>
              </a:ln>
              <a:solidFill>
                <a:schemeClr val="tx1"/>
              </a:solidFill>
              <a:effectLst/>
              <a:latin typeface="Verdana" panose="020B0604030504040204" pitchFamily="34" charset="0"/>
              <a:cs typeface="Arial" panose="020B0604020202020204" pitchFamily="34" charset="0"/>
            </a:rPr>
            <a:t>Turbina a Gas</a:t>
          </a:r>
        </a:p>
      </dgm:t>
    </dgm:pt>
    <dgm:pt modelId="{92A1F498-9538-49AB-94A3-B46D310C7295}" type="parTrans" cxnId="{8FC85D34-D079-4BFE-AB9F-23F438C49CBE}">
      <dgm:prSet/>
      <dgm:spPr/>
    </dgm:pt>
    <dgm:pt modelId="{456422FB-47E8-4357-852D-70059E1B2325}" type="sibTrans" cxnId="{8FC85D34-D079-4BFE-AB9F-23F438C49CBE}">
      <dgm:prSet/>
      <dgm:spPr/>
    </dgm:pt>
    <dgm:pt modelId="{E425B116-A1AE-4399-9760-01A9388420A2}" type="pres">
      <dgm:prSet presAssocID="{400C7410-A9BD-4FE2-9C7D-D8C556A37A29}" presName="hierChild1" presStyleCnt="0">
        <dgm:presLayoutVars>
          <dgm:orgChart val="1"/>
          <dgm:chPref val="1"/>
          <dgm:dir/>
          <dgm:animOne val="branch"/>
          <dgm:animLvl val="lvl"/>
          <dgm:resizeHandles/>
        </dgm:presLayoutVars>
      </dgm:prSet>
      <dgm:spPr/>
    </dgm:pt>
    <dgm:pt modelId="{E946973B-1973-4BDE-8D07-DE01FFEAE1E9}" type="pres">
      <dgm:prSet presAssocID="{010192D4-CE13-4F99-8069-F895805841A0}" presName="hierRoot1" presStyleCnt="0">
        <dgm:presLayoutVars>
          <dgm:hierBranch/>
        </dgm:presLayoutVars>
      </dgm:prSet>
      <dgm:spPr/>
    </dgm:pt>
    <dgm:pt modelId="{40A4F38E-4DAA-4131-917B-FF71C9698FB3}" type="pres">
      <dgm:prSet presAssocID="{010192D4-CE13-4F99-8069-F895805841A0}" presName="rootComposite1" presStyleCnt="0"/>
      <dgm:spPr/>
    </dgm:pt>
    <dgm:pt modelId="{07F87BA3-9D4B-4896-8E9B-282A2D5ACAF6}" type="pres">
      <dgm:prSet presAssocID="{010192D4-CE13-4F99-8069-F895805841A0}" presName="rootText1" presStyleLbl="node0" presStyleIdx="0" presStyleCnt="1">
        <dgm:presLayoutVars>
          <dgm:chPref val="3"/>
        </dgm:presLayoutVars>
      </dgm:prSet>
      <dgm:spPr/>
    </dgm:pt>
    <dgm:pt modelId="{43BEF9DC-8B87-42AF-A936-C5E3EEFCC1D9}" type="pres">
      <dgm:prSet presAssocID="{010192D4-CE13-4F99-8069-F895805841A0}" presName="rootConnector1" presStyleLbl="node1" presStyleIdx="0" presStyleCnt="0"/>
      <dgm:spPr/>
    </dgm:pt>
    <dgm:pt modelId="{43080737-DBC9-437D-9177-29261BD7531E}" type="pres">
      <dgm:prSet presAssocID="{010192D4-CE13-4F99-8069-F895805841A0}" presName="hierChild2" presStyleCnt="0"/>
      <dgm:spPr/>
    </dgm:pt>
    <dgm:pt modelId="{D3B333B1-FD51-4F65-A699-65244667A299}" type="pres">
      <dgm:prSet presAssocID="{D9222E96-6484-4AA3-B411-30939DD6AEF9}" presName="Name35" presStyleLbl="parChTrans1D2" presStyleIdx="0" presStyleCnt="2"/>
      <dgm:spPr/>
    </dgm:pt>
    <dgm:pt modelId="{29A3586F-BF95-4077-8D9A-3F78B9F80701}" type="pres">
      <dgm:prSet presAssocID="{2BD977A1-EC6B-43CE-A921-C51E0CE7A9AC}" presName="hierRoot2" presStyleCnt="0">
        <dgm:presLayoutVars>
          <dgm:hierBranch/>
        </dgm:presLayoutVars>
      </dgm:prSet>
      <dgm:spPr/>
    </dgm:pt>
    <dgm:pt modelId="{8B0FAF33-30BE-4AD2-A2C8-E065DD861479}" type="pres">
      <dgm:prSet presAssocID="{2BD977A1-EC6B-43CE-A921-C51E0CE7A9AC}" presName="rootComposite" presStyleCnt="0"/>
      <dgm:spPr/>
    </dgm:pt>
    <dgm:pt modelId="{5EE746EC-6EA4-4658-A4F0-C1AD37123DF7}" type="pres">
      <dgm:prSet presAssocID="{2BD977A1-EC6B-43CE-A921-C51E0CE7A9AC}" presName="rootText" presStyleLbl="node2" presStyleIdx="0" presStyleCnt="2">
        <dgm:presLayoutVars>
          <dgm:chPref val="3"/>
        </dgm:presLayoutVars>
      </dgm:prSet>
      <dgm:spPr/>
    </dgm:pt>
    <dgm:pt modelId="{ECF41648-D4EB-4134-A917-909C2E58F114}" type="pres">
      <dgm:prSet presAssocID="{2BD977A1-EC6B-43CE-A921-C51E0CE7A9AC}" presName="rootConnector" presStyleLbl="node2" presStyleIdx="0" presStyleCnt="2"/>
      <dgm:spPr/>
    </dgm:pt>
    <dgm:pt modelId="{9687F3E0-8005-41E2-BB18-A710D9F867CD}" type="pres">
      <dgm:prSet presAssocID="{2BD977A1-EC6B-43CE-A921-C51E0CE7A9AC}" presName="hierChild4" presStyleCnt="0"/>
      <dgm:spPr/>
    </dgm:pt>
    <dgm:pt modelId="{87A27BD8-F7CA-4F71-84F8-078DB75706A5}" type="pres">
      <dgm:prSet presAssocID="{D7F5FF81-1B87-4422-984A-E69EA8B23752}" presName="Name35" presStyleLbl="parChTrans1D3" presStyleIdx="0" presStyleCnt="4"/>
      <dgm:spPr/>
    </dgm:pt>
    <dgm:pt modelId="{FE17FFBC-6DBA-4968-B342-05253745F574}" type="pres">
      <dgm:prSet presAssocID="{4DC8F0D0-5E0F-4C9F-A231-FB2FDD955BFF}" presName="hierRoot2" presStyleCnt="0">
        <dgm:presLayoutVars>
          <dgm:hierBranch val="r"/>
        </dgm:presLayoutVars>
      </dgm:prSet>
      <dgm:spPr/>
    </dgm:pt>
    <dgm:pt modelId="{2CFF6E9D-CAB1-47B7-A078-08A79CBDF889}" type="pres">
      <dgm:prSet presAssocID="{4DC8F0D0-5E0F-4C9F-A231-FB2FDD955BFF}" presName="rootComposite" presStyleCnt="0"/>
      <dgm:spPr/>
    </dgm:pt>
    <dgm:pt modelId="{74921CF6-10C8-4557-9CE6-C8CAB7DC3198}" type="pres">
      <dgm:prSet presAssocID="{4DC8F0D0-5E0F-4C9F-A231-FB2FDD955BFF}" presName="rootText" presStyleLbl="node3" presStyleIdx="0" presStyleCnt="4">
        <dgm:presLayoutVars>
          <dgm:chPref val="3"/>
        </dgm:presLayoutVars>
      </dgm:prSet>
      <dgm:spPr/>
    </dgm:pt>
    <dgm:pt modelId="{E35FA026-5C10-4DDF-BEC1-893F8331B709}" type="pres">
      <dgm:prSet presAssocID="{4DC8F0D0-5E0F-4C9F-A231-FB2FDD955BFF}" presName="rootConnector" presStyleLbl="node3" presStyleIdx="0" presStyleCnt="4"/>
      <dgm:spPr/>
    </dgm:pt>
    <dgm:pt modelId="{2499C29A-1CD9-49FE-AE37-71341204EB46}" type="pres">
      <dgm:prSet presAssocID="{4DC8F0D0-5E0F-4C9F-A231-FB2FDD955BFF}" presName="hierChild4" presStyleCnt="0"/>
      <dgm:spPr/>
    </dgm:pt>
    <dgm:pt modelId="{F0820606-624F-4E75-8273-EADE93464746}" type="pres">
      <dgm:prSet presAssocID="{4DC8F0D0-5E0F-4C9F-A231-FB2FDD955BFF}" presName="hierChild5" presStyleCnt="0"/>
      <dgm:spPr/>
    </dgm:pt>
    <dgm:pt modelId="{29BA2BC6-2861-477F-865E-55C235BD3637}" type="pres">
      <dgm:prSet presAssocID="{2F70FF47-4C38-4FE8-9CB8-6E93A967904D}" presName="Name35" presStyleLbl="parChTrans1D3" presStyleIdx="1" presStyleCnt="4"/>
      <dgm:spPr/>
    </dgm:pt>
    <dgm:pt modelId="{6F5BC3C9-4BB0-4128-9C0B-3B181DD46D53}" type="pres">
      <dgm:prSet presAssocID="{E9DE354F-10DE-4198-A0BA-9EC1C65D5DBA}" presName="hierRoot2" presStyleCnt="0">
        <dgm:presLayoutVars>
          <dgm:hierBranch val="r"/>
        </dgm:presLayoutVars>
      </dgm:prSet>
      <dgm:spPr/>
    </dgm:pt>
    <dgm:pt modelId="{78EC503D-6158-43D3-99FB-2CD74A54D99D}" type="pres">
      <dgm:prSet presAssocID="{E9DE354F-10DE-4198-A0BA-9EC1C65D5DBA}" presName="rootComposite" presStyleCnt="0"/>
      <dgm:spPr/>
    </dgm:pt>
    <dgm:pt modelId="{021BD458-720C-4BF3-8CC8-DD34E119154B}" type="pres">
      <dgm:prSet presAssocID="{E9DE354F-10DE-4198-A0BA-9EC1C65D5DBA}" presName="rootText" presStyleLbl="node3" presStyleIdx="1" presStyleCnt="4">
        <dgm:presLayoutVars>
          <dgm:chPref val="3"/>
        </dgm:presLayoutVars>
      </dgm:prSet>
      <dgm:spPr/>
    </dgm:pt>
    <dgm:pt modelId="{FED5F0CD-D1D7-494F-A8FB-38759A235CD6}" type="pres">
      <dgm:prSet presAssocID="{E9DE354F-10DE-4198-A0BA-9EC1C65D5DBA}" presName="rootConnector" presStyleLbl="node3" presStyleIdx="1" presStyleCnt="4"/>
      <dgm:spPr/>
    </dgm:pt>
    <dgm:pt modelId="{BE4EF911-A52E-41AF-A4F1-5F025DBCA597}" type="pres">
      <dgm:prSet presAssocID="{E9DE354F-10DE-4198-A0BA-9EC1C65D5DBA}" presName="hierChild4" presStyleCnt="0"/>
      <dgm:spPr/>
    </dgm:pt>
    <dgm:pt modelId="{210F1F90-2F25-4217-8166-DCE5421A5FD4}" type="pres">
      <dgm:prSet presAssocID="{E9DE354F-10DE-4198-A0BA-9EC1C65D5DBA}" presName="hierChild5" presStyleCnt="0"/>
      <dgm:spPr/>
    </dgm:pt>
    <dgm:pt modelId="{48BADC42-FAC8-44C3-AB5D-C4039B68F67C}" type="pres">
      <dgm:prSet presAssocID="{2BD977A1-EC6B-43CE-A921-C51E0CE7A9AC}" presName="hierChild5" presStyleCnt="0"/>
      <dgm:spPr/>
    </dgm:pt>
    <dgm:pt modelId="{98BF42BF-EB3B-4F6C-BA6E-D929BDAF3463}" type="pres">
      <dgm:prSet presAssocID="{65412BD5-AD7F-41F3-BB7B-5018BD79C6BA}" presName="Name35" presStyleLbl="parChTrans1D2" presStyleIdx="1" presStyleCnt="2"/>
      <dgm:spPr/>
    </dgm:pt>
    <dgm:pt modelId="{2CED1C73-414E-4BBA-BB7A-CD0D80131248}" type="pres">
      <dgm:prSet presAssocID="{C75866C1-162C-43B8-9DAD-DFBD25EDB7AD}" presName="hierRoot2" presStyleCnt="0">
        <dgm:presLayoutVars>
          <dgm:hierBranch/>
        </dgm:presLayoutVars>
      </dgm:prSet>
      <dgm:spPr/>
    </dgm:pt>
    <dgm:pt modelId="{C43AFA0F-D514-410F-8EC9-7510747EA6F0}" type="pres">
      <dgm:prSet presAssocID="{C75866C1-162C-43B8-9DAD-DFBD25EDB7AD}" presName="rootComposite" presStyleCnt="0"/>
      <dgm:spPr/>
    </dgm:pt>
    <dgm:pt modelId="{2A81C577-9BB6-4138-953D-5C70175F8C4F}" type="pres">
      <dgm:prSet presAssocID="{C75866C1-162C-43B8-9DAD-DFBD25EDB7AD}" presName="rootText" presStyleLbl="node2" presStyleIdx="1" presStyleCnt="2">
        <dgm:presLayoutVars>
          <dgm:chPref val="3"/>
        </dgm:presLayoutVars>
      </dgm:prSet>
      <dgm:spPr/>
    </dgm:pt>
    <dgm:pt modelId="{90EAE008-B013-4CCA-BDF6-C7EBA665C1C0}" type="pres">
      <dgm:prSet presAssocID="{C75866C1-162C-43B8-9DAD-DFBD25EDB7AD}" presName="rootConnector" presStyleLbl="node2" presStyleIdx="1" presStyleCnt="2"/>
      <dgm:spPr/>
    </dgm:pt>
    <dgm:pt modelId="{6D25AE7B-E320-4053-9E3A-2BCFD146730C}" type="pres">
      <dgm:prSet presAssocID="{C75866C1-162C-43B8-9DAD-DFBD25EDB7AD}" presName="hierChild4" presStyleCnt="0"/>
      <dgm:spPr/>
    </dgm:pt>
    <dgm:pt modelId="{6265C0C3-5A65-4A07-930D-0C57CB5DF1C1}" type="pres">
      <dgm:prSet presAssocID="{4A5690D0-58AA-4E4A-8EBB-3DF40FA7FB04}" presName="Name35" presStyleLbl="parChTrans1D3" presStyleIdx="2" presStyleCnt="4"/>
      <dgm:spPr/>
    </dgm:pt>
    <dgm:pt modelId="{B8A6BEED-D30C-472B-B5B7-B325F38300BD}" type="pres">
      <dgm:prSet presAssocID="{E4D3797E-9FD4-4A6D-BB0B-700C13049124}" presName="hierRoot2" presStyleCnt="0">
        <dgm:presLayoutVars>
          <dgm:hierBranch val="r"/>
        </dgm:presLayoutVars>
      </dgm:prSet>
      <dgm:spPr/>
    </dgm:pt>
    <dgm:pt modelId="{F24D9A1F-7042-4017-BF6E-DB2D5AFF96E5}" type="pres">
      <dgm:prSet presAssocID="{E4D3797E-9FD4-4A6D-BB0B-700C13049124}" presName="rootComposite" presStyleCnt="0"/>
      <dgm:spPr/>
    </dgm:pt>
    <dgm:pt modelId="{8005AA0D-D7AC-459F-B3A1-F907A55AB810}" type="pres">
      <dgm:prSet presAssocID="{E4D3797E-9FD4-4A6D-BB0B-700C13049124}" presName="rootText" presStyleLbl="node3" presStyleIdx="2" presStyleCnt="4">
        <dgm:presLayoutVars>
          <dgm:chPref val="3"/>
        </dgm:presLayoutVars>
      </dgm:prSet>
      <dgm:spPr/>
    </dgm:pt>
    <dgm:pt modelId="{A355F21B-FAF3-4338-9606-4C751480A525}" type="pres">
      <dgm:prSet presAssocID="{E4D3797E-9FD4-4A6D-BB0B-700C13049124}" presName="rootConnector" presStyleLbl="node3" presStyleIdx="2" presStyleCnt="4"/>
      <dgm:spPr/>
    </dgm:pt>
    <dgm:pt modelId="{5389BF34-433C-480B-8DB7-8E50E49BD8F6}" type="pres">
      <dgm:prSet presAssocID="{E4D3797E-9FD4-4A6D-BB0B-700C13049124}" presName="hierChild4" presStyleCnt="0"/>
      <dgm:spPr/>
    </dgm:pt>
    <dgm:pt modelId="{2A6E5D96-1273-46E2-B35D-D0E3BBE37D24}" type="pres">
      <dgm:prSet presAssocID="{E4D3797E-9FD4-4A6D-BB0B-700C13049124}" presName="hierChild5" presStyleCnt="0"/>
      <dgm:spPr/>
    </dgm:pt>
    <dgm:pt modelId="{B3854093-E32D-4B86-8950-762E2C9AF8AF}" type="pres">
      <dgm:prSet presAssocID="{92A1F498-9538-49AB-94A3-B46D310C7295}" presName="Name35" presStyleLbl="parChTrans1D3" presStyleIdx="3" presStyleCnt="4"/>
      <dgm:spPr/>
    </dgm:pt>
    <dgm:pt modelId="{520BDDBE-1DD4-4689-8C65-92FD6E28ADE9}" type="pres">
      <dgm:prSet presAssocID="{9C0C3985-74C4-4C19-BB96-72C35853C8FF}" presName="hierRoot2" presStyleCnt="0">
        <dgm:presLayoutVars>
          <dgm:hierBranch val="r"/>
        </dgm:presLayoutVars>
      </dgm:prSet>
      <dgm:spPr/>
    </dgm:pt>
    <dgm:pt modelId="{F54F0006-B31D-4082-A80C-12F4C32A53F8}" type="pres">
      <dgm:prSet presAssocID="{9C0C3985-74C4-4C19-BB96-72C35853C8FF}" presName="rootComposite" presStyleCnt="0"/>
      <dgm:spPr/>
    </dgm:pt>
    <dgm:pt modelId="{1AAC7272-52E6-4EF7-9060-F15B157A4A40}" type="pres">
      <dgm:prSet presAssocID="{9C0C3985-74C4-4C19-BB96-72C35853C8FF}" presName="rootText" presStyleLbl="node3" presStyleIdx="3" presStyleCnt="4">
        <dgm:presLayoutVars>
          <dgm:chPref val="3"/>
        </dgm:presLayoutVars>
      </dgm:prSet>
      <dgm:spPr/>
    </dgm:pt>
    <dgm:pt modelId="{C1E7D4EA-6843-434B-B733-B76FB6EFA767}" type="pres">
      <dgm:prSet presAssocID="{9C0C3985-74C4-4C19-BB96-72C35853C8FF}" presName="rootConnector" presStyleLbl="node3" presStyleIdx="3" presStyleCnt="4"/>
      <dgm:spPr/>
    </dgm:pt>
    <dgm:pt modelId="{54464F23-0F0B-456D-999D-2AEA73D6C2BD}" type="pres">
      <dgm:prSet presAssocID="{9C0C3985-74C4-4C19-BB96-72C35853C8FF}" presName="hierChild4" presStyleCnt="0"/>
      <dgm:spPr/>
    </dgm:pt>
    <dgm:pt modelId="{E1259CAB-2E95-4FC2-8D53-BA40660F1B29}" type="pres">
      <dgm:prSet presAssocID="{9C0C3985-74C4-4C19-BB96-72C35853C8FF}" presName="hierChild5" presStyleCnt="0"/>
      <dgm:spPr/>
    </dgm:pt>
    <dgm:pt modelId="{D21FD9E3-B4EC-4310-A22B-20A242B573B5}" type="pres">
      <dgm:prSet presAssocID="{C75866C1-162C-43B8-9DAD-DFBD25EDB7AD}" presName="hierChild5" presStyleCnt="0"/>
      <dgm:spPr/>
    </dgm:pt>
    <dgm:pt modelId="{78625AAC-E744-4B73-9F49-029AD258F3F8}" type="pres">
      <dgm:prSet presAssocID="{010192D4-CE13-4F99-8069-F895805841A0}" presName="hierChild3" presStyleCnt="0"/>
      <dgm:spPr/>
    </dgm:pt>
  </dgm:ptLst>
  <dgm:cxnLst>
    <dgm:cxn modelId="{36582B05-5B3C-4BE8-9918-9BB2278BE74C}" type="presOf" srcId="{4A5690D0-58AA-4E4A-8EBB-3DF40FA7FB04}" destId="{6265C0C3-5A65-4A07-930D-0C57CB5DF1C1}" srcOrd="0" destOrd="0" presId="urn:microsoft.com/office/officeart/2005/8/layout/orgChart1"/>
    <dgm:cxn modelId="{E7038F0C-7D9C-4C8C-800B-831A20F4CD8D}" type="presOf" srcId="{010192D4-CE13-4F99-8069-F895805841A0}" destId="{07F87BA3-9D4B-4896-8E9B-282A2D5ACAF6}" srcOrd="0" destOrd="0" presId="urn:microsoft.com/office/officeart/2005/8/layout/orgChart1"/>
    <dgm:cxn modelId="{4E9E2413-CA79-4325-9A99-CF2D6098E3D4}" srcId="{2BD977A1-EC6B-43CE-A921-C51E0CE7A9AC}" destId="{4DC8F0D0-5E0F-4C9F-A231-FB2FDD955BFF}" srcOrd="0" destOrd="0" parTransId="{D7F5FF81-1B87-4422-984A-E69EA8B23752}" sibTransId="{8DDF7EB6-0F8D-4901-A527-6B73BCBD9162}"/>
    <dgm:cxn modelId="{AEB9C41D-FBEF-4447-8CF1-8E8D07BC4248}" srcId="{C75866C1-162C-43B8-9DAD-DFBD25EDB7AD}" destId="{E4D3797E-9FD4-4A6D-BB0B-700C13049124}" srcOrd="0" destOrd="0" parTransId="{4A5690D0-58AA-4E4A-8EBB-3DF40FA7FB04}" sibTransId="{61ECD512-836E-480F-A3FE-B25043B7E5ED}"/>
    <dgm:cxn modelId="{D3AA1922-B22B-405B-A955-F4A3D305F592}" type="presOf" srcId="{D7F5FF81-1B87-4422-984A-E69EA8B23752}" destId="{87A27BD8-F7CA-4F71-84F8-078DB75706A5}" srcOrd="0" destOrd="0" presId="urn:microsoft.com/office/officeart/2005/8/layout/orgChart1"/>
    <dgm:cxn modelId="{EA9DFC25-8429-4C9B-97E4-23CE18390E83}" type="presOf" srcId="{9C0C3985-74C4-4C19-BB96-72C35853C8FF}" destId="{1AAC7272-52E6-4EF7-9060-F15B157A4A40}" srcOrd="0" destOrd="0" presId="urn:microsoft.com/office/officeart/2005/8/layout/orgChart1"/>
    <dgm:cxn modelId="{8FC85D34-D079-4BFE-AB9F-23F438C49CBE}" srcId="{C75866C1-162C-43B8-9DAD-DFBD25EDB7AD}" destId="{9C0C3985-74C4-4C19-BB96-72C35853C8FF}" srcOrd="1" destOrd="0" parTransId="{92A1F498-9538-49AB-94A3-B46D310C7295}" sibTransId="{456422FB-47E8-4357-852D-70059E1B2325}"/>
    <dgm:cxn modelId="{A703EB60-DB59-446F-BBEC-298CD0902EE6}" type="presOf" srcId="{C75866C1-162C-43B8-9DAD-DFBD25EDB7AD}" destId="{2A81C577-9BB6-4138-953D-5C70175F8C4F}" srcOrd="0" destOrd="0" presId="urn:microsoft.com/office/officeart/2005/8/layout/orgChart1"/>
    <dgm:cxn modelId="{226E4861-B088-4798-AE53-E5CB9B168BF1}" type="presOf" srcId="{9C0C3985-74C4-4C19-BB96-72C35853C8FF}" destId="{C1E7D4EA-6843-434B-B733-B76FB6EFA767}" srcOrd="1" destOrd="0" presId="urn:microsoft.com/office/officeart/2005/8/layout/orgChart1"/>
    <dgm:cxn modelId="{5B4AB56D-5D5A-44BB-B166-D993687EE805}" type="presOf" srcId="{2BD977A1-EC6B-43CE-A921-C51E0CE7A9AC}" destId="{ECF41648-D4EB-4134-A917-909C2E58F114}" srcOrd="1" destOrd="0" presId="urn:microsoft.com/office/officeart/2005/8/layout/orgChart1"/>
    <dgm:cxn modelId="{34225572-0660-48B5-B5C1-5C80DBF76453}" type="presOf" srcId="{4DC8F0D0-5E0F-4C9F-A231-FB2FDD955BFF}" destId="{74921CF6-10C8-4557-9CE6-C8CAB7DC3198}" srcOrd="0" destOrd="0" presId="urn:microsoft.com/office/officeart/2005/8/layout/orgChart1"/>
    <dgm:cxn modelId="{07207A74-51D6-4F19-9F3C-4494F941A038}" type="presOf" srcId="{E4D3797E-9FD4-4A6D-BB0B-700C13049124}" destId="{A355F21B-FAF3-4338-9606-4C751480A525}" srcOrd="1" destOrd="0" presId="urn:microsoft.com/office/officeart/2005/8/layout/orgChart1"/>
    <dgm:cxn modelId="{F575D256-FD84-41AD-9B7D-8174A210F5FF}" type="presOf" srcId="{D9222E96-6484-4AA3-B411-30939DD6AEF9}" destId="{D3B333B1-FD51-4F65-A699-65244667A299}" srcOrd="0" destOrd="0" presId="urn:microsoft.com/office/officeart/2005/8/layout/orgChart1"/>
    <dgm:cxn modelId="{F2DF377F-496F-41D4-A075-5BC0AA941577}" type="presOf" srcId="{2F70FF47-4C38-4FE8-9CB8-6E93A967904D}" destId="{29BA2BC6-2861-477F-865E-55C235BD3637}" srcOrd="0" destOrd="0" presId="urn:microsoft.com/office/officeart/2005/8/layout/orgChart1"/>
    <dgm:cxn modelId="{9EE5438D-3473-4A40-B808-13DBCCE66630}" type="presOf" srcId="{E9DE354F-10DE-4198-A0BA-9EC1C65D5DBA}" destId="{FED5F0CD-D1D7-494F-A8FB-38759A235CD6}" srcOrd="1" destOrd="0" presId="urn:microsoft.com/office/officeart/2005/8/layout/orgChart1"/>
    <dgm:cxn modelId="{D6076C8E-BEF4-489D-8E68-C3E6DCA6D55A}" srcId="{2BD977A1-EC6B-43CE-A921-C51E0CE7A9AC}" destId="{E9DE354F-10DE-4198-A0BA-9EC1C65D5DBA}" srcOrd="1" destOrd="0" parTransId="{2F70FF47-4C38-4FE8-9CB8-6E93A967904D}" sibTransId="{E963843B-DF33-4391-AE9B-740ED352BA43}"/>
    <dgm:cxn modelId="{13EA148F-3242-457E-9901-E98C0A24ECB5}" type="presOf" srcId="{C75866C1-162C-43B8-9DAD-DFBD25EDB7AD}" destId="{90EAE008-B013-4CCA-BDF6-C7EBA665C1C0}" srcOrd="1" destOrd="0" presId="urn:microsoft.com/office/officeart/2005/8/layout/orgChart1"/>
    <dgm:cxn modelId="{9E86C196-5C7A-442B-AC6A-9C1B05FE47F3}" type="presOf" srcId="{E9DE354F-10DE-4198-A0BA-9EC1C65D5DBA}" destId="{021BD458-720C-4BF3-8CC8-DD34E119154B}" srcOrd="0" destOrd="0" presId="urn:microsoft.com/office/officeart/2005/8/layout/orgChart1"/>
    <dgm:cxn modelId="{BEECF99C-D347-4590-AF6F-51E7B66A746E}" type="presOf" srcId="{2BD977A1-EC6B-43CE-A921-C51E0CE7A9AC}" destId="{5EE746EC-6EA4-4658-A4F0-C1AD37123DF7}" srcOrd="0" destOrd="0" presId="urn:microsoft.com/office/officeart/2005/8/layout/orgChart1"/>
    <dgm:cxn modelId="{A0DF8AA2-7C03-4ABE-B765-6ADF11288E9C}" type="presOf" srcId="{92A1F498-9538-49AB-94A3-B46D310C7295}" destId="{B3854093-E32D-4B86-8950-762E2C9AF8AF}" srcOrd="0" destOrd="0" presId="urn:microsoft.com/office/officeart/2005/8/layout/orgChart1"/>
    <dgm:cxn modelId="{98ACCCB8-86FA-4C74-A305-E7933CE9CC47}" srcId="{400C7410-A9BD-4FE2-9C7D-D8C556A37A29}" destId="{010192D4-CE13-4F99-8069-F895805841A0}" srcOrd="0" destOrd="0" parTransId="{F8EE66A5-618F-4D92-AC4E-AA53CCA920F4}" sibTransId="{E5A02FEC-C9E4-4A61-9CCC-20AB1E430D85}"/>
    <dgm:cxn modelId="{C0A756BE-78E4-47FA-A510-8AD655B42995}" type="presOf" srcId="{4DC8F0D0-5E0F-4C9F-A231-FB2FDD955BFF}" destId="{E35FA026-5C10-4DDF-BEC1-893F8331B709}" srcOrd="1" destOrd="0" presId="urn:microsoft.com/office/officeart/2005/8/layout/orgChart1"/>
    <dgm:cxn modelId="{6FA458BF-8928-41BC-BA1C-9737FAFAD04E}" type="presOf" srcId="{E4D3797E-9FD4-4A6D-BB0B-700C13049124}" destId="{8005AA0D-D7AC-459F-B3A1-F907A55AB810}" srcOrd="0" destOrd="0" presId="urn:microsoft.com/office/officeart/2005/8/layout/orgChart1"/>
    <dgm:cxn modelId="{67F072C3-2189-4DC5-A3FF-54198EAA8EC5}" type="presOf" srcId="{010192D4-CE13-4F99-8069-F895805841A0}" destId="{43BEF9DC-8B87-42AF-A936-C5E3EEFCC1D9}" srcOrd="1" destOrd="0" presId="urn:microsoft.com/office/officeart/2005/8/layout/orgChart1"/>
    <dgm:cxn modelId="{D35F4FC9-6AFB-437C-8C65-A919C58CA33E}" srcId="{010192D4-CE13-4F99-8069-F895805841A0}" destId="{2BD977A1-EC6B-43CE-A921-C51E0CE7A9AC}" srcOrd="0" destOrd="0" parTransId="{D9222E96-6484-4AA3-B411-30939DD6AEF9}" sibTransId="{3883D29C-931B-45EF-A6F3-E8138636F7A6}"/>
    <dgm:cxn modelId="{3555DED6-C48E-4E8F-97E5-7E68BEA68061}" srcId="{010192D4-CE13-4F99-8069-F895805841A0}" destId="{C75866C1-162C-43B8-9DAD-DFBD25EDB7AD}" srcOrd="1" destOrd="0" parTransId="{65412BD5-AD7F-41F3-BB7B-5018BD79C6BA}" sibTransId="{96184828-238C-4FAB-8B0E-A0A7CA4BA665}"/>
    <dgm:cxn modelId="{F25C10E9-5EF1-46D2-BA52-60E3C884897E}" type="presOf" srcId="{65412BD5-AD7F-41F3-BB7B-5018BD79C6BA}" destId="{98BF42BF-EB3B-4F6C-BA6E-D929BDAF3463}" srcOrd="0" destOrd="0" presId="urn:microsoft.com/office/officeart/2005/8/layout/orgChart1"/>
    <dgm:cxn modelId="{964B56EA-9818-4028-899E-A4F0AF567DBC}" type="presOf" srcId="{400C7410-A9BD-4FE2-9C7D-D8C556A37A29}" destId="{E425B116-A1AE-4399-9760-01A9388420A2}" srcOrd="0" destOrd="0" presId="urn:microsoft.com/office/officeart/2005/8/layout/orgChart1"/>
    <dgm:cxn modelId="{B1829E40-619C-438E-AF1A-08FE7CBB57EA}" type="presParOf" srcId="{E425B116-A1AE-4399-9760-01A9388420A2}" destId="{E946973B-1973-4BDE-8D07-DE01FFEAE1E9}" srcOrd="0" destOrd="0" presId="urn:microsoft.com/office/officeart/2005/8/layout/orgChart1"/>
    <dgm:cxn modelId="{E7B4EF14-3EB7-4A0D-8CDB-BB0A37432622}" type="presParOf" srcId="{E946973B-1973-4BDE-8D07-DE01FFEAE1E9}" destId="{40A4F38E-4DAA-4131-917B-FF71C9698FB3}" srcOrd="0" destOrd="0" presId="urn:microsoft.com/office/officeart/2005/8/layout/orgChart1"/>
    <dgm:cxn modelId="{3D96B9BB-F955-4A95-99DD-A3479CC3E530}" type="presParOf" srcId="{40A4F38E-4DAA-4131-917B-FF71C9698FB3}" destId="{07F87BA3-9D4B-4896-8E9B-282A2D5ACAF6}" srcOrd="0" destOrd="0" presId="urn:microsoft.com/office/officeart/2005/8/layout/orgChart1"/>
    <dgm:cxn modelId="{8500F8EE-12E8-47C3-A32B-615D53485A04}" type="presParOf" srcId="{40A4F38E-4DAA-4131-917B-FF71C9698FB3}" destId="{43BEF9DC-8B87-42AF-A936-C5E3EEFCC1D9}" srcOrd="1" destOrd="0" presId="urn:microsoft.com/office/officeart/2005/8/layout/orgChart1"/>
    <dgm:cxn modelId="{C69CCF37-74BC-4056-BE19-5AD5B3D7302A}" type="presParOf" srcId="{E946973B-1973-4BDE-8D07-DE01FFEAE1E9}" destId="{43080737-DBC9-437D-9177-29261BD7531E}" srcOrd="1" destOrd="0" presId="urn:microsoft.com/office/officeart/2005/8/layout/orgChart1"/>
    <dgm:cxn modelId="{CC6ECF0A-8919-4B5C-BB48-10E8AD52216A}" type="presParOf" srcId="{43080737-DBC9-437D-9177-29261BD7531E}" destId="{D3B333B1-FD51-4F65-A699-65244667A299}" srcOrd="0" destOrd="0" presId="urn:microsoft.com/office/officeart/2005/8/layout/orgChart1"/>
    <dgm:cxn modelId="{70608475-689F-41FC-8BF9-28BFDEA92514}" type="presParOf" srcId="{43080737-DBC9-437D-9177-29261BD7531E}" destId="{29A3586F-BF95-4077-8D9A-3F78B9F80701}" srcOrd="1" destOrd="0" presId="urn:microsoft.com/office/officeart/2005/8/layout/orgChart1"/>
    <dgm:cxn modelId="{82C125B0-2A7B-46B2-BECB-FAFFCCDFE45E}" type="presParOf" srcId="{29A3586F-BF95-4077-8D9A-3F78B9F80701}" destId="{8B0FAF33-30BE-4AD2-A2C8-E065DD861479}" srcOrd="0" destOrd="0" presId="urn:microsoft.com/office/officeart/2005/8/layout/orgChart1"/>
    <dgm:cxn modelId="{53B2B4FC-A02A-4954-8C75-DB50CD50BE43}" type="presParOf" srcId="{8B0FAF33-30BE-4AD2-A2C8-E065DD861479}" destId="{5EE746EC-6EA4-4658-A4F0-C1AD37123DF7}" srcOrd="0" destOrd="0" presId="urn:microsoft.com/office/officeart/2005/8/layout/orgChart1"/>
    <dgm:cxn modelId="{87897EB9-7835-49F2-BE39-2927423DD746}" type="presParOf" srcId="{8B0FAF33-30BE-4AD2-A2C8-E065DD861479}" destId="{ECF41648-D4EB-4134-A917-909C2E58F114}" srcOrd="1" destOrd="0" presId="urn:microsoft.com/office/officeart/2005/8/layout/orgChart1"/>
    <dgm:cxn modelId="{AA7F79FD-9E9F-4583-930D-1142BCD214E4}" type="presParOf" srcId="{29A3586F-BF95-4077-8D9A-3F78B9F80701}" destId="{9687F3E0-8005-41E2-BB18-A710D9F867CD}" srcOrd="1" destOrd="0" presId="urn:microsoft.com/office/officeart/2005/8/layout/orgChart1"/>
    <dgm:cxn modelId="{236327F0-ADF4-468E-B74A-2F0159805058}" type="presParOf" srcId="{9687F3E0-8005-41E2-BB18-A710D9F867CD}" destId="{87A27BD8-F7CA-4F71-84F8-078DB75706A5}" srcOrd="0" destOrd="0" presId="urn:microsoft.com/office/officeart/2005/8/layout/orgChart1"/>
    <dgm:cxn modelId="{EC71E331-BDA7-4927-93FF-84C32EB43A94}" type="presParOf" srcId="{9687F3E0-8005-41E2-BB18-A710D9F867CD}" destId="{FE17FFBC-6DBA-4968-B342-05253745F574}" srcOrd="1" destOrd="0" presId="urn:microsoft.com/office/officeart/2005/8/layout/orgChart1"/>
    <dgm:cxn modelId="{AC12702D-5418-45D2-AA7F-6447A8FFC6DA}" type="presParOf" srcId="{FE17FFBC-6DBA-4968-B342-05253745F574}" destId="{2CFF6E9D-CAB1-47B7-A078-08A79CBDF889}" srcOrd="0" destOrd="0" presId="urn:microsoft.com/office/officeart/2005/8/layout/orgChart1"/>
    <dgm:cxn modelId="{1222A39C-3FA2-4DAC-9BE6-D06615059DF1}" type="presParOf" srcId="{2CFF6E9D-CAB1-47B7-A078-08A79CBDF889}" destId="{74921CF6-10C8-4557-9CE6-C8CAB7DC3198}" srcOrd="0" destOrd="0" presId="urn:microsoft.com/office/officeart/2005/8/layout/orgChart1"/>
    <dgm:cxn modelId="{C9B3342F-1D19-4A48-9262-30577661C20E}" type="presParOf" srcId="{2CFF6E9D-CAB1-47B7-A078-08A79CBDF889}" destId="{E35FA026-5C10-4DDF-BEC1-893F8331B709}" srcOrd="1" destOrd="0" presId="urn:microsoft.com/office/officeart/2005/8/layout/orgChart1"/>
    <dgm:cxn modelId="{99F0332B-9AD7-4A04-9F13-8B8C94B4D9C6}" type="presParOf" srcId="{FE17FFBC-6DBA-4968-B342-05253745F574}" destId="{2499C29A-1CD9-49FE-AE37-71341204EB46}" srcOrd="1" destOrd="0" presId="urn:microsoft.com/office/officeart/2005/8/layout/orgChart1"/>
    <dgm:cxn modelId="{87CD95F2-A443-4A34-9B46-28B2C9A93466}" type="presParOf" srcId="{FE17FFBC-6DBA-4968-B342-05253745F574}" destId="{F0820606-624F-4E75-8273-EADE93464746}" srcOrd="2" destOrd="0" presId="urn:microsoft.com/office/officeart/2005/8/layout/orgChart1"/>
    <dgm:cxn modelId="{C83CB491-AAE6-42A6-BF9A-18E1CE1DF5D3}" type="presParOf" srcId="{9687F3E0-8005-41E2-BB18-A710D9F867CD}" destId="{29BA2BC6-2861-477F-865E-55C235BD3637}" srcOrd="2" destOrd="0" presId="urn:microsoft.com/office/officeart/2005/8/layout/orgChart1"/>
    <dgm:cxn modelId="{F65AB27C-DCFF-477F-8E4C-30FB103F4B88}" type="presParOf" srcId="{9687F3E0-8005-41E2-BB18-A710D9F867CD}" destId="{6F5BC3C9-4BB0-4128-9C0B-3B181DD46D53}" srcOrd="3" destOrd="0" presId="urn:microsoft.com/office/officeart/2005/8/layout/orgChart1"/>
    <dgm:cxn modelId="{3FF5DEEE-0FF7-4783-AA2C-43FC1FFB63D9}" type="presParOf" srcId="{6F5BC3C9-4BB0-4128-9C0B-3B181DD46D53}" destId="{78EC503D-6158-43D3-99FB-2CD74A54D99D}" srcOrd="0" destOrd="0" presId="urn:microsoft.com/office/officeart/2005/8/layout/orgChart1"/>
    <dgm:cxn modelId="{1498BF5F-793F-4128-A35F-DCB13023D631}" type="presParOf" srcId="{78EC503D-6158-43D3-99FB-2CD74A54D99D}" destId="{021BD458-720C-4BF3-8CC8-DD34E119154B}" srcOrd="0" destOrd="0" presId="urn:microsoft.com/office/officeart/2005/8/layout/orgChart1"/>
    <dgm:cxn modelId="{97EF714D-A9A3-496B-8183-8C94D580540C}" type="presParOf" srcId="{78EC503D-6158-43D3-99FB-2CD74A54D99D}" destId="{FED5F0CD-D1D7-494F-A8FB-38759A235CD6}" srcOrd="1" destOrd="0" presId="urn:microsoft.com/office/officeart/2005/8/layout/orgChart1"/>
    <dgm:cxn modelId="{0FE6A108-7377-490F-83E5-206C469D0850}" type="presParOf" srcId="{6F5BC3C9-4BB0-4128-9C0B-3B181DD46D53}" destId="{BE4EF911-A52E-41AF-A4F1-5F025DBCA597}" srcOrd="1" destOrd="0" presId="urn:microsoft.com/office/officeart/2005/8/layout/orgChart1"/>
    <dgm:cxn modelId="{9E3C88FA-5959-4BD0-A365-8B207F2DF49C}" type="presParOf" srcId="{6F5BC3C9-4BB0-4128-9C0B-3B181DD46D53}" destId="{210F1F90-2F25-4217-8166-DCE5421A5FD4}" srcOrd="2" destOrd="0" presId="urn:microsoft.com/office/officeart/2005/8/layout/orgChart1"/>
    <dgm:cxn modelId="{D5AF3229-036A-462C-8C1E-309853187D60}" type="presParOf" srcId="{29A3586F-BF95-4077-8D9A-3F78B9F80701}" destId="{48BADC42-FAC8-44C3-AB5D-C4039B68F67C}" srcOrd="2" destOrd="0" presId="urn:microsoft.com/office/officeart/2005/8/layout/orgChart1"/>
    <dgm:cxn modelId="{20C039F7-E25B-47B0-A0BD-6BBDB9DF59AD}" type="presParOf" srcId="{43080737-DBC9-437D-9177-29261BD7531E}" destId="{98BF42BF-EB3B-4F6C-BA6E-D929BDAF3463}" srcOrd="2" destOrd="0" presId="urn:microsoft.com/office/officeart/2005/8/layout/orgChart1"/>
    <dgm:cxn modelId="{6BA78E2B-B9E5-4A0E-B3C4-9F75F65DFE6C}" type="presParOf" srcId="{43080737-DBC9-437D-9177-29261BD7531E}" destId="{2CED1C73-414E-4BBA-BB7A-CD0D80131248}" srcOrd="3" destOrd="0" presId="urn:microsoft.com/office/officeart/2005/8/layout/orgChart1"/>
    <dgm:cxn modelId="{CB7E8936-7131-40B0-9C18-2264A224AE06}" type="presParOf" srcId="{2CED1C73-414E-4BBA-BB7A-CD0D80131248}" destId="{C43AFA0F-D514-410F-8EC9-7510747EA6F0}" srcOrd="0" destOrd="0" presId="urn:microsoft.com/office/officeart/2005/8/layout/orgChart1"/>
    <dgm:cxn modelId="{A672781A-7BA3-4AAA-BF3D-9C1FAE0B04E4}" type="presParOf" srcId="{C43AFA0F-D514-410F-8EC9-7510747EA6F0}" destId="{2A81C577-9BB6-4138-953D-5C70175F8C4F}" srcOrd="0" destOrd="0" presId="urn:microsoft.com/office/officeart/2005/8/layout/orgChart1"/>
    <dgm:cxn modelId="{236AD1C3-25B8-46C6-BD70-858A01C07A10}" type="presParOf" srcId="{C43AFA0F-D514-410F-8EC9-7510747EA6F0}" destId="{90EAE008-B013-4CCA-BDF6-C7EBA665C1C0}" srcOrd="1" destOrd="0" presId="urn:microsoft.com/office/officeart/2005/8/layout/orgChart1"/>
    <dgm:cxn modelId="{C46C3AB7-D576-4866-8B37-33121E088E54}" type="presParOf" srcId="{2CED1C73-414E-4BBA-BB7A-CD0D80131248}" destId="{6D25AE7B-E320-4053-9E3A-2BCFD146730C}" srcOrd="1" destOrd="0" presId="urn:microsoft.com/office/officeart/2005/8/layout/orgChart1"/>
    <dgm:cxn modelId="{BD7423B0-B489-45D3-8A34-4C92C7AD45B0}" type="presParOf" srcId="{6D25AE7B-E320-4053-9E3A-2BCFD146730C}" destId="{6265C0C3-5A65-4A07-930D-0C57CB5DF1C1}" srcOrd="0" destOrd="0" presId="urn:microsoft.com/office/officeart/2005/8/layout/orgChart1"/>
    <dgm:cxn modelId="{4A004689-D7AB-40EC-A082-5FC39A87F21C}" type="presParOf" srcId="{6D25AE7B-E320-4053-9E3A-2BCFD146730C}" destId="{B8A6BEED-D30C-472B-B5B7-B325F38300BD}" srcOrd="1" destOrd="0" presId="urn:microsoft.com/office/officeart/2005/8/layout/orgChart1"/>
    <dgm:cxn modelId="{FABE2C57-D333-46E9-B8FB-C0C69263155B}" type="presParOf" srcId="{B8A6BEED-D30C-472B-B5B7-B325F38300BD}" destId="{F24D9A1F-7042-4017-BF6E-DB2D5AFF96E5}" srcOrd="0" destOrd="0" presId="urn:microsoft.com/office/officeart/2005/8/layout/orgChart1"/>
    <dgm:cxn modelId="{E678407E-69E0-4BE4-8410-4FE89CEA837C}" type="presParOf" srcId="{F24D9A1F-7042-4017-BF6E-DB2D5AFF96E5}" destId="{8005AA0D-D7AC-459F-B3A1-F907A55AB810}" srcOrd="0" destOrd="0" presId="urn:microsoft.com/office/officeart/2005/8/layout/orgChart1"/>
    <dgm:cxn modelId="{AE18F9FF-FD46-4614-9732-BE235F8C018E}" type="presParOf" srcId="{F24D9A1F-7042-4017-BF6E-DB2D5AFF96E5}" destId="{A355F21B-FAF3-4338-9606-4C751480A525}" srcOrd="1" destOrd="0" presId="urn:microsoft.com/office/officeart/2005/8/layout/orgChart1"/>
    <dgm:cxn modelId="{6BA5A233-73C2-441C-B504-2D21A9441A10}" type="presParOf" srcId="{B8A6BEED-D30C-472B-B5B7-B325F38300BD}" destId="{5389BF34-433C-480B-8DB7-8E50E49BD8F6}" srcOrd="1" destOrd="0" presId="urn:microsoft.com/office/officeart/2005/8/layout/orgChart1"/>
    <dgm:cxn modelId="{1D251F20-ADE5-4B49-A405-77DC4BC06CCC}" type="presParOf" srcId="{B8A6BEED-D30C-472B-B5B7-B325F38300BD}" destId="{2A6E5D96-1273-46E2-B35D-D0E3BBE37D24}" srcOrd="2" destOrd="0" presId="urn:microsoft.com/office/officeart/2005/8/layout/orgChart1"/>
    <dgm:cxn modelId="{7A14906C-C916-4EE8-83D9-2E8FF32F4C11}" type="presParOf" srcId="{6D25AE7B-E320-4053-9E3A-2BCFD146730C}" destId="{B3854093-E32D-4B86-8950-762E2C9AF8AF}" srcOrd="2" destOrd="0" presId="urn:microsoft.com/office/officeart/2005/8/layout/orgChart1"/>
    <dgm:cxn modelId="{2FBB13A4-D25B-4C9B-8C3E-6AA5336E4E51}" type="presParOf" srcId="{6D25AE7B-E320-4053-9E3A-2BCFD146730C}" destId="{520BDDBE-1DD4-4689-8C65-92FD6E28ADE9}" srcOrd="3" destOrd="0" presId="urn:microsoft.com/office/officeart/2005/8/layout/orgChart1"/>
    <dgm:cxn modelId="{C5C51AD4-2D5C-4061-9380-958DDDFD21C2}" type="presParOf" srcId="{520BDDBE-1DD4-4689-8C65-92FD6E28ADE9}" destId="{F54F0006-B31D-4082-A80C-12F4C32A53F8}" srcOrd="0" destOrd="0" presId="urn:microsoft.com/office/officeart/2005/8/layout/orgChart1"/>
    <dgm:cxn modelId="{4A2EC988-3F4F-4D56-80A4-9BB8120467A4}" type="presParOf" srcId="{F54F0006-B31D-4082-A80C-12F4C32A53F8}" destId="{1AAC7272-52E6-4EF7-9060-F15B157A4A40}" srcOrd="0" destOrd="0" presId="urn:microsoft.com/office/officeart/2005/8/layout/orgChart1"/>
    <dgm:cxn modelId="{AC0E0A6D-BBF4-444D-BF44-28F97400C2A1}" type="presParOf" srcId="{F54F0006-B31D-4082-A80C-12F4C32A53F8}" destId="{C1E7D4EA-6843-434B-B733-B76FB6EFA767}" srcOrd="1" destOrd="0" presId="urn:microsoft.com/office/officeart/2005/8/layout/orgChart1"/>
    <dgm:cxn modelId="{136D3B66-9D43-45C7-8D61-2C1575B83C11}" type="presParOf" srcId="{520BDDBE-1DD4-4689-8C65-92FD6E28ADE9}" destId="{54464F23-0F0B-456D-999D-2AEA73D6C2BD}" srcOrd="1" destOrd="0" presId="urn:microsoft.com/office/officeart/2005/8/layout/orgChart1"/>
    <dgm:cxn modelId="{E1DB8A4F-93E7-4D69-9DD3-9ACC13239988}" type="presParOf" srcId="{520BDDBE-1DD4-4689-8C65-92FD6E28ADE9}" destId="{E1259CAB-2E95-4FC2-8D53-BA40660F1B29}" srcOrd="2" destOrd="0" presId="urn:microsoft.com/office/officeart/2005/8/layout/orgChart1"/>
    <dgm:cxn modelId="{2063428A-9EF9-4C2B-828E-701E8431714F}" type="presParOf" srcId="{2CED1C73-414E-4BBA-BB7A-CD0D80131248}" destId="{D21FD9E3-B4EC-4310-A22B-20A242B573B5}" srcOrd="2" destOrd="0" presId="urn:microsoft.com/office/officeart/2005/8/layout/orgChart1"/>
    <dgm:cxn modelId="{33850779-165E-4884-A962-827D760FE09D}" type="presParOf" srcId="{E946973B-1973-4BDE-8D07-DE01FFEAE1E9}" destId="{78625AAC-E744-4B73-9F49-029AD258F3F8}" srcOrd="2" destOrd="0" presId="urn:microsoft.com/office/officeart/2005/8/layout/orgChart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50CF90-D072-4643-A47C-0628998408C2}">
      <dsp:nvSpPr>
        <dsp:cNvPr id="0" name=""/>
        <dsp:cNvSpPr/>
      </dsp:nvSpPr>
      <dsp:spPr>
        <a:xfrm>
          <a:off x="5534749" y="2444112"/>
          <a:ext cx="949290" cy="329505"/>
        </a:xfrm>
        <a:custGeom>
          <a:avLst/>
          <a:gdLst/>
          <a:ahLst/>
          <a:cxnLst/>
          <a:rect l="0" t="0" r="0" b="0"/>
          <a:pathLst>
            <a:path>
              <a:moveTo>
                <a:pt x="0" y="0"/>
              </a:moveTo>
              <a:lnTo>
                <a:pt x="0" y="164752"/>
              </a:lnTo>
              <a:lnTo>
                <a:pt x="949290" y="164752"/>
              </a:lnTo>
              <a:lnTo>
                <a:pt x="949290" y="329505"/>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A2F2891-7ACC-4F4A-B861-90745940DC72}">
      <dsp:nvSpPr>
        <dsp:cNvPr id="0" name=""/>
        <dsp:cNvSpPr/>
      </dsp:nvSpPr>
      <dsp:spPr>
        <a:xfrm>
          <a:off x="4585459" y="2444112"/>
          <a:ext cx="949290" cy="329505"/>
        </a:xfrm>
        <a:custGeom>
          <a:avLst/>
          <a:gdLst/>
          <a:ahLst/>
          <a:cxnLst/>
          <a:rect l="0" t="0" r="0" b="0"/>
          <a:pathLst>
            <a:path>
              <a:moveTo>
                <a:pt x="949290" y="0"/>
              </a:moveTo>
              <a:lnTo>
                <a:pt x="949290" y="164752"/>
              </a:lnTo>
              <a:lnTo>
                <a:pt x="0" y="164752"/>
              </a:lnTo>
              <a:lnTo>
                <a:pt x="0" y="329505"/>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AA4F199-0A3B-43D1-9231-E3549A53D061}">
      <dsp:nvSpPr>
        <dsp:cNvPr id="0" name=""/>
        <dsp:cNvSpPr/>
      </dsp:nvSpPr>
      <dsp:spPr>
        <a:xfrm>
          <a:off x="3636168" y="1330069"/>
          <a:ext cx="1898580" cy="329505"/>
        </a:xfrm>
        <a:custGeom>
          <a:avLst/>
          <a:gdLst/>
          <a:ahLst/>
          <a:cxnLst/>
          <a:rect l="0" t="0" r="0" b="0"/>
          <a:pathLst>
            <a:path>
              <a:moveTo>
                <a:pt x="0" y="0"/>
              </a:moveTo>
              <a:lnTo>
                <a:pt x="0" y="164752"/>
              </a:lnTo>
              <a:lnTo>
                <a:pt x="1898580" y="164752"/>
              </a:lnTo>
              <a:lnTo>
                <a:pt x="1898580" y="329505"/>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AF391D3-8D05-4DD2-A51A-5AAFC104E59F}">
      <dsp:nvSpPr>
        <dsp:cNvPr id="0" name=""/>
        <dsp:cNvSpPr/>
      </dsp:nvSpPr>
      <dsp:spPr>
        <a:xfrm>
          <a:off x="1737588" y="2444112"/>
          <a:ext cx="949290" cy="329505"/>
        </a:xfrm>
        <a:custGeom>
          <a:avLst/>
          <a:gdLst/>
          <a:ahLst/>
          <a:cxnLst/>
          <a:rect l="0" t="0" r="0" b="0"/>
          <a:pathLst>
            <a:path>
              <a:moveTo>
                <a:pt x="0" y="0"/>
              </a:moveTo>
              <a:lnTo>
                <a:pt x="0" y="164752"/>
              </a:lnTo>
              <a:lnTo>
                <a:pt x="949290" y="164752"/>
              </a:lnTo>
              <a:lnTo>
                <a:pt x="949290" y="329505"/>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3F7433D-F565-4013-B79D-8851E438FF87}">
      <dsp:nvSpPr>
        <dsp:cNvPr id="0" name=""/>
        <dsp:cNvSpPr/>
      </dsp:nvSpPr>
      <dsp:spPr>
        <a:xfrm>
          <a:off x="788298" y="2444112"/>
          <a:ext cx="949290" cy="329505"/>
        </a:xfrm>
        <a:custGeom>
          <a:avLst/>
          <a:gdLst/>
          <a:ahLst/>
          <a:cxnLst/>
          <a:rect l="0" t="0" r="0" b="0"/>
          <a:pathLst>
            <a:path>
              <a:moveTo>
                <a:pt x="949290" y="0"/>
              </a:moveTo>
              <a:lnTo>
                <a:pt x="949290" y="164752"/>
              </a:lnTo>
              <a:lnTo>
                <a:pt x="0" y="164752"/>
              </a:lnTo>
              <a:lnTo>
                <a:pt x="0" y="329505"/>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890A3E5-4706-48AC-9011-639CA477A888}">
      <dsp:nvSpPr>
        <dsp:cNvPr id="0" name=""/>
        <dsp:cNvSpPr/>
      </dsp:nvSpPr>
      <dsp:spPr>
        <a:xfrm>
          <a:off x="1737588" y="1330069"/>
          <a:ext cx="1898580" cy="329505"/>
        </a:xfrm>
        <a:custGeom>
          <a:avLst/>
          <a:gdLst/>
          <a:ahLst/>
          <a:cxnLst/>
          <a:rect l="0" t="0" r="0" b="0"/>
          <a:pathLst>
            <a:path>
              <a:moveTo>
                <a:pt x="1898580" y="0"/>
              </a:moveTo>
              <a:lnTo>
                <a:pt x="1898580" y="164752"/>
              </a:lnTo>
              <a:lnTo>
                <a:pt x="0" y="164752"/>
              </a:lnTo>
              <a:lnTo>
                <a:pt x="0" y="329505"/>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9486FE3-180D-4874-B431-9C71C0FAC0AF}">
      <dsp:nvSpPr>
        <dsp:cNvPr id="0" name=""/>
        <dsp:cNvSpPr/>
      </dsp:nvSpPr>
      <dsp:spPr>
        <a:xfrm>
          <a:off x="2851631" y="545532"/>
          <a:ext cx="1569074" cy="784537"/>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sz="2000" b="0" i="0" u="none" strike="noStrike" kern="1200" cap="none" normalizeH="0" baseline="0">
              <a:ln>
                <a:noFill/>
              </a:ln>
              <a:solidFill>
                <a:schemeClr val="tx1"/>
              </a:solidFill>
              <a:effectLst/>
              <a:latin typeface="Verdana" panose="020B0604030504040204" pitchFamily="34" charset="0"/>
              <a:cs typeface="Arial" panose="020B0604020202020204" pitchFamily="34" charset="0"/>
            </a:rPr>
            <a:t>Motor de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sz="2000" b="0" i="0" u="none" strike="noStrike" kern="1200" cap="none" normalizeH="0" baseline="0">
              <a:ln>
                <a:noFill/>
              </a:ln>
              <a:solidFill>
                <a:schemeClr val="tx1"/>
              </a:solidFill>
              <a:effectLst/>
              <a:latin typeface="Verdana" panose="020B0604030504040204" pitchFamily="34" charset="0"/>
              <a:cs typeface="Arial" panose="020B0604020202020204" pitchFamily="34" charset="0"/>
            </a:rPr>
            <a:t>Combustión</a:t>
          </a:r>
        </a:p>
      </dsp:txBody>
      <dsp:txXfrm>
        <a:off x="2851631" y="545532"/>
        <a:ext cx="1569074" cy="784537"/>
      </dsp:txXfrm>
    </dsp:sp>
    <dsp:sp modelId="{74573885-20CA-4C17-BEAE-A72D9CA08D64}">
      <dsp:nvSpPr>
        <dsp:cNvPr id="0" name=""/>
        <dsp:cNvSpPr/>
      </dsp:nvSpPr>
      <dsp:spPr>
        <a:xfrm>
          <a:off x="953051" y="1659575"/>
          <a:ext cx="1569074" cy="784537"/>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sz="2000" b="0" i="0" u="none" strike="noStrike" kern="1200" cap="none" normalizeH="0" baseline="0">
              <a:ln>
                <a:noFill/>
              </a:ln>
              <a:solidFill>
                <a:schemeClr val="tx1"/>
              </a:solidFill>
              <a:effectLst/>
              <a:latin typeface="Verdana" panose="020B0604030504040204" pitchFamily="34" charset="0"/>
              <a:cs typeface="Arial" panose="020B0604020202020204" pitchFamily="34" charset="0"/>
            </a:rPr>
            <a:t>Externa</a:t>
          </a:r>
        </a:p>
      </dsp:txBody>
      <dsp:txXfrm>
        <a:off x="953051" y="1659575"/>
        <a:ext cx="1569074" cy="784537"/>
      </dsp:txXfrm>
    </dsp:sp>
    <dsp:sp modelId="{F6EF5852-EC64-48E6-A002-8B03D9A0AC25}">
      <dsp:nvSpPr>
        <dsp:cNvPr id="0" name=""/>
        <dsp:cNvSpPr/>
      </dsp:nvSpPr>
      <dsp:spPr>
        <a:xfrm>
          <a:off x="3761" y="2773618"/>
          <a:ext cx="1569074" cy="784537"/>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sz="2000" b="0" i="0" u="none" strike="noStrike" kern="1200" cap="none" normalizeH="0" baseline="0">
              <a:ln>
                <a:noFill/>
              </a:ln>
              <a:solidFill>
                <a:schemeClr val="tx1"/>
              </a:solidFill>
              <a:effectLst/>
              <a:latin typeface="Verdana" panose="020B0604030504040204" pitchFamily="34" charset="0"/>
              <a:cs typeface="Arial" panose="020B0604020202020204" pitchFamily="34" charset="0"/>
            </a:rPr>
            <a:t>Máquina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sz="2000" b="0" i="0" u="none" strike="noStrike" kern="1200" cap="none" normalizeH="0" baseline="0">
              <a:ln>
                <a:noFill/>
              </a:ln>
              <a:solidFill>
                <a:schemeClr val="tx1"/>
              </a:solidFill>
              <a:effectLst/>
              <a:latin typeface="Verdana" panose="020B0604030504040204" pitchFamily="34" charset="0"/>
              <a:cs typeface="Arial" panose="020B0604020202020204" pitchFamily="34" charset="0"/>
            </a:rPr>
            <a:t>Recíproca</a:t>
          </a:r>
        </a:p>
      </dsp:txBody>
      <dsp:txXfrm>
        <a:off x="3761" y="2773618"/>
        <a:ext cx="1569074" cy="784537"/>
      </dsp:txXfrm>
    </dsp:sp>
    <dsp:sp modelId="{B9C39BA8-6631-44D8-9FE2-74291C0DDFDC}">
      <dsp:nvSpPr>
        <dsp:cNvPr id="0" name=""/>
        <dsp:cNvSpPr/>
      </dsp:nvSpPr>
      <dsp:spPr>
        <a:xfrm>
          <a:off x="1902341" y="2773618"/>
          <a:ext cx="1569074" cy="784537"/>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sz="2000" b="0" i="0" u="none" strike="noStrike" kern="1200" cap="none" normalizeH="0" baseline="0">
              <a:ln>
                <a:noFill/>
              </a:ln>
              <a:solidFill>
                <a:schemeClr val="tx1"/>
              </a:solidFill>
              <a:effectLst/>
              <a:latin typeface="Verdana" panose="020B0604030504040204" pitchFamily="34" charset="0"/>
              <a:cs typeface="Arial" panose="020B0604020202020204" pitchFamily="34" charset="0"/>
            </a:rPr>
            <a:t>Turbina de Vapor</a:t>
          </a:r>
        </a:p>
      </dsp:txBody>
      <dsp:txXfrm>
        <a:off x="1902341" y="2773618"/>
        <a:ext cx="1569074" cy="784537"/>
      </dsp:txXfrm>
    </dsp:sp>
    <dsp:sp modelId="{D6BC64C7-E79A-4953-A516-C6AA7DA5FBCF}">
      <dsp:nvSpPr>
        <dsp:cNvPr id="0" name=""/>
        <dsp:cNvSpPr/>
      </dsp:nvSpPr>
      <dsp:spPr>
        <a:xfrm>
          <a:off x="4750211" y="1659575"/>
          <a:ext cx="1569074" cy="784537"/>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sz="2000" b="0" i="0" u="none" strike="noStrike" kern="1200" cap="none" normalizeH="0" baseline="0">
              <a:ln>
                <a:noFill/>
              </a:ln>
              <a:solidFill>
                <a:schemeClr val="tx1"/>
              </a:solidFill>
              <a:effectLst/>
              <a:latin typeface="Verdana" panose="020B0604030504040204" pitchFamily="34" charset="0"/>
              <a:cs typeface="Arial" panose="020B0604020202020204" pitchFamily="34" charset="0"/>
            </a:rPr>
            <a:t>Interna</a:t>
          </a:r>
        </a:p>
      </dsp:txBody>
      <dsp:txXfrm>
        <a:off x="4750211" y="1659575"/>
        <a:ext cx="1569074" cy="784537"/>
      </dsp:txXfrm>
    </dsp:sp>
    <dsp:sp modelId="{AA8F0ABB-366D-4AD2-8E9E-EDF70AB9A514}">
      <dsp:nvSpPr>
        <dsp:cNvPr id="0" name=""/>
        <dsp:cNvSpPr/>
      </dsp:nvSpPr>
      <dsp:spPr>
        <a:xfrm>
          <a:off x="3800921" y="2773618"/>
          <a:ext cx="1569074" cy="784537"/>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sz="2000" b="0" i="0" u="none" strike="noStrike" kern="1200" cap="none" normalizeH="0" baseline="0">
              <a:ln>
                <a:noFill/>
              </a:ln>
              <a:solidFill>
                <a:schemeClr val="tx1"/>
              </a:solidFill>
              <a:effectLst/>
              <a:latin typeface="Verdana" panose="020B0604030504040204" pitchFamily="34" charset="0"/>
              <a:cs typeface="Arial" panose="020B0604020202020204" pitchFamily="34" charset="0"/>
            </a:rPr>
            <a:t>Motor Otto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sz="2000" b="0" i="0" u="none" strike="noStrike" kern="1200" cap="none" normalizeH="0" baseline="0">
              <a:ln>
                <a:noFill/>
              </a:ln>
              <a:solidFill>
                <a:schemeClr val="tx1"/>
              </a:solidFill>
              <a:effectLst/>
              <a:latin typeface="Verdana" panose="020B0604030504040204" pitchFamily="34" charset="0"/>
              <a:cs typeface="Arial" panose="020B0604020202020204" pitchFamily="34" charset="0"/>
            </a:rPr>
            <a:t>y Diesel</a:t>
          </a:r>
        </a:p>
      </dsp:txBody>
      <dsp:txXfrm>
        <a:off x="3800921" y="2773618"/>
        <a:ext cx="1569074" cy="784537"/>
      </dsp:txXfrm>
    </dsp:sp>
    <dsp:sp modelId="{86F58472-3FBB-4F6A-9837-09914989F139}">
      <dsp:nvSpPr>
        <dsp:cNvPr id="0" name=""/>
        <dsp:cNvSpPr/>
      </dsp:nvSpPr>
      <dsp:spPr>
        <a:xfrm>
          <a:off x="5699501" y="2773618"/>
          <a:ext cx="1569074" cy="784537"/>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sz="2000" b="0" i="0" u="none" strike="noStrike" kern="1200" cap="none" normalizeH="0" baseline="0">
              <a:ln>
                <a:noFill/>
              </a:ln>
              <a:solidFill>
                <a:schemeClr val="tx1"/>
              </a:solidFill>
              <a:effectLst/>
              <a:latin typeface="Verdana" panose="020B0604030504040204" pitchFamily="34" charset="0"/>
              <a:cs typeface="Arial" panose="020B0604020202020204" pitchFamily="34" charset="0"/>
            </a:rPr>
            <a:t>Turbina a Gas</a:t>
          </a:r>
        </a:p>
      </dsp:txBody>
      <dsp:txXfrm>
        <a:off x="5699501" y="2773618"/>
        <a:ext cx="1569074" cy="78453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854093-E32D-4B86-8950-762E2C9AF8AF}">
      <dsp:nvSpPr>
        <dsp:cNvPr id="0" name=""/>
        <dsp:cNvSpPr/>
      </dsp:nvSpPr>
      <dsp:spPr>
        <a:xfrm>
          <a:off x="5534749" y="2444112"/>
          <a:ext cx="949290" cy="329505"/>
        </a:xfrm>
        <a:custGeom>
          <a:avLst/>
          <a:gdLst/>
          <a:ahLst/>
          <a:cxnLst/>
          <a:rect l="0" t="0" r="0" b="0"/>
          <a:pathLst>
            <a:path>
              <a:moveTo>
                <a:pt x="0" y="0"/>
              </a:moveTo>
              <a:lnTo>
                <a:pt x="0" y="164752"/>
              </a:lnTo>
              <a:lnTo>
                <a:pt x="949290" y="164752"/>
              </a:lnTo>
              <a:lnTo>
                <a:pt x="949290" y="329505"/>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265C0C3-5A65-4A07-930D-0C57CB5DF1C1}">
      <dsp:nvSpPr>
        <dsp:cNvPr id="0" name=""/>
        <dsp:cNvSpPr/>
      </dsp:nvSpPr>
      <dsp:spPr>
        <a:xfrm>
          <a:off x="4585459" y="2444112"/>
          <a:ext cx="949290" cy="329505"/>
        </a:xfrm>
        <a:custGeom>
          <a:avLst/>
          <a:gdLst/>
          <a:ahLst/>
          <a:cxnLst/>
          <a:rect l="0" t="0" r="0" b="0"/>
          <a:pathLst>
            <a:path>
              <a:moveTo>
                <a:pt x="949290" y="0"/>
              </a:moveTo>
              <a:lnTo>
                <a:pt x="949290" y="164752"/>
              </a:lnTo>
              <a:lnTo>
                <a:pt x="0" y="164752"/>
              </a:lnTo>
              <a:lnTo>
                <a:pt x="0" y="329505"/>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8BF42BF-EB3B-4F6C-BA6E-D929BDAF3463}">
      <dsp:nvSpPr>
        <dsp:cNvPr id="0" name=""/>
        <dsp:cNvSpPr/>
      </dsp:nvSpPr>
      <dsp:spPr>
        <a:xfrm>
          <a:off x="3636168" y="1330069"/>
          <a:ext cx="1898580" cy="329505"/>
        </a:xfrm>
        <a:custGeom>
          <a:avLst/>
          <a:gdLst/>
          <a:ahLst/>
          <a:cxnLst/>
          <a:rect l="0" t="0" r="0" b="0"/>
          <a:pathLst>
            <a:path>
              <a:moveTo>
                <a:pt x="0" y="0"/>
              </a:moveTo>
              <a:lnTo>
                <a:pt x="0" y="164752"/>
              </a:lnTo>
              <a:lnTo>
                <a:pt x="1898580" y="164752"/>
              </a:lnTo>
              <a:lnTo>
                <a:pt x="1898580" y="329505"/>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9BA2BC6-2861-477F-865E-55C235BD3637}">
      <dsp:nvSpPr>
        <dsp:cNvPr id="0" name=""/>
        <dsp:cNvSpPr/>
      </dsp:nvSpPr>
      <dsp:spPr>
        <a:xfrm>
          <a:off x="1737588" y="2444112"/>
          <a:ext cx="949290" cy="329505"/>
        </a:xfrm>
        <a:custGeom>
          <a:avLst/>
          <a:gdLst/>
          <a:ahLst/>
          <a:cxnLst/>
          <a:rect l="0" t="0" r="0" b="0"/>
          <a:pathLst>
            <a:path>
              <a:moveTo>
                <a:pt x="0" y="0"/>
              </a:moveTo>
              <a:lnTo>
                <a:pt x="0" y="164752"/>
              </a:lnTo>
              <a:lnTo>
                <a:pt x="949290" y="164752"/>
              </a:lnTo>
              <a:lnTo>
                <a:pt x="949290" y="329505"/>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7A27BD8-F7CA-4F71-84F8-078DB75706A5}">
      <dsp:nvSpPr>
        <dsp:cNvPr id="0" name=""/>
        <dsp:cNvSpPr/>
      </dsp:nvSpPr>
      <dsp:spPr>
        <a:xfrm>
          <a:off x="788298" y="2444112"/>
          <a:ext cx="949290" cy="329505"/>
        </a:xfrm>
        <a:custGeom>
          <a:avLst/>
          <a:gdLst/>
          <a:ahLst/>
          <a:cxnLst/>
          <a:rect l="0" t="0" r="0" b="0"/>
          <a:pathLst>
            <a:path>
              <a:moveTo>
                <a:pt x="949290" y="0"/>
              </a:moveTo>
              <a:lnTo>
                <a:pt x="949290" y="164752"/>
              </a:lnTo>
              <a:lnTo>
                <a:pt x="0" y="164752"/>
              </a:lnTo>
              <a:lnTo>
                <a:pt x="0" y="329505"/>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3B333B1-FD51-4F65-A699-65244667A299}">
      <dsp:nvSpPr>
        <dsp:cNvPr id="0" name=""/>
        <dsp:cNvSpPr/>
      </dsp:nvSpPr>
      <dsp:spPr>
        <a:xfrm>
          <a:off x="1737588" y="1330069"/>
          <a:ext cx="1898580" cy="329505"/>
        </a:xfrm>
        <a:custGeom>
          <a:avLst/>
          <a:gdLst/>
          <a:ahLst/>
          <a:cxnLst/>
          <a:rect l="0" t="0" r="0" b="0"/>
          <a:pathLst>
            <a:path>
              <a:moveTo>
                <a:pt x="1898580" y="0"/>
              </a:moveTo>
              <a:lnTo>
                <a:pt x="1898580" y="164752"/>
              </a:lnTo>
              <a:lnTo>
                <a:pt x="0" y="164752"/>
              </a:lnTo>
              <a:lnTo>
                <a:pt x="0" y="329505"/>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7F87BA3-9D4B-4896-8E9B-282A2D5ACAF6}">
      <dsp:nvSpPr>
        <dsp:cNvPr id="0" name=""/>
        <dsp:cNvSpPr/>
      </dsp:nvSpPr>
      <dsp:spPr>
        <a:xfrm>
          <a:off x="2851631" y="545532"/>
          <a:ext cx="1569074" cy="784537"/>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sz="2000" b="0" i="0" u="none" strike="noStrike" kern="1200" cap="none" normalizeH="0" baseline="0">
              <a:ln>
                <a:noFill/>
              </a:ln>
              <a:solidFill>
                <a:schemeClr val="tx1"/>
              </a:solidFill>
              <a:effectLst/>
              <a:latin typeface="Verdana" panose="020B0604030504040204" pitchFamily="34" charset="0"/>
              <a:cs typeface="Arial" panose="020B0604020202020204" pitchFamily="34" charset="0"/>
            </a:rPr>
            <a:t>Motor de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sz="2000" b="0" i="0" u="none" strike="noStrike" kern="1200" cap="none" normalizeH="0" baseline="0">
              <a:ln>
                <a:noFill/>
              </a:ln>
              <a:solidFill>
                <a:schemeClr val="tx1"/>
              </a:solidFill>
              <a:effectLst/>
              <a:latin typeface="Verdana" panose="020B0604030504040204" pitchFamily="34" charset="0"/>
              <a:cs typeface="Arial" panose="020B0604020202020204" pitchFamily="34" charset="0"/>
            </a:rPr>
            <a:t>Combustión</a:t>
          </a:r>
        </a:p>
      </dsp:txBody>
      <dsp:txXfrm>
        <a:off x="2851631" y="545532"/>
        <a:ext cx="1569074" cy="784537"/>
      </dsp:txXfrm>
    </dsp:sp>
    <dsp:sp modelId="{5EE746EC-6EA4-4658-A4F0-C1AD37123DF7}">
      <dsp:nvSpPr>
        <dsp:cNvPr id="0" name=""/>
        <dsp:cNvSpPr/>
      </dsp:nvSpPr>
      <dsp:spPr>
        <a:xfrm>
          <a:off x="953051" y="1659575"/>
          <a:ext cx="1569074" cy="784537"/>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sz="2000" b="0" i="0" u="none" strike="noStrike" kern="1200" cap="none" normalizeH="0" baseline="0">
              <a:ln>
                <a:noFill/>
              </a:ln>
              <a:solidFill>
                <a:schemeClr val="tx1"/>
              </a:solidFill>
              <a:effectLst/>
              <a:latin typeface="Verdana" panose="020B0604030504040204" pitchFamily="34" charset="0"/>
              <a:cs typeface="Arial" panose="020B0604020202020204" pitchFamily="34" charset="0"/>
            </a:rPr>
            <a:t>Externa</a:t>
          </a:r>
        </a:p>
      </dsp:txBody>
      <dsp:txXfrm>
        <a:off x="953051" y="1659575"/>
        <a:ext cx="1569074" cy="784537"/>
      </dsp:txXfrm>
    </dsp:sp>
    <dsp:sp modelId="{74921CF6-10C8-4557-9CE6-C8CAB7DC3198}">
      <dsp:nvSpPr>
        <dsp:cNvPr id="0" name=""/>
        <dsp:cNvSpPr/>
      </dsp:nvSpPr>
      <dsp:spPr>
        <a:xfrm>
          <a:off x="3761" y="2773618"/>
          <a:ext cx="1569074" cy="784537"/>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sz="2000" b="0" i="0" u="none" strike="noStrike" kern="1200" cap="none" normalizeH="0" baseline="0">
              <a:ln>
                <a:noFill/>
              </a:ln>
              <a:solidFill>
                <a:schemeClr val="tx1"/>
              </a:solidFill>
              <a:effectLst/>
              <a:latin typeface="Verdana" panose="020B0604030504040204" pitchFamily="34" charset="0"/>
              <a:cs typeface="Arial" panose="020B0604020202020204" pitchFamily="34" charset="0"/>
            </a:rPr>
            <a:t>Máquina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sz="2000" b="0" i="0" u="none" strike="noStrike" kern="1200" cap="none" normalizeH="0" baseline="0">
              <a:ln>
                <a:noFill/>
              </a:ln>
              <a:solidFill>
                <a:schemeClr val="tx1"/>
              </a:solidFill>
              <a:effectLst/>
              <a:latin typeface="Verdana" panose="020B0604030504040204" pitchFamily="34" charset="0"/>
              <a:cs typeface="Arial" panose="020B0604020202020204" pitchFamily="34" charset="0"/>
            </a:rPr>
            <a:t>Recíproca</a:t>
          </a:r>
        </a:p>
      </dsp:txBody>
      <dsp:txXfrm>
        <a:off x="3761" y="2773618"/>
        <a:ext cx="1569074" cy="784537"/>
      </dsp:txXfrm>
    </dsp:sp>
    <dsp:sp modelId="{021BD458-720C-4BF3-8CC8-DD34E119154B}">
      <dsp:nvSpPr>
        <dsp:cNvPr id="0" name=""/>
        <dsp:cNvSpPr/>
      </dsp:nvSpPr>
      <dsp:spPr>
        <a:xfrm>
          <a:off x="1902341" y="2773618"/>
          <a:ext cx="1569074" cy="784537"/>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sz="2000" b="0" i="0" u="none" strike="noStrike" kern="1200" cap="none" normalizeH="0" baseline="0">
              <a:ln>
                <a:noFill/>
              </a:ln>
              <a:solidFill>
                <a:schemeClr val="tx1"/>
              </a:solidFill>
              <a:effectLst/>
              <a:latin typeface="Verdana" panose="020B0604030504040204" pitchFamily="34" charset="0"/>
              <a:cs typeface="Arial" panose="020B0604020202020204" pitchFamily="34" charset="0"/>
            </a:rPr>
            <a:t>Turbina de Vapor</a:t>
          </a:r>
        </a:p>
      </dsp:txBody>
      <dsp:txXfrm>
        <a:off x="1902341" y="2773618"/>
        <a:ext cx="1569074" cy="784537"/>
      </dsp:txXfrm>
    </dsp:sp>
    <dsp:sp modelId="{2A81C577-9BB6-4138-953D-5C70175F8C4F}">
      <dsp:nvSpPr>
        <dsp:cNvPr id="0" name=""/>
        <dsp:cNvSpPr/>
      </dsp:nvSpPr>
      <dsp:spPr>
        <a:xfrm>
          <a:off x="4750211" y="1659575"/>
          <a:ext cx="1569074" cy="784537"/>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sz="2000" b="0" i="0" u="none" strike="noStrike" kern="1200" cap="none" normalizeH="0" baseline="0">
              <a:ln>
                <a:noFill/>
              </a:ln>
              <a:solidFill>
                <a:schemeClr val="tx1"/>
              </a:solidFill>
              <a:effectLst/>
              <a:latin typeface="Verdana" panose="020B0604030504040204" pitchFamily="34" charset="0"/>
              <a:cs typeface="Arial" panose="020B0604020202020204" pitchFamily="34" charset="0"/>
            </a:rPr>
            <a:t>Interna</a:t>
          </a:r>
        </a:p>
      </dsp:txBody>
      <dsp:txXfrm>
        <a:off x="4750211" y="1659575"/>
        <a:ext cx="1569074" cy="784537"/>
      </dsp:txXfrm>
    </dsp:sp>
    <dsp:sp modelId="{8005AA0D-D7AC-459F-B3A1-F907A55AB810}">
      <dsp:nvSpPr>
        <dsp:cNvPr id="0" name=""/>
        <dsp:cNvSpPr/>
      </dsp:nvSpPr>
      <dsp:spPr>
        <a:xfrm>
          <a:off x="3800921" y="2773618"/>
          <a:ext cx="1569074" cy="784537"/>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sz="2000" b="0" i="0" u="none" strike="noStrike" kern="1200" cap="none" normalizeH="0" baseline="0">
              <a:ln>
                <a:noFill/>
              </a:ln>
              <a:solidFill>
                <a:schemeClr val="tx1"/>
              </a:solidFill>
              <a:effectLst/>
              <a:latin typeface="Verdana" panose="020B0604030504040204" pitchFamily="34" charset="0"/>
              <a:cs typeface="Arial" panose="020B0604020202020204" pitchFamily="34" charset="0"/>
            </a:rPr>
            <a:t>Motor Otto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sz="2000" b="0" i="0" u="none" strike="noStrike" kern="1200" cap="none" normalizeH="0" baseline="0">
              <a:ln>
                <a:noFill/>
              </a:ln>
              <a:solidFill>
                <a:schemeClr val="tx1"/>
              </a:solidFill>
              <a:effectLst/>
              <a:latin typeface="Verdana" panose="020B0604030504040204" pitchFamily="34" charset="0"/>
              <a:cs typeface="Arial" panose="020B0604020202020204" pitchFamily="34" charset="0"/>
            </a:rPr>
            <a:t>y Diesel</a:t>
          </a:r>
        </a:p>
      </dsp:txBody>
      <dsp:txXfrm>
        <a:off x="3800921" y="2773618"/>
        <a:ext cx="1569074" cy="784537"/>
      </dsp:txXfrm>
    </dsp:sp>
    <dsp:sp modelId="{1AAC7272-52E6-4EF7-9060-F15B157A4A40}">
      <dsp:nvSpPr>
        <dsp:cNvPr id="0" name=""/>
        <dsp:cNvSpPr/>
      </dsp:nvSpPr>
      <dsp:spPr>
        <a:xfrm>
          <a:off x="5699501" y="2773618"/>
          <a:ext cx="1569074" cy="784537"/>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sz="2000" b="0" i="0" u="none" strike="noStrike" kern="1200" cap="none" normalizeH="0" baseline="0">
              <a:ln>
                <a:noFill/>
              </a:ln>
              <a:solidFill>
                <a:schemeClr val="tx1"/>
              </a:solidFill>
              <a:effectLst/>
              <a:latin typeface="Verdana" panose="020B0604030504040204" pitchFamily="34" charset="0"/>
              <a:cs typeface="Arial" panose="020B0604020202020204" pitchFamily="34" charset="0"/>
            </a:rPr>
            <a:t>Turbina a Gas</a:t>
          </a:r>
        </a:p>
      </dsp:txBody>
      <dsp:txXfrm>
        <a:off x="5699501" y="2773618"/>
        <a:ext cx="1569074" cy="784537"/>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1.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866" name="Rectangle 2"/>
          <p:cNvSpPr>
            <a:spLocks noGrp="1" noChangeArrowheads="1"/>
          </p:cNvSpPr>
          <p:nvPr>
            <p:ph type="hdr" sz="quarter"/>
          </p:nvPr>
        </p:nvSpPr>
        <p:spPr bwMode="auto">
          <a:xfrm>
            <a:off x="0" y="0"/>
            <a:ext cx="2971800" cy="4540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defRPr>
            </a:lvl1pPr>
          </a:lstStyle>
          <a:p>
            <a:pPr>
              <a:defRPr/>
            </a:pPr>
            <a:endParaRPr lang="es-ES"/>
          </a:p>
        </p:txBody>
      </p:sp>
      <p:sp>
        <p:nvSpPr>
          <p:cNvPr id="36867" name="Rectangle 3"/>
          <p:cNvSpPr>
            <a:spLocks noGrp="1" noChangeArrowheads="1"/>
          </p:cNvSpPr>
          <p:nvPr>
            <p:ph type="dt" idx="1"/>
          </p:nvPr>
        </p:nvSpPr>
        <p:spPr bwMode="auto">
          <a:xfrm>
            <a:off x="3884613" y="0"/>
            <a:ext cx="2971800" cy="4540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pPr>
              <a:defRPr/>
            </a:pPr>
            <a:endParaRPr lang="es-ES"/>
          </a:p>
        </p:txBody>
      </p:sp>
      <p:sp>
        <p:nvSpPr>
          <p:cNvPr id="286724" name="Rectangle 4"/>
          <p:cNvSpPr>
            <a:spLocks noGrp="1" noRot="1" noChangeAspect="1" noChangeArrowheads="1" noTextEdit="1"/>
          </p:cNvSpPr>
          <p:nvPr>
            <p:ph type="sldImg" idx="2"/>
          </p:nvPr>
        </p:nvSpPr>
        <p:spPr bwMode="auto">
          <a:xfrm>
            <a:off x="1160463" y="681038"/>
            <a:ext cx="4538662" cy="3403600"/>
          </a:xfrm>
          <a:prstGeom prst="rect">
            <a:avLst/>
          </a:prstGeom>
          <a:noFill/>
          <a:ln w="9525">
            <a:solidFill>
              <a:srgbClr val="000000"/>
            </a:solidFill>
            <a:miter lim="800000"/>
            <a:headEnd/>
            <a:tailEnd/>
          </a:ln>
        </p:spPr>
      </p:sp>
      <p:sp>
        <p:nvSpPr>
          <p:cNvPr id="36869" name="Rectangle 5"/>
          <p:cNvSpPr>
            <a:spLocks noGrp="1" noChangeArrowheads="1"/>
          </p:cNvSpPr>
          <p:nvPr>
            <p:ph type="body" sz="quarter" idx="3"/>
          </p:nvPr>
        </p:nvSpPr>
        <p:spPr bwMode="auto">
          <a:xfrm>
            <a:off x="685800" y="4311650"/>
            <a:ext cx="5486400" cy="40846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noProof="0"/>
              <a:t>Haga clic para modificar el estilo de texto del patrón</a:t>
            </a:r>
          </a:p>
          <a:p>
            <a:pPr lvl="1"/>
            <a:r>
              <a:rPr lang="es-ES" noProof="0"/>
              <a:t>Segundo nivel</a:t>
            </a:r>
          </a:p>
          <a:p>
            <a:pPr lvl="2"/>
            <a:r>
              <a:rPr lang="es-ES" noProof="0"/>
              <a:t>Tercer nivel</a:t>
            </a:r>
          </a:p>
          <a:p>
            <a:pPr lvl="3"/>
            <a:r>
              <a:rPr lang="es-ES" noProof="0"/>
              <a:t>Cuarto nivel</a:t>
            </a:r>
          </a:p>
          <a:p>
            <a:pPr lvl="4"/>
            <a:r>
              <a:rPr lang="es-ES" noProof="0"/>
              <a:t>Quinto nivel</a:t>
            </a:r>
          </a:p>
        </p:txBody>
      </p:sp>
      <p:sp>
        <p:nvSpPr>
          <p:cNvPr id="36870" name="Rectangle 6"/>
          <p:cNvSpPr>
            <a:spLocks noGrp="1" noChangeArrowheads="1"/>
          </p:cNvSpPr>
          <p:nvPr>
            <p:ph type="ftr" sz="quarter" idx="4"/>
          </p:nvPr>
        </p:nvSpPr>
        <p:spPr bwMode="auto">
          <a:xfrm>
            <a:off x="0" y="8621713"/>
            <a:ext cx="2971800" cy="4540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es-ES"/>
          </a:p>
        </p:txBody>
      </p:sp>
      <p:sp>
        <p:nvSpPr>
          <p:cNvPr id="36871" name="Rectangle 7"/>
          <p:cNvSpPr>
            <a:spLocks noGrp="1" noChangeArrowheads="1"/>
          </p:cNvSpPr>
          <p:nvPr>
            <p:ph type="sldNum" sz="quarter" idx="5"/>
          </p:nvPr>
        </p:nvSpPr>
        <p:spPr bwMode="auto">
          <a:xfrm>
            <a:off x="3884613" y="8621713"/>
            <a:ext cx="2971800" cy="4540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pPr>
              <a:defRPr/>
            </a:pPr>
            <a:fld id="{0BD6D141-8137-41EA-9B10-A16ED89FB060}"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87746" name="Rectangle 7"/>
          <p:cNvSpPr>
            <a:spLocks noGrp="1" noChangeArrowheads="1"/>
          </p:cNvSpPr>
          <p:nvPr>
            <p:ph type="sldNum" sz="quarter" idx="5"/>
          </p:nvPr>
        </p:nvSpPr>
        <p:spPr>
          <a:noFill/>
        </p:spPr>
        <p:txBody>
          <a:bodyPr/>
          <a:lstStyle/>
          <a:p>
            <a:fld id="{2AE0CF60-0F4D-40F8-AB84-E754BDE6220D}" type="slidenum">
              <a:rPr lang="es-ES" smtClean="0"/>
              <a:pPr/>
              <a:t>32</a:t>
            </a:fld>
            <a:endParaRPr lang="es-ES"/>
          </a:p>
        </p:txBody>
      </p:sp>
      <p:sp>
        <p:nvSpPr>
          <p:cNvPr id="287747" name="Text Box 2"/>
          <p:cNvSpPr txBox="1">
            <a:spLocks noChangeArrowheads="1"/>
          </p:cNvSpPr>
          <p:nvPr/>
        </p:nvSpPr>
        <p:spPr bwMode="auto">
          <a:xfrm>
            <a:off x="1143000" y="681038"/>
            <a:ext cx="4572000" cy="3403600"/>
          </a:xfrm>
          <a:prstGeom prst="rect">
            <a:avLst/>
          </a:prstGeom>
          <a:solidFill>
            <a:srgbClr val="FFFFFF"/>
          </a:solidFill>
          <a:ln w="9360">
            <a:solidFill>
              <a:srgbClr val="000000"/>
            </a:solidFill>
            <a:miter lim="800000"/>
            <a:headEnd/>
            <a:tailEnd/>
          </a:ln>
        </p:spPr>
        <p:txBody>
          <a:bodyPr wrap="none" anchor="ctr"/>
          <a:lstStyle/>
          <a:p>
            <a:endParaRPr lang="es-CL"/>
          </a:p>
        </p:txBody>
      </p:sp>
      <p:sp>
        <p:nvSpPr>
          <p:cNvPr id="287748" name="Rectangle 3"/>
          <p:cNvSpPr>
            <a:spLocks noGrp="1" noChangeArrowheads="1"/>
          </p:cNvSpPr>
          <p:nvPr>
            <p:ph type="body"/>
          </p:nvPr>
        </p:nvSpPr>
        <p:spPr>
          <a:xfrm>
            <a:off x="914400" y="4311650"/>
            <a:ext cx="5027613" cy="4094163"/>
          </a:xfrm>
          <a:solidFill>
            <a:schemeClr val="accent1"/>
          </a:solidFill>
          <a:ln w="9360">
            <a:solidFill>
              <a:schemeClr val="tx1"/>
            </a:solidFill>
          </a:ln>
        </p:spPr>
        <p:txBody>
          <a:bodyPr wrap="none" anchor="ctr"/>
          <a:lstStyle/>
          <a:p>
            <a:pPr eaLnBrk="1" hangingPunct="1"/>
            <a:endParaRPr lang="es-CL"/>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88770" name="Rectangle 7"/>
          <p:cNvSpPr>
            <a:spLocks noGrp="1" noChangeArrowheads="1"/>
          </p:cNvSpPr>
          <p:nvPr>
            <p:ph type="sldNum" sz="quarter" idx="5"/>
          </p:nvPr>
        </p:nvSpPr>
        <p:spPr>
          <a:noFill/>
        </p:spPr>
        <p:txBody>
          <a:bodyPr/>
          <a:lstStyle/>
          <a:p>
            <a:fld id="{C21CD2A7-D411-41D3-9AEB-5C425B189101}" type="slidenum">
              <a:rPr lang="es-ES" smtClean="0"/>
              <a:pPr/>
              <a:t>33</a:t>
            </a:fld>
            <a:endParaRPr lang="es-ES"/>
          </a:p>
        </p:txBody>
      </p:sp>
      <p:sp>
        <p:nvSpPr>
          <p:cNvPr id="288771" name="Text Box 2"/>
          <p:cNvSpPr txBox="1">
            <a:spLocks noChangeArrowheads="1"/>
          </p:cNvSpPr>
          <p:nvPr/>
        </p:nvSpPr>
        <p:spPr bwMode="auto">
          <a:xfrm>
            <a:off x="1143000" y="681038"/>
            <a:ext cx="4572000" cy="3403600"/>
          </a:xfrm>
          <a:prstGeom prst="rect">
            <a:avLst/>
          </a:prstGeom>
          <a:solidFill>
            <a:srgbClr val="FFFFFF"/>
          </a:solidFill>
          <a:ln w="9360">
            <a:solidFill>
              <a:srgbClr val="000000"/>
            </a:solidFill>
            <a:miter lim="800000"/>
            <a:headEnd/>
            <a:tailEnd/>
          </a:ln>
        </p:spPr>
        <p:txBody>
          <a:bodyPr wrap="none" anchor="ctr"/>
          <a:lstStyle/>
          <a:p>
            <a:endParaRPr lang="es-CL"/>
          </a:p>
        </p:txBody>
      </p:sp>
      <p:sp>
        <p:nvSpPr>
          <p:cNvPr id="288772" name="Rectangle 3"/>
          <p:cNvSpPr>
            <a:spLocks noGrp="1" noChangeArrowheads="1"/>
          </p:cNvSpPr>
          <p:nvPr>
            <p:ph type="body"/>
          </p:nvPr>
        </p:nvSpPr>
        <p:spPr>
          <a:xfrm>
            <a:off x="914400" y="4311650"/>
            <a:ext cx="5027613" cy="4094163"/>
          </a:xfrm>
          <a:solidFill>
            <a:schemeClr val="accent1"/>
          </a:solidFill>
          <a:ln w="9360">
            <a:solidFill>
              <a:schemeClr val="tx1"/>
            </a:solidFill>
          </a:ln>
        </p:spPr>
        <p:txBody>
          <a:bodyPr wrap="none" anchor="ctr"/>
          <a:lstStyle/>
          <a:p>
            <a:pPr eaLnBrk="1" hangingPunct="1"/>
            <a:endParaRPr lang="es-CL"/>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89794" name="Rectangle 7"/>
          <p:cNvSpPr>
            <a:spLocks noGrp="1" noChangeArrowheads="1"/>
          </p:cNvSpPr>
          <p:nvPr>
            <p:ph type="sldNum" sz="quarter" idx="5"/>
          </p:nvPr>
        </p:nvSpPr>
        <p:spPr>
          <a:noFill/>
        </p:spPr>
        <p:txBody>
          <a:bodyPr/>
          <a:lstStyle/>
          <a:p>
            <a:fld id="{D44FC95C-EC53-47AC-B29E-0197F3A9EC41}" type="slidenum">
              <a:rPr lang="es-ES" smtClean="0"/>
              <a:pPr/>
              <a:t>43</a:t>
            </a:fld>
            <a:endParaRPr lang="es-ES"/>
          </a:p>
        </p:txBody>
      </p:sp>
      <p:sp>
        <p:nvSpPr>
          <p:cNvPr id="289795" name="Text Box 2"/>
          <p:cNvSpPr txBox="1">
            <a:spLocks noChangeArrowheads="1"/>
          </p:cNvSpPr>
          <p:nvPr/>
        </p:nvSpPr>
        <p:spPr bwMode="auto">
          <a:xfrm>
            <a:off x="1143000" y="681038"/>
            <a:ext cx="4572000" cy="3403600"/>
          </a:xfrm>
          <a:prstGeom prst="rect">
            <a:avLst/>
          </a:prstGeom>
          <a:solidFill>
            <a:srgbClr val="FFFFFF"/>
          </a:solidFill>
          <a:ln w="9360">
            <a:solidFill>
              <a:srgbClr val="000000"/>
            </a:solidFill>
            <a:miter lim="800000"/>
            <a:headEnd/>
            <a:tailEnd/>
          </a:ln>
        </p:spPr>
        <p:txBody>
          <a:bodyPr wrap="none" anchor="ctr"/>
          <a:lstStyle/>
          <a:p>
            <a:endParaRPr lang="es-CL"/>
          </a:p>
        </p:txBody>
      </p:sp>
      <p:sp>
        <p:nvSpPr>
          <p:cNvPr id="289796" name="Rectangle 3"/>
          <p:cNvSpPr>
            <a:spLocks noGrp="1" noChangeArrowheads="1"/>
          </p:cNvSpPr>
          <p:nvPr>
            <p:ph type="body"/>
          </p:nvPr>
        </p:nvSpPr>
        <p:spPr>
          <a:xfrm>
            <a:off x="914400" y="4311650"/>
            <a:ext cx="5027613" cy="4094163"/>
          </a:xfrm>
          <a:solidFill>
            <a:schemeClr val="accent1"/>
          </a:solidFill>
          <a:ln w="9360">
            <a:solidFill>
              <a:schemeClr val="tx1"/>
            </a:solidFill>
          </a:ln>
        </p:spPr>
        <p:txBody>
          <a:bodyPr wrap="none" anchor="ctr"/>
          <a:lstStyle/>
          <a:p>
            <a:pPr eaLnBrk="1" hangingPunct="1"/>
            <a:endParaRPr lang="es-CL"/>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4" name="Group 2"/>
          <p:cNvGrpSpPr>
            <a:grpSpLocks/>
          </p:cNvGrpSpPr>
          <p:nvPr/>
        </p:nvGrpSpPr>
        <p:grpSpPr bwMode="auto">
          <a:xfrm>
            <a:off x="-3222625" y="304800"/>
            <a:ext cx="11909425" cy="4724400"/>
            <a:chOff x="-2030" y="192"/>
            <a:chExt cx="7502" cy="2976"/>
          </a:xfrm>
        </p:grpSpPr>
        <p:sp>
          <p:nvSpPr>
            <p:cNvPr id="5" name="Line 3"/>
            <p:cNvSpPr>
              <a:spLocks noChangeShapeType="1"/>
            </p:cNvSpPr>
            <p:nvPr/>
          </p:nvSpPr>
          <p:spPr bwMode="auto">
            <a:xfrm>
              <a:off x="912" y="1584"/>
              <a:ext cx="4560" cy="0"/>
            </a:xfrm>
            <a:prstGeom prst="line">
              <a:avLst/>
            </a:prstGeom>
            <a:noFill/>
            <a:ln w="12700">
              <a:solidFill>
                <a:schemeClr val="tx1"/>
              </a:solidFill>
              <a:round/>
              <a:headEnd/>
              <a:tailEnd/>
            </a:ln>
          </p:spPr>
          <p:txBody>
            <a:bodyPr/>
            <a:lstStyle/>
            <a:p>
              <a:pPr>
                <a:defRPr/>
              </a:pPr>
              <a:endParaRPr lang="es-CL"/>
            </a:p>
          </p:txBody>
        </p:sp>
        <p:sp>
          <p:nvSpPr>
            <p:cNvPr id="6" name="AutoShape 4"/>
            <p:cNvSpPr>
              <a:spLocks noChangeArrowheads="1"/>
            </p:cNvSpPr>
            <p:nvPr/>
          </p:nvSpPr>
          <p:spPr bwMode="auto">
            <a:xfrm>
              <a:off x="-1584" y="864"/>
              <a:ext cx="2304" cy="2304"/>
            </a:xfrm>
            <a:custGeom>
              <a:avLst/>
              <a:gdLst>
                <a:gd name="T0" fmla="*/ 0 w 64000"/>
                <a:gd name="T1" fmla="*/ 0 h 64000"/>
                <a:gd name="T2" fmla="*/ 0 w 64000"/>
                <a:gd name="T3" fmla="*/ 0 h 64000"/>
                <a:gd name="T4" fmla="*/ 0 w 64000"/>
                <a:gd name="T5" fmla="*/ 0 h 64000"/>
                <a:gd name="T6" fmla="*/ 0 w 64000"/>
                <a:gd name="T7" fmla="*/ 0 h 64000"/>
                <a:gd name="T8" fmla="*/ 0 w 64000"/>
                <a:gd name="T9" fmla="*/ 0 h 64000"/>
                <a:gd name="T10" fmla="*/ 0 w 64000"/>
                <a:gd name="T11" fmla="*/ 0 h 64000"/>
                <a:gd name="T12" fmla="*/ 0 w 64000"/>
                <a:gd name="T13" fmla="*/ 0 h 64000"/>
                <a:gd name="T14" fmla="*/ 0 w 64000"/>
                <a:gd name="T15" fmla="*/ 0 h 64000"/>
                <a:gd name="T16" fmla="*/ 0 w 64000"/>
                <a:gd name="T17" fmla="*/ 0 h 640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44083 w 64000"/>
                <a:gd name="T28" fmla="*/ -29639 h 64000"/>
                <a:gd name="T29" fmla="*/ 44083 w 64000"/>
                <a:gd name="T30" fmla="*/ 29639 h 640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4000" h="64000">
                  <a:moveTo>
                    <a:pt x="44083" y="2368"/>
                  </a:moveTo>
                  <a:cubicBezTo>
                    <a:pt x="56127" y="7280"/>
                    <a:pt x="64000" y="18993"/>
                    <a:pt x="64000" y="32000"/>
                  </a:cubicBezTo>
                  <a:cubicBezTo>
                    <a:pt x="64000" y="45006"/>
                    <a:pt x="56127" y="56719"/>
                    <a:pt x="44083" y="61631"/>
                  </a:cubicBezTo>
                  <a:cubicBezTo>
                    <a:pt x="44082" y="61631"/>
                    <a:pt x="44082" y="61631"/>
                    <a:pt x="44082" y="61631"/>
                  </a:cubicBezTo>
                  <a:lnTo>
                    <a:pt x="44083" y="61632"/>
                  </a:lnTo>
                  <a:lnTo>
                    <a:pt x="44083" y="2368"/>
                  </a:lnTo>
                  <a:lnTo>
                    <a:pt x="44082" y="2368"/>
                  </a:lnTo>
                  <a:cubicBezTo>
                    <a:pt x="44082" y="2368"/>
                    <a:pt x="44082" y="2368"/>
                    <a:pt x="44083" y="2368"/>
                  </a:cubicBezTo>
                  <a:close/>
                </a:path>
              </a:pathLst>
            </a:custGeom>
            <a:solidFill>
              <a:schemeClr val="accent2"/>
            </a:solidFill>
            <a:ln w="9525">
              <a:noFill/>
              <a:miter lim="800000"/>
              <a:headEnd/>
              <a:tailEnd/>
            </a:ln>
          </p:spPr>
          <p:txBody>
            <a:bodyPr/>
            <a:lstStyle/>
            <a:p>
              <a:pPr>
                <a:defRPr/>
              </a:pPr>
              <a:endParaRPr lang="es-CL"/>
            </a:p>
          </p:txBody>
        </p:sp>
        <p:sp>
          <p:nvSpPr>
            <p:cNvPr id="7" name="AutoShape 5"/>
            <p:cNvSpPr>
              <a:spLocks noChangeArrowheads="1"/>
            </p:cNvSpPr>
            <p:nvPr/>
          </p:nvSpPr>
          <p:spPr bwMode="auto">
            <a:xfrm>
              <a:off x="-2030" y="192"/>
              <a:ext cx="2544" cy="2544"/>
            </a:xfrm>
            <a:custGeom>
              <a:avLst/>
              <a:gdLst>
                <a:gd name="T0" fmla="*/ 0 w 64000"/>
                <a:gd name="T1" fmla="*/ 0 h 64000"/>
                <a:gd name="T2" fmla="*/ 0 w 64000"/>
                <a:gd name="T3" fmla="*/ 0 h 64000"/>
                <a:gd name="T4" fmla="*/ 0 w 64000"/>
                <a:gd name="T5" fmla="*/ 0 h 64000"/>
                <a:gd name="T6" fmla="*/ 0 w 64000"/>
                <a:gd name="T7" fmla="*/ 0 h 64000"/>
                <a:gd name="T8" fmla="*/ 0 w 64000"/>
                <a:gd name="T9" fmla="*/ 0 h 64000"/>
                <a:gd name="T10" fmla="*/ 0 w 64000"/>
                <a:gd name="T11" fmla="*/ 0 h 64000"/>
                <a:gd name="T12" fmla="*/ 0 w 64000"/>
                <a:gd name="T13" fmla="*/ 0 h 64000"/>
                <a:gd name="T14" fmla="*/ 0 w 64000"/>
                <a:gd name="T15" fmla="*/ 0 h 64000"/>
                <a:gd name="T16" fmla="*/ 0 w 64000"/>
                <a:gd name="T17" fmla="*/ 0 h 640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50994 w 64000"/>
                <a:gd name="T28" fmla="*/ -25761 h 64000"/>
                <a:gd name="T29" fmla="*/ 50994 w 64000"/>
                <a:gd name="T30" fmla="*/ 25761 h 640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4000" h="64000">
                  <a:moveTo>
                    <a:pt x="50994" y="6246"/>
                  </a:moveTo>
                  <a:cubicBezTo>
                    <a:pt x="59172" y="12279"/>
                    <a:pt x="64000" y="21837"/>
                    <a:pt x="64000" y="32000"/>
                  </a:cubicBezTo>
                  <a:cubicBezTo>
                    <a:pt x="64000" y="42162"/>
                    <a:pt x="59172" y="51720"/>
                    <a:pt x="50994" y="57753"/>
                  </a:cubicBezTo>
                  <a:cubicBezTo>
                    <a:pt x="50993" y="57753"/>
                    <a:pt x="50993" y="57753"/>
                    <a:pt x="50993" y="57753"/>
                  </a:cubicBezTo>
                  <a:lnTo>
                    <a:pt x="50994" y="57754"/>
                  </a:lnTo>
                  <a:lnTo>
                    <a:pt x="50994" y="6246"/>
                  </a:lnTo>
                  <a:lnTo>
                    <a:pt x="50993" y="6246"/>
                  </a:lnTo>
                  <a:cubicBezTo>
                    <a:pt x="50993" y="6246"/>
                    <a:pt x="50993" y="6246"/>
                    <a:pt x="50994" y="6246"/>
                  </a:cubicBezTo>
                  <a:close/>
                </a:path>
              </a:pathLst>
            </a:custGeom>
            <a:solidFill>
              <a:schemeClr val="hlink"/>
            </a:solidFill>
            <a:ln w="9525">
              <a:noFill/>
              <a:miter lim="800000"/>
              <a:headEnd/>
              <a:tailEnd/>
            </a:ln>
          </p:spPr>
          <p:txBody>
            <a:bodyPr/>
            <a:lstStyle/>
            <a:p>
              <a:pPr>
                <a:defRPr/>
              </a:pPr>
              <a:endParaRPr lang="es-CL"/>
            </a:p>
          </p:txBody>
        </p:sp>
      </p:grpSp>
      <p:sp>
        <p:nvSpPr>
          <p:cNvPr id="19462" name="Rectangle 6"/>
          <p:cNvSpPr>
            <a:spLocks noGrp="1" noChangeArrowheads="1"/>
          </p:cNvSpPr>
          <p:nvPr>
            <p:ph type="ctrTitle"/>
          </p:nvPr>
        </p:nvSpPr>
        <p:spPr>
          <a:xfrm>
            <a:off x="1443038" y="985838"/>
            <a:ext cx="7239000" cy="1444625"/>
          </a:xfrm>
        </p:spPr>
        <p:txBody>
          <a:bodyPr/>
          <a:lstStyle>
            <a:lvl1pPr>
              <a:defRPr sz="4000"/>
            </a:lvl1pPr>
          </a:lstStyle>
          <a:p>
            <a:r>
              <a:rPr lang="es-ES"/>
              <a:t>Haga clic para cambiar el estilo de título	</a:t>
            </a:r>
          </a:p>
        </p:txBody>
      </p:sp>
      <p:sp>
        <p:nvSpPr>
          <p:cNvPr id="19463" name="Rectangle 7"/>
          <p:cNvSpPr>
            <a:spLocks noGrp="1" noChangeArrowheads="1"/>
          </p:cNvSpPr>
          <p:nvPr>
            <p:ph type="subTitle" idx="1"/>
          </p:nvPr>
        </p:nvSpPr>
        <p:spPr>
          <a:xfrm>
            <a:off x="1443038" y="3427413"/>
            <a:ext cx="7239000" cy="1752600"/>
          </a:xfrm>
        </p:spPr>
        <p:txBody>
          <a:bodyPr/>
          <a:lstStyle>
            <a:lvl1pPr marL="0" indent="0">
              <a:buFont typeface="Wingdings" pitchFamily="2" charset="2"/>
              <a:buNone/>
              <a:defRPr/>
            </a:lvl1pPr>
          </a:lstStyle>
          <a:p>
            <a:r>
              <a:rPr lang="es-ES"/>
              <a:t>Haga clic para modificar el estilo de subtítulo del patrón</a:t>
            </a:r>
          </a:p>
        </p:txBody>
      </p:sp>
      <p:sp>
        <p:nvSpPr>
          <p:cNvPr id="8" name="Rectangle 8"/>
          <p:cNvSpPr>
            <a:spLocks noGrp="1" noChangeArrowheads="1"/>
          </p:cNvSpPr>
          <p:nvPr>
            <p:ph type="dt" sz="half" idx="10"/>
          </p:nvPr>
        </p:nvSpPr>
        <p:spPr/>
        <p:txBody>
          <a:bodyPr/>
          <a:lstStyle>
            <a:lvl1pPr>
              <a:defRPr/>
            </a:lvl1pPr>
          </a:lstStyle>
          <a:p>
            <a:pPr>
              <a:defRPr/>
            </a:pPr>
            <a:r>
              <a:rPr lang="es-ES"/>
              <a:t>Abril 2012</a:t>
            </a:r>
          </a:p>
        </p:txBody>
      </p:sp>
      <p:sp>
        <p:nvSpPr>
          <p:cNvPr id="9" name="Rectangle 9"/>
          <p:cNvSpPr>
            <a:spLocks noGrp="1" noChangeArrowheads="1"/>
          </p:cNvSpPr>
          <p:nvPr>
            <p:ph type="ftr" sz="quarter" idx="11"/>
          </p:nvPr>
        </p:nvSpPr>
        <p:spPr/>
        <p:txBody>
          <a:bodyPr/>
          <a:lstStyle>
            <a:lvl1pPr>
              <a:defRPr/>
            </a:lvl1pPr>
          </a:lstStyle>
          <a:p>
            <a:pPr>
              <a:defRPr/>
            </a:pPr>
            <a:endParaRPr lang="es-ES"/>
          </a:p>
        </p:txBody>
      </p:sp>
      <p:sp>
        <p:nvSpPr>
          <p:cNvPr id="10" name="Rectangle 10"/>
          <p:cNvSpPr>
            <a:spLocks noGrp="1" noChangeArrowheads="1"/>
          </p:cNvSpPr>
          <p:nvPr>
            <p:ph type="sldNum" sz="quarter" idx="12"/>
          </p:nvPr>
        </p:nvSpPr>
        <p:spPr/>
        <p:txBody>
          <a:bodyPr/>
          <a:lstStyle>
            <a:lvl1pPr>
              <a:defRPr/>
            </a:lvl1pPr>
          </a:lstStyle>
          <a:p>
            <a:pPr>
              <a:defRPr/>
            </a:pPr>
            <a:fld id="{1A7C0913-E9C6-40B7-BF82-D58D6211A0F3}" type="slidenum">
              <a:rPr lang="es-ES"/>
              <a:pPr>
                <a:defRPr/>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8"/>
          <p:cNvSpPr>
            <a:spLocks noGrp="1" noChangeArrowheads="1"/>
          </p:cNvSpPr>
          <p:nvPr>
            <p:ph type="dt" sz="half" idx="10"/>
          </p:nvPr>
        </p:nvSpPr>
        <p:spPr>
          <a:ln/>
        </p:spPr>
        <p:txBody>
          <a:bodyPr/>
          <a:lstStyle>
            <a:lvl1pPr>
              <a:defRPr/>
            </a:lvl1pPr>
          </a:lstStyle>
          <a:p>
            <a:pPr>
              <a:defRPr/>
            </a:pPr>
            <a:endParaRPr lang="es-ES"/>
          </a:p>
        </p:txBody>
      </p:sp>
      <p:sp>
        <p:nvSpPr>
          <p:cNvPr id="5" name="Rectangle 9"/>
          <p:cNvSpPr>
            <a:spLocks noGrp="1" noChangeArrowheads="1"/>
          </p:cNvSpPr>
          <p:nvPr>
            <p:ph type="ftr" sz="quarter" idx="11"/>
          </p:nvPr>
        </p:nvSpPr>
        <p:spPr>
          <a:ln/>
        </p:spPr>
        <p:txBody>
          <a:bodyPr/>
          <a:lstStyle>
            <a:lvl1pPr>
              <a:defRPr/>
            </a:lvl1pPr>
          </a:lstStyle>
          <a:p>
            <a:pPr>
              <a:defRPr/>
            </a:pPr>
            <a:endParaRPr lang="es-ES"/>
          </a:p>
        </p:txBody>
      </p:sp>
      <p:sp>
        <p:nvSpPr>
          <p:cNvPr id="6" name="Rectangle 10"/>
          <p:cNvSpPr>
            <a:spLocks noGrp="1" noChangeArrowheads="1"/>
          </p:cNvSpPr>
          <p:nvPr>
            <p:ph type="sldNum" sz="quarter" idx="12"/>
          </p:nvPr>
        </p:nvSpPr>
        <p:spPr>
          <a:ln/>
        </p:spPr>
        <p:txBody>
          <a:bodyPr/>
          <a:lstStyle>
            <a:lvl1pPr>
              <a:defRPr/>
            </a:lvl1pPr>
          </a:lstStyle>
          <a:p>
            <a:pPr>
              <a:defRPr/>
            </a:pPr>
            <a:fld id="{529A2B34-734F-4B34-8732-30EEDE62E939}" type="slidenum">
              <a:rPr lang="es-ES"/>
              <a:pPr>
                <a:defRPr/>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
        <p:nvSpPr>
          <p:cNvPr id="4" name="Rectangle 8"/>
          <p:cNvSpPr>
            <a:spLocks noGrp="1" noChangeArrowheads="1"/>
          </p:cNvSpPr>
          <p:nvPr>
            <p:ph type="dt" sz="half" idx="10"/>
          </p:nvPr>
        </p:nvSpPr>
        <p:spPr>
          <a:ln/>
        </p:spPr>
        <p:txBody>
          <a:bodyPr/>
          <a:lstStyle>
            <a:lvl1pPr>
              <a:defRPr/>
            </a:lvl1pPr>
          </a:lstStyle>
          <a:p>
            <a:pPr>
              <a:defRPr/>
            </a:pPr>
            <a:endParaRPr lang="es-ES"/>
          </a:p>
        </p:txBody>
      </p:sp>
      <p:sp>
        <p:nvSpPr>
          <p:cNvPr id="5" name="Rectangle 9"/>
          <p:cNvSpPr>
            <a:spLocks noGrp="1" noChangeArrowheads="1"/>
          </p:cNvSpPr>
          <p:nvPr>
            <p:ph type="ftr" sz="quarter" idx="11"/>
          </p:nvPr>
        </p:nvSpPr>
        <p:spPr>
          <a:ln/>
        </p:spPr>
        <p:txBody>
          <a:bodyPr/>
          <a:lstStyle>
            <a:lvl1pPr>
              <a:defRPr/>
            </a:lvl1pPr>
          </a:lstStyle>
          <a:p>
            <a:pPr>
              <a:defRPr/>
            </a:pPr>
            <a:endParaRPr lang="es-ES"/>
          </a:p>
        </p:txBody>
      </p:sp>
      <p:sp>
        <p:nvSpPr>
          <p:cNvPr id="6" name="Rectangle 10"/>
          <p:cNvSpPr>
            <a:spLocks noGrp="1" noChangeArrowheads="1"/>
          </p:cNvSpPr>
          <p:nvPr>
            <p:ph type="sldNum" sz="quarter" idx="12"/>
          </p:nvPr>
        </p:nvSpPr>
        <p:spPr>
          <a:ln/>
        </p:spPr>
        <p:txBody>
          <a:bodyPr/>
          <a:lstStyle>
            <a:lvl1pPr>
              <a:defRPr/>
            </a:lvl1pPr>
          </a:lstStyle>
          <a:p>
            <a:pPr>
              <a:defRPr/>
            </a:pPr>
            <a:fld id="{E88C6CD8-C838-4383-9096-9E57D55FD62F}" type="slidenum">
              <a:rPr lang="es-ES"/>
              <a:pPr>
                <a:defRPr/>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1370013" y="1827213"/>
            <a:ext cx="3579812"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5102225" y="1827213"/>
            <a:ext cx="35814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8"/>
          <p:cNvSpPr>
            <a:spLocks noGrp="1" noChangeArrowheads="1"/>
          </p:cNvSpPr>
          <p:nvPr>
            <p:ph type="dt" sz="half" idx="10"/>
          </p:nvPr>
        </p:nvSpPr>
        <p:spPr>
          <a:ln/>
        </p:spPr>
        <p:txBody>
          <a:bodyPr/>
          <a:lstStyle>
            <a:lvl1pPr>
              <a:defRPr/>
            </a:lvl1pPr>
          </a:lstStyle>
          <a:p>
            <a:pPr>
              <a:defRPr/>
            </a:pPr>
            <a:endParaRPr lang="es-ES"/>
          </a:p>
        </p:txBody>
      </p:sp>
      <p:sp>
        <p:nvSpPr>
          <p:cNvPr id="6" name="Rectangle 9"/>
          <p:cNvSpPr>
            <a:spLocks noGrp="1" noChangeArrowheads="1"/>
          </p:cNvSpPr>
          <p:nvPr>
            <p:ph type="ftr" sz="quarter" idx="11"/>
          </p:nvPr>
        </p:nvSpPr>
        <p:spPr>
          <a:ln/>
        </p:spPr>
        <p:txBody>
          <a:bodyPr/>
          <a:lstStyle>
            <a:lvl1pPr>
              <a:defRPr/>
            </a:lvl1pPr>
          </a:lstStyle>
          <a:p>
            <a:pPr>
              <a:defRPr/>
            </a:pPr>
            <a:endParaRPr lang="es-ES"/>
          </a:p>
        </p:txBody>
      </p:sp>
      <p:sp>
        <p:nvSpPr>
          <p:cNvPr id="7" name="Rectangle 10"/>
          <p:cNvSpPr>
            <a:spLocks noGrp="1" noChangeArrowheads="1"/>
          </p:cNvSpPr>
          <p:nvPr>
            <p:ph type="sldNum" sz="quarter" idx="12"/>
          </p:nvPr>
        </p:nvSpPr>
        <p:spPr>
          <a:ln/>
        </p:spPr>
        <p:txBody>
          <a:bodyPr/>
          <a:lstStyle>
            <a:lvl1pPr>
              <a:defRPr/>
            </a:lvl1pPr>
          </a:lstStyle>
          <a:p>
            <a:pPr>
              <a:defRPr/>
            </a:pPr>
            <a:fld id="{098B50F1-15B8-4D96-BCEC-08ABE0972057}" type="slidenum">
              <a:rPr lang="es-ES"/>
              <a:pPr>
                <a:defRPr/>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Rectangle 8"/>
          <p:cNvSpPr>
            <a:spLocks noGrp="1" noChangeArrowheads="1"/>
          </p:cNvSpPr>
          <p:nvPr>
            <p:ph type="dt" sz="half" idx="10"/>
          </p:nvPr>
        </p:nvSpPr>
        <p:spPr>
          <a:ln/>
        </p:spPr>
        <p:txBody>
          <a:bodyPr/>
          <a:lstStyle>
            <a:lvl1pPr>
              <a:defRPr/>
            </a:lvl1pPr>
          </a:lstStyle>
          <a:p>
            <a:pPr>
              <a:defRPr/>
            </a:pPr>
            <a:endParaRPr lang="es-ES"/>
          </a:p>
        </p:txBody>
      </p:sp>
      <p:sp>
        <p:nvSpPr>
          <p:cNvPr id="8" name="Rectangle 9"/>
          <p:cNvSpPr>
            <a:spLocks noGrp="1" noChangeArrowheads="1"/>
          </p:cNvSpPr>
          <p:nvPr>
            <p:ph type="ftr" sz="quarter" idx="11"/>
          </p:nvPr>
        </p:nvSpPr>
        <p:spPr>
          <a:ln/>
        </p:spPr>
        <p:txBody>
          <a:bodyPr/>
          <a:lstStyle>
            <a:lvl1pPr>
              <a:defRPr/>
            </a:lvl1pPr>
          </a:lstStyle>
          <a:p>
            <a:pPr>
              <a:defRPr/>
            </a:pPr>
            <a:endParaRPr lang="es-ES"/>
          </a:p>
        </p:txBody>
      </p:sp>
      <p:sp>
        <p:nvSpPr>
          <p:cNvPr id="9" name="Rectangle 10"/>
          <p:cNvSpPr>
            <a:spLocks noGrp="1" noChangeArrowheads="1"/>
          </p:cNvSpPr>
          <p:nvPr>
            <p:ph type="sldNum" sz="quarter" idx="12"/>
          </p:nvPr>
        </p:nvSpPr>
        <p:spPr>
          <a:ln/>
        </p:spPr>
        <p:txBody>
          <a:bodyPr/>
          <a:lstStyle>
            <a:lvl1pPr>
              <a:defRPr/>
            </a:lvl1pPr>
          </a:lstStyle>
          <a:p>
            <a:pPr>
              <a:defRPr/>
            </a:pPr>
            <a:fld id="{2BA45B83-E56C-40CC-8E7E-EDE6E293B819}" type="slidenum">
              <a:rPr lang="es-ES"/>
              <a:pPr>
                <a:defRPr/>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Rectangle 8"/>
          <p:cNvSpPr>
            <a:spLocks noGrp="1" noChangeArrowheads="1"/>
          </p:cNvSpPr>
          <p:nvPr>
            <p:ph type="dt" sz="half" idx="10"/>
          </p:nvPr>
        </p:nvSpPr>
        <p:spPr>
          <a:ln/>
        </p:spPr>
        <p:txBody>
          <a:bodyPr/>
          <a:lstStyle>
            <a:lvl1pPr>
              <a:defRPr/>
            </a:lvl1pPr>
          </a:lstStyle>
          <a:p>
            <a:pPr>
              <a:defRPr/>
            </a:pPr>
            <a:endParaRPr lang="es-ES"/>
          </a:p>
        </p:txBody>
      </p:sp>
      <p:sp>
        <p:nvSpPr>
          <p:cNvPr id="4" name="Rectangle 9"/>
          <p:cNvSpPr>
            <a:spLocks noGrp="1" noChangeArrowheads="1"/>
          </p:cNvSpPr>
          <p:nvPr>
            <p:ph type="ftr" sz="quarter" idx="11"/>
          </p:nvPr>
        </p:nvSpPr>
        <p:spPr>
          <a:ln/>
        </p:spPr>
        <p:txBody>
          <a:bodyPr/>
          <a:lstStyle>
            <a:lvl1pPr>
              <a:defRPr/>
            </a:lvl1pPr>
          </a:lstStyle>
          <a:p>
            <a:pPr>
              <a:defRPr/>
            </a:pPr>
            <a:endParaRPr lang="es-ES"/>
          </a:p>
        </p:txBody>
      </p:sp>
      <p:sp>
        <p:nvSpPr>
          <p:cNvPr id="5" name="Rectangle 10"/>
          <p:cNvSpPr>
            <a:spLocks noGrp="1" noChangeArrowheads="1"/>
          </p:cNvSpPr>
          <p:nvPr>
            <p:ph type="sldNum" sz="quarter" idx="12"/>
          </p:nvPr>
        </p:nvSpPr>
        <p:spPr>
          <a:ln/>
        </p:spPr>
        <p:txBody>
          <a:bodyPr/>
          <a:lstStyle>
            <a:lvl1pPr>
              <a:defRPr/>
            </a:lvl1pPr>
          </a:lstStyle>
          <a:p>
            <a:pPr>
              <a:defRPr/>
            </a:pPr>
            <a:fld id="{2E28B895-A66C-4B56-85E1-C0307E194704}" type="slidenum">
              <a:rPr lang="es-ES"/>
              <a:pPr>
                <a:defRPr/>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8"/>
          <p:cNvSpPr>
            <a:spLocks noGrp="1" noChangeArrowheads="1"/>
          </p:cNvSpPr>
          <p:nvPr>
            <p:ph type="dt" sz="half" idx="10"/>
          </p:nvPr>
        </p:nvSpPr>
        <p:spPr>
          <a:ln/>
        </p:spPr>
        <p:txBody>
          <a:bodyPr/>
          <a:lstStyle>
            <a:lvl1pPr>
              <a:defRPr/>
            </a:lvl1pPr>
          </a:lstStyle>
          <a:p>
            <a:pPr>
              <a:defRPr/>
            </a:pPr>
            <a:endParaRPr lang="es-ES"/>
          </a:p>
        </p:txBody>
      </p:sp>
      <p:sp>
        <p:nvSpPr>
          <p:cNvPr id="3" name="Rectangle 9"/>
          <p:cNvSpPr>
            <a:spLocks noGrp="1" noChangeArrowheads="1"/>
          </p:cNvSpPr>
          <p:nvPr>
            <p:ph type="ftr" sz="quarter" idx="11"/>
          </p:nvPr>
        </p:nvSpPr>
        <p:spPr>
          <a:ln/>
        </p:spPr>
        <p:txBody>
          <a:bodyPr/>
          <a:lstStyle>
            <a:lvl1pPr>
              <a:defRPr/>
            </a:lvl1pPr>
          </a:lstStyle>
          <a:p>
            <a:pPr>
              <a:defRPr/>
            </a:pPr>
            <a:endParaRPr lang="es-ES"/>
          </a:p>
        </p:txBody>
      </p:sp>
      <p:sp>
        <p:nvSpPr>
          <p:cNvPr id="4" name="Rectangle 10"/>
          <p:cNvSpPr>
            <a:spLocks noGrp="1" noChangeArrowheads="1"/>
          </p:cNvSpPr>
          <p:nvPr>
            <p:ph type="sldNum" sz="quarter" idx="12"/>
          </p:nvPr>
        </p:nvSpPr>
        <p:spPr>
          <a:ln/>
        </p:spPr>
        <p:txBody>
          <a:bodyPr/>
          <a:lstStyle>
            <a:lvl1pPr>
              <a:defRPr/>
            </a:lvl1pPr>
          </a:lstStyle>
          <a:p>
            <a:pPr>
              <a:defRPr/>
            </a:pPr>
            <a:fld id="{10FE1BB6-94FD-4593-BBF9-E8478D946AB7}" type="slidenum">
              <a:rPr lang="es-ES"/>
              <a:pPr>
                <a:defRPr/>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8"/>
          <p:cNvSpPr>
            <a:spLocks noGrp="1" noChangeArrowheads="1"/>
          </p:cNvSpPr>
          <p:nvPr>
            <p:ph type="dt" sz="half" idx="10"/>
          </p:nvPr>
        </p:nvSpPr>
        <p:spPr>
          <a:ln/>
        </p:spPr>
        <p:txBody>
          <a:bodyPr/>
          <a:lstStyle>
            <a:lvl1pPr>
              <a:defRPr/>
            </a:lvl1pPr>
          </a:lstStyle>
          <a:p>
            <a:pPr>
              <a:defRPr/>
            </a:pPr>
            <a:endParaRPr lang="es-ES"/>
          </a:p>
        </p:txBody>
      </p:sp>
      <p:sp>
        <p:nvSpPr>
          <p:cNvPr id="6" name="Rectangle 9"/>
          <p:cNvSpPr>
            <a:spLocks noGrp="1" noChangeArrowheads="1"/>
          </p:cNvSpPr>
          <p:nvPr>
            <p:ph type="ftr" sz="quarter" idx="11"/>
          </p:nvPr>
        </p:nvSpPr>
        <p:spPr>
          <a:ln/>
        </p:spPr>
        <p:txBody>
          <a:bodyPr/>
          <a:lstStyle>
            <a:lvl1pPr>
              <a:defRPr/>
            </a:lvl1pPr>
          </a:lstStyle>
          <a:p>
            <a:pPr>
              <a:defRPr/>
            </a:pPr>
            <a:endParaRPr lang="es-ES"/>
          </a:p>
        </p:txBody>
      </p:sp>
      <p:sp>
        <p:nvSpPr>
          <p:cNvPr id="7" name="Rectangle 10"/>
          <p:cNvSpPr>
            <a:spLocks noGrp="1" noChangeArrowheads="1"/>
          </p:cNvSpPr>
          <p:nvPr>
            <p:ph type="sldNum" sz="quarter" idx="12"/>
          </p:nvPr>
        </p:nvSpPr>
        <p:spPr>
          <a:ln/>
        </p:spPr>
        <p:txBody>
          <a:bodyPr/>
          <a:lstStyle>
            <a:lvl1pPr>
              <a:defRPr/>
            </a:lvl1pPr>
          </a:lstStyle>
          <a:p>
            <a:pPr>
              <a:defRPr/>
            </a:pPr>
            <a:fld id="{8FCD1B77-BDF7-49C4-85D6-508019A4124F}" type="slidenum">
              <a:rPr lang="es-ES"/>
              <a:pPr>
                <a:defRPr/>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8"/>
          <p:cNvSpPr>
            <a:spLocks noGrp="1" noChangeArrowheads="1"/>
          </p:cNvSpPr>
          <p:nvPr>
            <p:ph type="dt" sz="half" idx="10"/>
          </p:nvPr>
        </p:nvSpPr>
        <p:spPr>
          <a:ln/>
        </p:spPr>
        <p:txBody>
          <a:bodyPr/>
          <a:lstStyle>
            <a:lvl1pPr>
              <a:defRPr/>
            </a:lvl1pPr>
          </a:lstStyle>
          <a:p>
            <a:pPr>
              <a:defRPr/>
            </a:pPr>
            <a:endParaRPr lang="es-ES"/>
          </a:p>
        </p:txBody>
      </p:sp>
      <p:sp>
        <p:nvSpPr>
          <p:cNvPr id="6" name="Rectangle 9"/>
          <p:cNvSpPr>
            <a:spLocks noGrp="1" noChangeArrowheads="1"/>
          </p:cNvSpPr>
          <p:nvPr>
            <p:ph type="ftr" sz="quarter" idx="11"/>
          </p:nvPr>
        </p:nvSpPr>
        <p:spPr>
          <a:ln/>
        </p:spPr>
        <p:txBody>
          <a:bodyPr/>
          <a:lstStyle>
            <a:lvl1pPr>
              <a:defRPr/>
            </a:lvl1pPr>
          </a:lstStyle>
          <a:p>
            <a:pPr>
              <a:defRPr/>
            </a:pPr>
            <a:endParaRPr lang="es-ES"/>
          </a:p>
        </p:txBody>
      </p:sp>
      <p:sp>
        <p:nvSpPr>
          <p:cNvPr id="7" name="Rectangle 10"/>
          <p:cNvSpPr>
            <a:spLocks noGrp="1" noChangeArrowheads="1"/>
          </p:cNvSpPr>
          <p:nvPr>
            <p:ph type="sldNum" sz="quarter" idx="12"/>
          </p:nvPr>
        </p:nvSpPr>
        <p:spPr>
          <a:ln/>
        </p:spPr>
        <p:txBody>
          <a:bodyPr/>
          <a:lstStyle>
            <a:lvl1pPr>
              <a:defRPr/>
            </a:lvl1pPr>
          </a:lstStyle>
          <a:p>
            <a:pPr>
              <a:defRPr/>
            </a:pPr>
            <a:fld id="{D5376A55-5026-4B7A-9A5B-4C72CDA4EB18}" type="slidenum">
              <a:rPr lang="es-ES"/>
              <a:pPr>
                <a:defRPr/>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8"/>
          <p:cNvSpPr>
            <a:spLocks noGrp="1" noChangeArrowheads="1"/>
          </p:cNvSpPr>
          <p:nvPr>
            <p:ph type="dt" sz="half" idx="10"/>
          </p:nvPr>
        </p:nvSpPr>
        <p:spPr>
          <a:ln/>
        </p:spPr>
        <p:txBody>
          <a:bodyPr/>
          <a:lstStyle>
            <a:lvl1pPr>
              <a:defRPr/>
            </a:lvl1pPr>
          </a:lstStyle>
          <a:p>
            <a:pPr>
              <a:defRPr/>
            </a:pPr>
            <a:endParaRPr lang="es-ES"/>
          </a:p>
        </p:txBody>
      </p:sp>
      <p:sp>
        <p:nvSpPr>
          <p:cNvPr id="5" name="Rectangle 9"/>
          <p:cNvSpPr>
            <a:spLocks noGrp="1" noChangeArrowheads="1"/>
          </p:cNvSpPr>
          <p:nvPr>
            <p:ph type="ftr" sz="quarter" idx="11"/>
          </p:nvPr>
        </p:nvSpPr>
        <p:spPr>
          <a:ln/>
        </p:spPr>
        <p:txBody>
          <a:bodyPr/>
          <a:lstStyle>
            <a:lvl1pPr>
              <a:defRPr/>
            </a:lvl1pPr>
          </a:lstStyle>
          <a:p>
            <a:pPr>
              <a:defRPr/>
            </a:pPr>
            <a:endParaRPr lang="es-ES"/>
          </a:p>
        </p:txBody>
      </p:sp>
      <p:sp>
        <p:nvSpPr>
          <p:cNvPr id="6" name="Rectangle 10"/>
          <p:cNvSpPr>
            <a:spLocks noGrp="1" noChangeArrowheads="1"/>
          </p:cNvSpPr>
          <p:nvPr>
            <p:ph type="sldNum" sz="quarter" idx="12"/>
          </p:nvPr>
        </p:nvSpPr>
        <p:spPr>
          <a:ln/>
        </p:spPr>
        <p:txBody>
          <a:bodyPr/>
          <a:lstStyle>
            <a:lvl1pPr>
              <a:defRPr/>
            </a:lvl1pPr>
          </a:lstStyle>
          <a:p>
            <a:pPr>
              <a:defRPr/>
            </a:pPr>
            <a:fld id="{5BA6EB71-2E62-4D7D-AED8-76BC1D10D94E}" type="slidenum">
              <a:rPr lang="es-ES"/>
              <a:pPr>
                <a:defRPr/>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856413" y="301625"/>
            <a:ext cx="1827212" cy="5640388"/>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1370013" y="301625"/>
            <a:ext cx="5334000" cy="5640388"/>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8"/>
          <p:cNvSpPr>
            <a:spLocks noGrp="1" noChangeArrowheads="1"/>
          </p:cNvSpPr>
          <p:nvPr>
            <p:ph type="dt" sz="half" idx="10"/>
          </p:nvPr>
        </p:nvSpPr>
        <p:spPr>
          <a:ln/>
        </p:spPr>
        <p:txBody>
          <a:bodyPr/>
          <a:lstStyle>
            <a:lvl1pPr>
              <a:defRPr/>
            </a:lvl1pPr>
          </a:lstStyle>
          <a:p>
            <a:pPr>
              <a:defRPr/>
            </a:pPr>
            <a:endParaRPr lang="es-ES"/>
          </a:p>
        </p:txBody>
      </p:sp>
      <p:sp>
        <p:nvSpPr>
          <p:cNvPr id="5" name="Rectangle 9"/>
          <p:cNvSpPr>
            <a:spLocks noGrp="1" noChangeArrowheads="1"/>
          </p:cNvSpPr>
          <p:nvPr>
            <p:ph type="ftr" sz="quarter" idx="11"/>
          </p:nvPr>
        </p:nvSpPr>
        <p:spPr>
          <a:ln/>
        </p:spPr>
        <p:txBody>
          <a:bodyPr/>
          <a:lstStyle>
            <a:lvl1pPr>
              <a:defRPr/>
            </a:lvl1pPr>
          </a:lstStyle>
          <a:p>
            <a:pPr>
              <a:defRPr/>
            </a:pPr>
            <a:endParaRPr lang="es-ES"/>
          </a:p>
        </p:txBody>
      </p:sp>
      <p:sp>
        <p:nvSpPr>
          <p:cNvPr id="6" name="Rectangle 10"/>
          <p:cNvSpPr>
            <a:spLocks noGrp="1" noChangeArrowheads="1"/>
          </p:cNvSpPr>
          <p:nvPr>
            <p:ph type="sldNum" sz="quarter" idx="12"/>
          </p:nvPr>
        </p:nvSpPr>
        <p:spPr>
          <a:ln/>
        </p:spPr>
        <p:txBody>
          <a:bodyPr/>
          <a:lstStyle>
            <a:lvl1pPr>
              <a:defRPr/>
            </a:lvl1pPr>
          </a:lstStyle>
          <a:p>
            <a:pPr>
              <a:defRPr/>
            </a:pPr>
            <a:fld id="{7248A28E-B408-410E-96F0-A8457EA96138}" type="slidenum">
              <a:rPr lang="es-ES"/>
              <a:pPr>
                <a:defRPr/>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dgm" preserve="1">
  <p:cSld name="Título y diagrama u organigrama">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SmartArt"/>
          <p:cNvSpPr>
            <a:spLocks noGrp="1"/>
          </p:cNvSpPr>
          <p:nvPr>
            <p:ph type="dgm" idx="1"/>
          </p:nvPr>
        </p:nvSpPr>
        <p:spPr>
          <a:xfrm>
            <a:off x="1370013" y="1827213"/>
            <a:ext cx="7313612" cy="4114800"/>
          </a:xfrm>
        </p:spPr>
        <p:txBody>
          <a:bodyPr/>
          <a:lstStyle/>
          <a:p>
            <a:pPr lvl="0"/>
            <a:endParaRPr lang="es-CL" noProof="0"/>
          </a:p>
        </p:txBody>
      </p:sp>
      <p:sp>
        <p:nvSpPr>
          <p:cNvPr id="4" name="Rectangle 8"/>
          <p:cNvSpPr>
            <a:spLocks noGrp="1" noChangeArrowheads="1"/>
          </p:cNvSpPr>
          <p:nvPr>
            <p:ph type="dt" sz="half" idx="10"/>
          </p:nvPr>
        </p:nvSpPr>
        <p:spPr>
          <a:ln/>
        </p:spPr>
        <p:txBody>
          <a:bodyPr/>
          <a:lstStyle>
            <a:lvl1pPr>
              <a:defRPr/>
            </a:lvl1pPr>
          </a:lstStyle>
          <a:p>
            <a:pPr>
              <a:defRPr/>
            </a:pPr>
            <a:endParaRPr lang="es-ES"/>
          </a:p>
        </p:txBody>
      </p:sp>
      <p:sp>
        <p:nvSpPr>
          <p:cNvPr id="5" name="Rectangle 9"/>
          <p:cNvSpPr>
            <a:spLocks noGrp="1" noChangeArrowheads="1"/>
          </p:cNvSpPr>
          <p:nvPr>
            <p:ph type="ftr" sz="quarter" idx="11"/>
          </p:nvPr>
        </p:nvSpPr>
        <p:spPr>
          <a:ln/>
        </p:spPr>
        <p:txBody>
          <a:bodyPr/>
          <a:lstStyle>
            <a:lvl1pPr>
              <a:defRPr/>
            </a:lvl1pPr>
          </a:lstStyle>
          <a:p>
            <a:pPr>
              <a:defRPr/>
            </a:pPr>
            <a:endParaRPr lang="es-ES"/>
          </a:p>
        </p:txBody>
      </p:sp>
      <p:sp>
        <p:nvSpPr>
          <p:cNvPr id="6" name="Rectangle 10"/>
          <p:cNvSpPr>
            <a:spLocks noGrp="1" noChangeArrowheads="1"/>
          </p:cNvSpPr>
          <p:nvPr>
            <p:ph type="sldNum" sz="quarter" idx="12"/>
          </p:nvPr>
        </p:nvSpPr>
        <p:spPr>
          <a:ln/>
        </p:spPr>
        <p:txBody>
          <a:bodyPr/>
          <a:lstStyle>
            <a:lvl1pPr>
              <a:defRPr/>
            </a:lvl1pPr>
          </a:lstStyle>
          <a:p>
            <a:pPr>
              <a:defRPr/>
            </a:pPr>
            <a:fld id="{FBD87861-03F8-4F5C-84A4-690514FD747E}" type="slidenum">
              <a:rPr lang="es-ES"/>
              <a:pPr>
                <a:defRPr/>
              </a:pPr>
              <a:t>‹Nº›</a:t>
            </a:fld>
            <a:endParaRPr lang="es-E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reserve="1">
  <p:cSld name="Título, texto y 2 objetos">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texto"/>
          <p:cNvSpPr>
            <a:spLocks noGrp="1"/>
          </p:cNvSpPr>
          <p:nvPr>
            <p:ph type="body" sz="half" idx="1"/>
          </p:nvPr>
        </p:nvSpPr>
        <p:spPr>
          <a:xfrm>
            <a:off x="1370013" y="1827213"/>
            <a:ext cx="3579812"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quarter" idx="2"/>
          </p:nvPr>
        </p:nvSpPr>
        <p:spPr>
          <a:xfrm>
            <a:off x="5102225" y="1827213"/>
            <a:ext cx="3581400"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contenido"/>
          <p:cNvSpPr>
            <a:spLocks noGrp="1"/>
          </p:cNvSpPr>
          <p:nvPr>
            <p:ph sz="quarter" idx="3"/>
          </p:nvPr>
        </p:nvSpPr>
        <p:spPr>
          <a:xfrm>
            <a:off x="5102225" y="3960813"/>
            <a:ext cx="3581400"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Rectangle 8"/>
          <p:cNvSpPr>
            <a:spLocks noGrp="1" noChangeArrowheads="1"/>
          </p:cNvSpPr>
          <p:nvPr>
            <p:ph type="dt" sz="half" idx="10"/>
          </p:nvPr>
        </p:nvSpPr>
        <p:spPr>
          <a:ln/>
        </p:spPr>
        <p:txBody>
          <a:bodyPr/>
          <a:lstStyle>
            <a:lvl1pPr>
              <a:defRPr/>
            </a:lvl1pPr>
          </a:lstStyle>
          <a:p>
            <a:pPr>
              <a:defRPr/>
            </a:pPr>
            <a:endParaRPr lang="es-ES"/>
          </a:p>
        </p:txBody>
      </p:sp>
      <p:sp>
        <p:nvSpPr>
          <p:cNvPr id="7" name="Rectangle 9"/>
          <p:cNvSpPr>
            <a:spLocks noGrp="1" noChangeArrowheads="1"/>
          </p:cNvSpPr>
          <p:nvPr>
            <p:ph type="ftr" sz="quarter" idx="11"/>
          </p:nvPr>
        </p:nvSpPr>
        <p:spPr>
          <a:ln/>
        </p:spPr>
        <p:txBody>
          <a:bodyPr/>
          <a:lstStyle>
            <a:lvl1pPr>
              <a:defRPr/>
            </a:lvl1pPr>
          </a:lstStyle>
          <a:p>
            <a:pPr>
              <a:defRPr/>
            </a:pPr>
            <a:endParaRPr lang="es-ES"/>
          </a:p>
        </p:txBody>
      </p:sp>
      <p:sp>
        <p:nvSpPr>
          <p:cNvPr id="8" name="Rectangle 10"/>
          <p:cNvSpPr>
            <a:spLocks noGrp="1" noChangeArrowheads="1"/>
          </p:cNvSpPr>
          <p:nvPr>
            <p:ph type="sldNum" sz="quarter" idx="12"/>
          </p:nvPr>
        </p:nvSpPr>
        <p:spPr>
          <a:ln/>
        </p:spPr>
        <p:txBody>
          <a:bodyPr/>
          <a:lstStyle>
            <a:lvl1pPr>
              <a:defRPr/>
            </a:lvl1pPr>
          </a:lstStyle>
          <a:p>
            <a:pPr>
              <a:defRPr/>
            </a:pPr>
            <a:fld id="{0CBC1F38-9A94-4428-8383-9319FAB18754}" type="slidenum">
              <a:rPr lang="es-ES"/>
              <a:pPr>
                <a:defRPr/>
              </a:pPr>
              <a:t>‹Nº›</a:t>
            </a:fld>
            <a:endParaRPr lang="es-E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AndObj" preserve="1">
  <p:cSld name="Título, text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texto"/>
          <p:cNvSpPr>
            <a:spLocks noGrp="1"/>
          </p:cNvSpPr>
          <p:nvPr>
            <p:ph type="body" sz="half" idx="1"/>
          </p:nvPr>
        </p:nvSpPr>
        <p:spPr>
          <a:xfrm>
            <a:off x="1370013" y="1827213"/>
            <a:ext cx="3579812"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5102225" y="1827213"/>
            <a:ext cx="3581400"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8"/>
          <p:cNvSpPr>
            <a:spLocks noGrp="1" noChangeArrowheads="1"/>
          </p:cNvSpPr>
          <p:nvPr>
            <p:ph type="dt" sz="half" idx="10"/>
          </p:nvPr>
        </p:nvSpPr>
        <p:spPr>
          <a:ln/>
        </p:spPr>
        <p:txBody>
          <a:bodyPr/>
          <a:lstStyle>
            <a:lvl1pPr>
              <a:defRPr/>
            </a:lvl1pPr>
          </a:lstStyle>
          <a:p>
            <a:pPr>
              <a:defRPr/>
            </a:pPr>
            <a:endParaRPr lang="es-ES"/>
          </a:p>
        </p:txBody>
      </p:sp>
      <p:sp>
        <p:nvSpPr>
          <p:cNvPr id="6" name="Rectangle 9"/>
          <p:cNvSpPr>
            <a:spLocks noGrp="1" noChangeArrowheads="1"/>
          </p:cNvSpPr>
          <p:nvPr>
            <p:ph type="ftr" sz="quarter" idx="11"/>
          </p:nvPr>
        </p:nvSpPr>
        <p:spPr>
          <a:ln/>
        </p:spPr>
        <p:txBody>
          <a:bodyPr/>
          <a:lstStyle>
            <a:lvl1pPr>
              <a:defRPr/>
            </a:lvl1pPr>
          </a:lstStyle>
          <a:p>
            <a:pPr>
              <a:defRPr/>
            </a:pPr>
            <a:endParaRPr lang="es-ES"/>
          </a:p>
        </p:txBody>
      </p:sp>
      <p:sp>
        <p:nvSpPr>
          <p:cNvPr id="7" name="Rectangle 10"/>
          <p:cNvSpPr>
            <a:spLocks noGrp="1" noChangeArrowheads="1"/>
          </p:cNvSpPr>
          <p:nvPr>
            <p:ph type="sldNum" sz="quarter" idx="12"/>
          </p:nvPr>
        </p:nvSpPr>
        <p:spPr>
          <a:ln/>
        </p:spPr>
        <p:txBody>
          <a:bodyPr/>
          <a:lstStyle>
            <a:lvl1pPr>
              <a:defRPr/>
            </a:lvl1pPr>
          </a:lstStyle>
          <a:p>
            <a:pPr>
              <a:defRPr/>
            </a:pPr>
            <a:fld id="{8BD4702D-D660-422A-8423-0A8E85D43D00}" type="slidenum">
              <a:rPr lang="es-ES"/>
              <a:pPr>
                <a:defRPr/>
              </a:pPr>
              <a:t>‹Nº›</a:t>
            </a:fld>
            <a:endParaRPr lang="es-E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AndObj" preserve="1">
  <p:cSld name="Título, 2 objetos y 1 objeto">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contenido"/>
          <p:cNvSpPr>
            <a:spLocks noGrp="1"/>
          </p:cNvSpPr>
          <p:nvPr>
            <p:ph sz="quarter" idx="1"/>
          </p:nvPr>
        </p:nvSpPr>
        <p:spPr>
          <a:xfrm>
            <a:off x="1370013" y="1827213"/>
            <a:ext cx="35798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quarter" idx="2"/>
          </p:nvPr>
        </p:nvSpPr>
        <p:spPr>
          <a:xfrm>
            <a:off x="1370013" y="3960813"/>
            <a:ext cx="35798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contenido"/>
          <p:cNvSpPr>
            <a:spLocks noGrp="1"/>
          </p:cNvSpPr>
          <p:nvPr>
            <p:ph sz="half" idx="3"/>
          </p:nvPr>
        </p:nvSpPr>
        <p:spPr>
          <a:xfrm>
            <a:off x="5102225" y="1827213"/>
            <a:ext cx="3581400"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Rectangle 8"/>
          <p:cNvSpPr>
            <a:spLocks noGrp="1" noChangeArrowheads="1"/>
          </p:cNvSpPr>
          <p:nvPr>
            <p:ph type="dt" sz="half" idx="10"/>
          </p:nvPr>
        </p:nvSpPr>
        <p:spPr>
          <a:ln/>
        </p:spPr>
        <p:txBody>
          <a:bodyPr/>
          <a:lstStyle>
            <a:lvl1pPr>
              <a:defRPr/>
            </a:lvl1pPr>
          </a:lstStyle>
          <a:p>
            <a:pPr>
              <a:defRPr/>
            </a:pPr>
            <a:endParaRPr lang="es-ES"/>
          </a:p>
        </p:txBody>
      </p:sp>
      <p:sp>
        <p:nvSpPr>
          <p:cNvPr id="7" name="Rectangle 9"/>
          <p:cNvSpPr>
            <a:spLocks noGrp="1" noChangeArrowheads="1"/>
          </p:cNvSpPr>
          <p:nvPr>
            <p:ph type="ftr" sz="quarter" idx="11"/>
          </p:nvPr>
        </p:nvSpPr>
        <p:spPr>
          <a:ln/>
        </p:spPr>
        <p:txBody>
          <a:bodyPr/>
          <a:lstStyle>
            <a:lvl1pPr>
              <a:defRPr/>
            </a:lvl1pPr>
          </a:lstStyle>
          <a:p>
            <a:pPr>
              <a:defRPr/>
            </a:pPr>
            <a:endParaRPr lang="es-ES"/>
          </a:p>
        </p:txBody>
      </p:sp>
      <p:sp>
        <p:nvSpPr>
          <p:cNvPr id="8" name="Rectangle 10"/>
          <p:cNvSpPr>
            <a:spLocks noGrp="1" noChangeArrowheads="1"/>
          </p:cNvSpPr>
          <p:nvPr>
            <p:ph type="sldNum" sz="quarter" idx="12"/>
          </p:nvPr>
        </p:nvSpPr>
        <p:spPr>
          <a:ln/>
        </p:spPr>
        <p:txBody>
          <a:bodyPr/>
          <a:lstStyle>
            <a:lvl1pPr>
              <a:defRPr/>
            </a:lvl1pPr>
          </a:lstStyle>
          <a:p>
            <a:pPr>
              <a:defRPr/>
            </a:pPr>
            <a:fld id="{C67EFEF8-017E-4240-A40E-18BC066246F2}" type="slidenum">
              <a:rPr lang="es-ES"/>
              <a:pPr>
                <a:defRPr/>
              </a:pPr>
              <a:t>‹Nº›</a:t>
            </a:fld>
            <a:endParaRPr lang="es-E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AndTx" preserve="1">
  <p:cSld name="Título, objetos y texto">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1370013" y="1827213"/>
            <a:ext cx="3579812"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5102225" y="1827213"/>
            <a:ext cx="3581400"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8"/>
          <p:cNvSpPr>
            <a:spLocks noGrp="1" noChangeArrowheads="1"/>
          </p:cNvSpPr>
          <p:nvPr>
            <p:ph type="dt" sz="half" idx="10"/>
          </p:nvPr>
        </p:nvSpPr>
        <p:spPr>
          <a:ln/>
        </p:spPr>
        <p:txBody>
          <a:bodyPr/>
          <a:lstStyle>
            <a:lvl1pPr>
              <a:defRPr/>
            </a:lvl1pPr>
          </a:lstStyle>
          <a:p>
            <a:pPr>
              <a:defRPr/>
            </a:pPr>
            <a:endParaRPr lang="es-ES"/>
          </a:p>
        </p:txBody>
      </p:sp>
      <p:sp>
        <p:nvSpPr>
          <p:cNvPr id="6" name="Rectangle 9"/>
          <p:cNvSpPr>
            <a:spLocks noGrp="1" noChangeArrowheads="1"/>
          </p:cNvSpPr>
          <p:nvPr>
            <p:ph type="ftr" sz="quarter" idx="11"/>
          </p:nvPr>
        </p:nvSpPr>
        <p:spPr>
          <a:ln/>
        </p:spPr>
        <p:txBody>
          <a:bodyPr/>
          <a:lstStyle>
            <a:lvl1pPr>
              <a:defRPr/>
            </a:lvl1pPr>
          </a:lstStyle>
          <a:p>
            <a:pPr>
              <a:defRPr/>
            </a:pPr>
            <a:endParaRPr lang="es-ES"/>
          </a:p>
        </p:txBody>
      </p:sp>
      <p:sp>
        <p:nvSpPr>
          <p:cNvPr id="7" name="Rectangle 10"/>
          <p:cNvSpPr>
            <a:spLocks noGrp="1" noChangeArrowheads="1"/>
          </p:cNvSpPr>
          <p:nvPr>
            <p:ph type="sldNum" sz="quarter" idx="12"/>
          </p:nvPr>
        </p:nvSpPr>
        <p:spPr>
          <a:ln/>
        </p:spPr>
        <p:txBody>
          <a:bodyPr/>
          <a:lstStyle>
            <a:lvl1pPr>
              <a:defRPr/>
            </a:lvl1pPr>
          </a:lstStyle>
          <a:p>
            <a:pPr>
              <a:defRPr/>
            </a:pPr>
            <a:fld id="{D02DB59C-5224-4F16-AD97-474A4536449D}" type="slidenum">
              <a:rPr lang="es-ES"/>
              <a:pPr>
                <a:defRPr/>
              </a:pPr>
              <a:t>‹Nº›</a:t>
            </a:fld>
            <a:endParaRPr lang="es-E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OverTx" preserve="1">
  <p:cSld name="Título y 2 objetos encima del texto">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contenido"/>
          <p:cNvSpPr>
            <a:spLocks noGrp="1"/>
          </p:cNvSpPr>
          <p:nvPr>
            <p:ph sz="quarter" idx="1"/>
          </p:nvPr>
        </p:nvSpPr>
        <p:spPr>
          <a:xfrm>
            <a:off x="1370013" y="1827213"/>
            <a:ext cx="35798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quarter" idx="2"/>
          </p:nvPr>
        </p:nvSpPr>
        <p:spPr>
          <a:xfrm>
            <a:off x="5102225" y="1827213"/>
            <a:ext cx="3581400"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half" idx="3"/>
          </p:nvPr>
        </p:nvSpPr>
        <p:spPr>
          <a:xfrm>
            <a:off x="1370013" y="3960813"/>
            <a:ext cx="73136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Rectangle 8"/>
          <p:cNvSpPr>
            <a:spLocks noGrp="1" noChangeArrowheads="1"/>
          </p:cNvSpPr>
          <p:nvPr>
            <p:ph type="dt" sz="half" idx="10"/>
          </p:nvPr>
        </p:nvSpPr>
        <p:spPr>
          <a:ln/>
        </p:spPr>
        <p:txBody>
          <a:bodyPr/>
          <a:lstStyle>
            <a:lvl1pPr>
              <a:defRPr/>
            </a:lvl1pPr>
          </a:lstStyle>
          <a:p>
            <a:pPr>
              <a:defRPr/>
            </a:pPr>
            <a:endParaRPr lang="es-ES"/>
          </a:p>
        </p:txBody>
      </p:sp>
      <p:sp>
        <p:nvSpPr>
          <p:cNvPr id="7" name="Rectangle 9"/>
          <p:cNvSpPr>
            <a:spLocks noGrp="1" noChangeArrowheads="1"/>
          </p:cNvSpPr>
          <p:nvPr>
            <p:ph type="ftr" sz="quarter" idx="11"/>
          </p:nvPr>
        </p:nvSpPr>
        <p:spPr>
          <a:ln/>
        </p:spPr>
        <p:txBody>
          <a:bodyPr/>
          <a:lstStyle>
            <a:lvl1pPr>
              <a:defRPr/>
            </a:lvl1pPr>
          </a:lstStyle>
          <a:p>
            <a:pPr>
              <a:defRPr/>
            </a:pPr>
            <a:endParaRPr lang="es-ES"/>
          </a:p>
        </p:txBody>
      </p:sp>
      <p:sp>
        <p:nvSpPr>
          <p:cNvPr id="8" name="Rectangle 10"/>
          <p:cNvSpPr>
            <a:spLocks noGrp="1" noChangeArrowheads="1"/>
          </p:cNvSpPr>
          <p:nvPr>
            <p:ph type="sldNum" sz="quarter" idx="12"/>
          </p:nvPr>
        </p:nvSpPr>
        <p:spPr>
          <a:ln/>
        </p:spPr>
        <p:txBody>
          <a:bodyPr/>
          <a:lstStyle>
            <a:lvl1pPr>
              <a:defRPr/>
            </a:lvl1pPr>
          </a:lstStyle>
          <a:p>
            <a:pPr>
              <a:defRPr/>
            </a:pPr>
            <a:fld id="{AA94BA00-508F-4FBA-9C7D-55199BD914AA}" type="slidenum">
              <a:rPr lang="es-ES"/>
              <a:pPr>
                <a:defRPr/>
              </a:pPr>
              <a:t>‹Nº›</a:t>
            </a:fld>
            <a:endParaRPr lang="es-E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xAndClipArt" preserve="1">
  <p:cSld name="Título y texto e imágenes prediseñadas">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texto"/>
          <p:cNvSpPr>
            <a:spLocks noGrp="1"/>
          </p:cNvSpPr>
          <p:nvPr>
            <p:ph type="body" sz="half" idx="1"/>
          </p:nvPr>
        </p:nvSpPr>
        <p:spPr>
          <a:xfrm>
            <a:off x="1370013" y="1827213"/>
            <a:ext cx="3579812"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imágenes prediseñadas"/>
          <p:cNvSpPr>
            <a:spLocks noGrp="1"/>
          </p:cNvSpPr>
          <p:nvPr>
            <p:ph type="clipArt" sz="half" idx="2"/>
          </p:nvPr>
        </p:nvSpPr>
        <p:spPr>
          <a:xfrm>
            <a:off x="5102225" y="1827213"/>
            <a:ext cx="3581400" cy="4114800"/>
          </a:xfrm>
        </p:spPr>
        <p:txBody>
          <a:bodyPr/>
          <a:lstStyle/>
          <a:p>
            <a:pPr lvl="0"/>
            <a:endParaRPr lang="es-CL" noProof="0"/>
          </a:p>
        </p:txBody>
      </p:sp>
      <p:sp>
        <p:nvSpPr>
          <p:cNvPr id="5" name="Rectangle 8"/>
          <p:cNvSpPr>
            <a:spLocks noGrp="1" noChangeArrowheads="1"/>
          </p:cNvSpPr>
          <p:nvPr>
            <p:ph type="dt" sz="half" idx="10"/>
          </p:nvPr>
        </p:nvSpPr>
        <p:spPr>
          <a:ln/>
        </p:spPr>
        <p:txBody>
          <a:bodyPr/>
          <a:lstStyle>
            <a:lvl1pPr>
              <a:defRPr/>
            </a:lvl1pPr>
          </a:lstStyle>
          <a:p>
            <a:pPr>
              <a:defRPr/>
            </a:pPr>
            <a:endParaRPr lang="es-ES"/>
          </a:p>
        </p:txBody>
      </p:sp>
      <p:sp>
        <p:nvSpPr>
          <p:cNvPr id="6" name="Rectangle 9"/>
          <p:cNvSpPr>
            <a:spLocks noGrp="1" noChangeArrowheads="1"/>
          </p:cNvSpPr>
          <p:nvPr>
            <p:ph type="ftr" sz="quarter" idx="11"/>
          </p:nvPr>
        </p:nvSpPr>
        <p:spPr>
          <a:ln/>
        </p:spPr>
        <p:txBody>
          <a:bodyPr/>
          <a:lstStyle>
            <a:lvl1pPr>
              <a:defRPr/>
            </a:lvl1pPr>
          </a:lstStyle>
          <a:p>
            <a:pPr>
              <a:defRPr/>
            </a:pPr>
            <a:endParaRPr lang="es-ES"/>
          </a:p>
        </p:txBody>
      </p:sp>
      <p:sp>
        <p:nvSpPr>
          <p:cNvPr id="7" name="Rectangle 10"/>
          <p:cNvSpPr>
            <a:spLocks noGrp="1" noChangeArrowheads="1"/>
          </p:cNvSpPr>
          <p:nvPr>
            <p:ph type="sldNum" sz="quarter" idx="12"/>
          </p:nvPr>
        </p:nvSpPr>
        <p:spPr>
          <a:ln/>
        </p:spPr>
        <p:txBody>
          <a:bodyPr/>
          <a:lstStyle>
            <a:lvl1pPr>
              <a:defRPr/>
            </a:lvl1pPr>
          </a:lstStyle>
          <a:p>
            <a:pPr>
              <a:defRPr/>
            </a:pPr>
            <a:fld id="{1D361DCE-2330-4581-B5CF-21DEE303CA85}" type="slidenum">
              <a:rPr lang="es-ES"/>
              <a:pPr>
                <a:defRPr/>
              </a:pPr>
              <a:t>‹Nº›</a:t>
            </a:fld>
            <a:endParaRPr lang="es-E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Only" preserve="1">
  <p:cSld name="Contenido">
    <p:spTree>
      <p:nvGrpSpPr>
        <p:cNvPr id="1" name=""/>
        <p:cNvGrpSpPr/>
        <p:nvPr/>
      </p:nvGrpSpPr>
      <p:grpSpPr>
        <a:xfrm>
          <a:off x="0" y="0"/>
          <a:ext cx="0" cy="0"/>
          <a:chOff x="0" y="0"/>
          <a:chExt cx="0" cy="0"/>
        </a:xfrm>
      </p:grpSpPr>
      <p:sp>
        <p:nvSpPr>
          <p:cNvPr id="2" name="1 Marcador de contenido"/>
          <p:cNvSpPr>
            <a:spLocks noGrp="1"/>
          </p:cNvSpPr>
          <p:nvPr>
            <p:ph/>
          </p:nvPr>
        </p:nvSpPr>
        <p:spPr>
          <a:xfrm>
            <a:off x="1370013" y="301625"/>
            <a:ext cx="7313612" cy="56403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3" name="Rectangle 8"/>
          <p:cNvSpPr>
            <a:spLocks noGrp="1" noChangeArrowheads="1"/>
          </p:cNvSpPr>
          <p:nvPr>
            <p:ph type="dt" sz="half" idx="10"/>
          </p:nvPr>
        </p:nvSpPr>
        <p:spPr>
          <a:ln/>
        </p:spPr>
        <p:txBody>
          <a:bodyPr/>
          <a:lstStyle>
            <a:lvl1pPr>
              <a:defRPr/>
            </a:lvl1pPr>
          </a:lstStyle>
          <a:p>
            <a:pPr>
              <a:defRPr/>
            </a:pPr>
            <a:endParaRPr lang="es-ES"/>
          </a:p>
        </p:txBody>
      </p:sp>
      <p:sp>
        <p:nvSpPr>
          <p:cNvPr id="4" name="Rectangle 9"/>
          <p:cNvSpPr>
            <a:spLocks noGrp="1" noChangeArrowheads="1"/>
          </p:cNvSpPr>
          <p:nvPr>
            <p:ph type="ftr" sz="quarter" idx="11"/>
          </p:nvPr>
        </p:nvSpPr>
        <p:spPr>
          <a:ln/>
        </p:spPr>
        <p:txBody>
          <a:bodyPr/>
          <a:lstStyle>
            <a:lvl1pPr>
              <a:defRPr/>
            </a:lvl1pPr>
          </a:lstStyle>
          <a:p>
            <a:pPr>
              <a:defRPr/>
            </a:pPr>
            <a:endParaRPr lang="es-ES"/>
          </a:p>
        </p:txBody>
      </p:sp>
      <p:sp>
        <p:nvSpPr>
          <p:cNvPr id="5" name="Rectangle 10"/>
          <p:cNvSpPr>
            <a:spLocks noGrp="1" noChangeArrowheads="1"/>
          </p:cNvSpPr>
          <p:nvPr>
            <p:ph type="sldNum" sz="quarter" idx="12"/>
          </p:nvPr>
        </p:nvSpPr>
        <p:spPr>
          <a:ln/>
        </p:spPr>
        <p:txBody>
          <a:bodyPr/>
          <a:lstStyle>
            <a:lvl1pPr>
              <a:defRPr/>
            </a:lvl1pPr>
          </a:lstStyle>
          <a:p>
            <a:pPr>
              <a:defRPr/>
            </a:pPr>
            <a:fld id="{3E04CBEF-87B2-4288-8C7D-D4B04F790F1F}" type="slidenum">
              <a:rPr lang="es-ES"/>
              <a:pPr>
                <a:defRPr/>
              </a:pPr>
              <a:t>‹Nº›</a:t>
            </a:fld>
            <a:endParaRPr lang="es-E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xOverObj" preserve="1">
  <p:cSld name="Título y texto encima de l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texto"/>
          <p:cNvSpPr>
            <a:spLocks noGrp="1"/>
          </p:cNvSpPr>
          <p:nvPr>
            <p:ph type="body" sz="half" idx="1"/>
          </p:nvPr>
        </p:nvSpPr>
        <p:spPr>
          <a:xfrm>
            <a:off x="1370013" y="1827213"/>
            <a:ext cx="73136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1370013" y="3960813"/>
            <a:ext cx="73136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8"/>
          <p:cNvSpPr>
            <a:spLocks noGrp="1" noChangeArrowheads="1"/>
          </p:cNvSpPr>
          <p:nvPr>
            <p:ph type="dt" sz="half" idx="10"/>
          </p:nvPr>
        </p:nvSpPr>
        <p:spPr>
          <a:ln/>
        </p:spPr>
        <p:txBody>
          <a:bodyPr/>
          <a:lstStyle>
            <a:lvl1pPr>
              <a:defRPr/>
            </a:lvl1pPr>
          </a:lstStyle>
          <a:p>
            <a:pPr>
              <a:defRPr/>
            </a:pPr>
            <a:endParaRPr lang="es-ES"/>
          </a:p>
        </p:txBody>
      </p:sp>
      <p:sp>
        <p:nvSpPr>
          <p:cNvPr id="6" name="Rectangle 9"/>
          <p:cNvSpPr>
            <a:spLocks noGrp="1" noChangeArrowheads="1"/>
          </p:cNvSpPr>
          <p:nvPr>
            <p:ph type="ftr" sz="quarter" idx="11"/>
          </p:nvPr>
        </p:nvSpPr>
        <p:spPr>
          <a:ln/>
        </p:spPr>
        <p:txBody>
          <a:bodyPr/>
          <a:lstStyle>
            <a:lvl1pPr>
              <a:defRPr/>
            </a:lvl1pPr>
          </a:lstStyle>
          <a:p>
            <a:pPr>
              <a:defRPr/>
            </a:pPr>
            <a:endParaRPr lang="es-ES"/>
          </a:p>
        </p:txBody>
      </p:sp>
      <p:sp>
        <p:nvSpPr>
          <p:cNvPr id="7" name="Rectangle 10"/>
          <p:cNvSpPr>
            <a:spLocks noGrp="1" noChangeArrowheads="1"/>
          </p:cNvSpPr>
          <p:nvPr>
            <p:ph type="sldNum" sz="quarter" idx="12"/>
          </p:nvPr>
        </p:nvSpPr>
        <p:spPr>
          <a:ln/>
        </p:spPr>
        <p:txBody>
          <a:bodyPr/>
          <a:lstStyle>
            <a:lvl1pPr>
              <a:defRPr/>
            </a:lvl1pPr>
          </a:lstStyle>
          <a:p>
            <a:pPr>
              <a:defRPr/>
            </a:pPr>
            <a:fld id="{85BBE300-209C-4D96-BD1C-53DC00E86C5A}" type="slidenum">
              <a:rPr lang="es-ES"/>
              <a:pPr>
                <a:defRPr/>
              </a:pPr>
              <a:t>‹Nº›</a:t>
            </a:fld>
            <a:endParaRPr lang="es-E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clipArtAndTx" preserve="1">
  <p:cSld name="Título, imágenes prediseñadas y texto">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imágenes prediseñadas"/>
          <p:cNvSpPr>
            <a:spLocks noGrp="1"/>
          </p:cNvSpPr>
          <p:nvPr>
            <p:ph type="clipArt" sz="half" idx="1"/>
          </p:nvPr>
        </p:nvSpPr>
        <p:spPr>
          <a:xfrm>
            <a:off x="1370013" y="1827213"/>
            <a:ext cx="3579812" cy="4114800"/>
          </a:xfrm>
        </p:spPr>
        <p:txBody>
          <a:bodyPr/>
          <a:lstStyle/>
          <a:p>
            <a:pPr lvl="0"/>
            <a:endParaRPr lang="es-CL" noProof="0"/>
          </a:p>
        </p:txBody>
      </p:sp>
      <p:sp>
        <p:nvSpPr>
          <p:cNvPr id="4" name="3 Marcador de texto"/>
          <p:cNvSpPr>
            <a:spLocks noGrp="1"/>
          </p:cNvSpPr>
          <p:nvPr>
            <p:ph type="body" sz="half" idx="2"/>
          </p:nvPr>
        </p:nvSpPr>
        <p:spPr>
          <a:xfrm>
            <a:off x="5102225" y="1827213"/>
            <a:ext cx="3581400"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8"/>
          <p:cNvSpPr>
            <a:spLocks noGrp="1" noChangeArrowheads="1"/>
          </p:cNvSpPr>
          <p:nvPr>
            <p:ph type="dt" sz="half" idx="10"/>
          </p:nvPr>
        </p:nvSpPr>
        <p:spPr>
          <a:ln/>
        </p:spPr>
        <p:txBody>
          <a:bodyPr/>
          <a:lstStyle>
            <a:lvl1pPr>
              <a:defRPr/>
            </a:lvl1pPr>
          </a:lstStyle>
          <a:p>
            <a:pPr>
              <a:defRPr/>
            </a:pPr>
            <a:endParaRPr lang="es-ES"/>
          </a:p>
        </p:txBody>
      </p:sp>
      <p:sp>
        <p:nvSpPr>
          <p:cNvPr id="6" name="Rectangle 9"/>
          <p:cNvSpPr>
            <a:spLocks noGrp="1" noChangeArrowheads="1"/>
          </p:cNvSpPr>
          <p:nvPr>
            <p:ph type="ftr" sz="quarter" idx="11"/>
          </p:nvPr>
        </p:nvSpPr>
        <p:spPr>
          <a:ln/>
        </p:spPr>
        <p:txBody>
          <a:bodyPr/>
          <a:lstStyle>
            <a:lvl1pPr>
              <a:defRPr/>
            </a:lvl1pPr>
          </a:lstStyle>
          <a:p>
            <a:pPr>
              <a:defRPr/>
            </a:pPr>
            <a:endParaRPr lang="es-ES"/>
          </a:p>
        </p:txBody>
      </p:sp>
      <p:sp>
        <p:nvSpPr>
          <p:cNvPr id="7" name="Rectangle 10"/>
          <p:cNvSpPr>
            <a:spLocks noGrp="1" noChangeArrowheads="1"/>
          </p:cNvSpPr>
          <p:nvPr>
            <p:ph type="sldNum" sz="quarter" idx="12"/>
          </p:nvPr>
        </p:nvSpPr>
        <p:spPr>
          <a:ln/>
        </p:spPr>
        <p:txBody>
          <a:bodyPr/>
          <a:lstStyle>
            <a:lvl1pPr>
              <a:defRPr/>
            </a:lvl1pPr>
          </a:lstStyle>
          <a:p>
            <a:pPr>
              <a:defRPr/>
            </a:pPr>
            <a:fld id="{A3D79D93-17B7-428B-BB11-7A27417132CE}" type="slidenum">
              <a:rPr lang="es-ES"/>
              <a:pPr>
                <a:defRPr/>
              </a:pPr>
              <a:t>‹Nº›</a:t>
            </a:fld>
            <a:endParaRPr lang="es-E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xAndMedia" preserve="1">
  <p:cSld name="Título, texto y clip multimedia">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texto"/>
          <p:cNvSpPr>
            <a:spLocks noGrp="1"/>
          </p:cNvSpPr>
          <p:nvPr>
            <p:ph type="body" sz="half" idx="1"/>
          </p:nvPr>
        </p:nvSpPr>
        <p:spPr>
          <a:xfrm>
            <a:off x="1370013" y="1827213"/>
            <a:ext cx="3579812"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medios"/>
          <p:cNvSpPr>
            <a:spLocks noGrp="1"/>
          </p:cNvSpPr>
          <p:nvPr>
            <p:ph type="media" sz="half" idx="2"/>
          </p:nvPr>
        </p:nvSpPr>
        <p:spPr>
          <a:xfrm>
            <a:off x="5102225" y="1827213"/>
            <a:ext cx="3581400" cy="4114800"/>
          </a:xfrm>
        </p:spPr>
        <p:txBody>
          <a:bodyPr/>
          <a:lstStyle/>
          <a:p>
            <a:pPr lvl="0"/>
            <a:endParaRPr lang="es-CL" noProof="0"/>
          </a:p>
        </p:txBody>
      </p:sp>
      <p:sp>
        <p:nvSpPr>
          <p:cNvPr id="5" name="Rectangle 8"/>
          <p:cNvSpPr>
            <a:spLocks noGrp="1" noChangeArrowheads="1"/>
          </p:cNvSpPr>
          <p:nvPr>
            <p:ph type="dt" sz="half" idx="10"/>
          </p:nvPr>
        </p:nvSpPr>
        <p:spPr>
          <a:ln/>
        </p:spPr>
        <p:txBody>
          <a:bodyPr/>
          <a:lstStyle>
            <a:lvl1pPr>
              <a:defRPr/>
            </a:lvl1pPr>
          </a:lstStyle>
          <a:p>
            <a:pPr>
              <a:defRPr/>
            </a:pPr>
            <a:endParaRPr lang="es-ES"/>
          </a:p>
        </p:txBody>
      </p:sp>
      <p:sp>
        <p:nvSpPr>
          <p:cNvPr id="6" name="Rectangle 9"/>
          <p:cNvSpPr>
            <a:spLocks noGrp="1" noChangeArrowheads="1"/>
          </p:cNvSpPr>
          <p:nvPr>
            <p:ph type="ftr" sz="quarter" idx="11"/>
          </p:nvPr>
        </p:nvSpPr>
        <p:spPr>
          <a:ln/>
        </p:spPr>
        <p:txBody>
          <a:bodyPr/>
          <a:lstStyle>
            <a:lvl1pPr>
              <a:defRPr/>
            </a:lvl1pPr>
          </a:lstStyle>
          <a:p>
            <a:pPr>
              <a:defRPr/>
            </a:pPr>
            <a:endParaRPr lang="es-ES"/>
          </a:p>
        </p:txBody>
      </p:sp>
      <p:sp>
        <p:nvSpPr>
          <p:cNvPr id="7" name="Rectangle 10"/>
          <p:cNvSpPr>
            <a:spLocks noGrp="1" noChangeArrowheads="1"/>
          </p:cNvSpPr>
          <p:nvPr>
            <p:ph type="sldNum" sz="quarter" idx="12"/>
          </p:nvPr>
        </p:nvSpPr>
        <p:spPr>
          <a:ln/>
        </p:spPr>
        <p:txBody>
          <a:bodyPr/>
          <a:lstStyle>
            <a:lvl1pPr>
              <a:defRPr/>
            </a:lvl1pPr>
          </a:lstStyle>
          <a:p>
            <a:pPr>
              <a:defRPr/>
            </a:pPr>
            <a:fld id="{F2EE2F6D-3337-476E-9BA5-8BADCCD8C5CC}" type="slidenum">
              <a:rPr lang="es-ES"/>
              <a:pPr>
                <a:defRPr/>
              </a:pPr>
              <a:t>‹Nº›</a:t>
            </a:fld>
            <a:endParaRPr lang="es-E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bl" preserve="1">
  <p:cSld name="Título y tabla">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tabla"/>
          <p:cNvSpPr>
            <a:spLocks noGrp="1"/>
          </p:cNvSpPr>
          <p:nvPr>
            <p:ph type="tbl" idx="1"/>
          </p:nvPr>
        </p:nvSpPr>
        <p:spPr>
          <a:xfrm>
            <a:off x="1370013" y="1827213"/>
            <a:ext cx="7313612" cy="4114800"/>
          </a:xfrm>
        </p:spPr>
        <p:txBody>
          <a:bodyPr/>
          <a:lstStyle/>
          <a:p>
            <a:pPr lvl="0"/>
            <a:endParaRPr lang="es-CL" noProof="0"/>
          </a:p>
        </p:txBody>
      </p:sp>
      <p:sp>
        <p:nvSpPr>
          <p:cNvPr id="4" name="Rectangle 8"/>
          <p:cNvSpPr>
            <a:spLocks noGrp="1" noChangeArrowheads="1"/>
          </p:cNvSpPr>
          <p:nvPr>
            <p:ph type="dt" sz="half" idx="10"/>
          </p:nvPr>
        </p:nvSpPr>
        <p:spPr>
          <a:ln/>
        </p:spPr>
        <p:txBody>
          <a:bodyPr/>
          <a:lstStyle>
            <a:lvl1pPr>
              <a:defRPr/>
            </a:lvl1pPr>
          </a:lstStyle>
          <a:p>
            <a:pPr>
              <a:defRPr/>
            </a:pPr>
            <a:endParaRPr lang="es-ES"/>
          </a:p>
        </p:txBody>
      </p:sp>
      <p:sp>
        <p:nvSpPr>
          <p:cNvPr id="5" name="Rectangle 9"/>
          <p:cNvSpPr>
            <a:spLocks noGrp="1" noChangeArrowheads="1"/>
          </p:cNvSpPr>
          <p:nvPr>
            <p:ph type="ftr" sz="quarter" idx="11"/>
          </p:nvPr>
        </p:nvSpPr>
        <p:spPr>
          <a:ln/>
        </p:spPr>
        <p:txBody>
          <a:bodyPr/>
          <a:lstStyle>
            <a:lvl1pPr>
              <a:defRPr/>
            </a:lvl1pPr>
          </a:lstStyle>
          <a:p>
            <a:pPr>
              <a:defRPr/>
            </a:pPr>
            <a:endParaRPr lang="es-ES"/>
          </a:p>
        </p:txBody>
      </p:sp>
      <p:sp>
        <p:nvSpPr>
          <p:cNvPr id="6" name="Rectangle 10"/>
          <p:cNvSpPr>
            <a:spLocks noGrp="1" noChangeArrowheads="1"/>
          </p:cNvSpPr>
          <p:nvPr>
            <p:ph type="sldNum" sz="quarter" idx="12"/>
          </p:nvPr>
        </p:nvSpPr>
        <p:spPr>
          <a:ln/>
        </p:spPr>
        <p:txBody>
          <a:bodyPr/>
          <a:lstStyle>
            <a:lvl1pPr>
              <a:defRPr/>
            </a:lvl1pPr>
          </a:lstStyle>
          <a:p>
            <a:pPr>
              <a:defRPr/>
            </a:pPr>
            <a:fld id="{75BC28D1-BAD6-45E2-8661-E1F6D27EDC2E}" type="slidenum">
              <a:rPr lang="es-ES"/>
              <a:pPr>
                <a:defRPr/>
              </a:pPr>
              <a:t>‹Nº›</a:t>
            </a:fld>
            <a:endParaRPr lang="es-E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AndTwoObj" preserve="1">
  <p:cSld name="Título, 1 objeto y 2 objetos">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1370013" y="1827213"/>
            <a:ext cx="3579812"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quarter" idx="2"/>
          </p:nvPr>
        </p:nvSpPr>
        <p:spPr>
          <a:xfrm>
            <a:off x="5102225" y="1827213"/>
            <a:ext cx="3581400"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contenido"/>
          <p:cNvSpPr>
            <a:spLocks noGrp="1"/>
          </p:cNvSpPr>
          <p:nvPr>
            <p:ph sz="quarter" idx="3"/>
          </p:nvPr>
        </p:nvSpPr>
        <p:spPr>
          <a:xfrm>
            <a:off x="5102225" y="3960813"/>
            <a:ext cx="3581400"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Rectangle 8"/>
          <p:cNvSpPr>
            <a:spLocks noGrp="1" noChangeArrowheads="1"/>
          </p:cNvSpPr>
          <p:nvPr>
            <p:ph type="dt" sz="half" idx="10"/>
          </p:nvPr>
        </p:nvSpPr>
        <p:spPr>
          <a:ln/>
        </p:spPr>
        <p:txBody>
          <a:bodyPr/>
          <a:lstStyle>
            <a:lvl1pPr>
              <a:defRPr/>
            </a:lvl1pPr>
          </a:lstStyle>
          <a:p>
            <a:pPr>
              <a:defRPr/>
            </a:pPr>
            <a:endParaRPr lang="es-ES"/>
          </a:p>
        </p:txBody>
      </p:sp>
      <p:sp>
        <p:nvSpPr>
          <p:cNvPr id="7" name="Rectangle 9"/>
          <p:cNvSpPr>
            <a:spLocks noGrp="1" noChangeArrowheads="1"/>
          </p:cNvSpPr>
          <p:nvPr>
            <p:ph type="ftr" sz="quarter" idx="11"/>
          </p:nvPr>
        </p:nvSpPr>
        <p:spPr>
          <a:ln/>
        </p:spPr>
        <p:txBody>
          <a:bodyPr/>
          <a:lstStyle>
            <a:lvl1pPr>
              <a:defRPr/>
            </a:lvl1pPr>
          </a:lstStyle>
          <a:p>
            <a:pPr>
              <a:defRPr/>
            </a:pPr>
            <a:endParaRPr lang="es-ES"/>
          </a:p>
        </p:txBody>
      </p:sp>
      <p:sp>
        <p:nvSpPr>
          <p:cNvPr id="8" name="Rectangle 10"/>
          <p:cNvSpPr>
            <a:spLocks noGrp="1" noChangeArrowheads="1"/>
          </p:cNvSpPr>
          <p:nvPr>
            <p:ph type="sldNum" sz="quarter" idx="12"/>
          </p:nvPr>
        </p:nvSpPr>
        <p:spPr>
          <a:ln/>
        </p:spPr>
        <p:txBody>
          <a:bodyPr/>
          <a:lstStyle>
            <a:lvl1pPr>
              <a:defRPr/>
            </a:lvl1pPr>
          </a:lstStyle>
          <a:p>
            <a:pPr>
              <a:defRPr/>
            </a:pPr>
            <a:fld id="{4FF5E581-4196-463F-A2B3-16DE8F528721}" type="slidenum">
              <a:rPr lang="es-ES"/>
              <a:pPr>
                <a:defRPr/>
              </a:pPr>
              <a:t>‹Nº›</a:t>
            </a:fld>
            <a:endParaRPr lang="es-E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OverTx" preserve="1">
  <p:cSld name="Título y objetos encima del texto">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1370013" y="1827213"/>
            <a:ext cx="73136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1370013" y="3960813"/>
            <a:ext cx="73136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8"/>
          <p:cNvSpPr>
            <a:spLocks noGrp="1" noChangeArrowheads="1"/>
          </p:cNvSpPr>
          <p:nvPr>
            <p:ph type="dt" sz="half" idx="10"/>
          </p:nvPr>
        </p:nvSpPr>
        <p:spPr>
          <a:ln/>
        </p:spPr>
        <p:txBody>
          <a:bodyPr/>
          <a:lstStyle>
            <a:lvl1pPr>
              <a:defRPr/>
            </a:lvl1pPr>
          </a:lstStyle>
          <a:p>
            <a:pPr>
              <a:defRPr/>
            </a:pPr>
            <a:endParaRPr lang="es-ES"/>
          </a:p>
        </p:txBody>
      </p:sp>
      <p:sp>
        <p:nvSpPr>
          <p:cNvPr id="6" name="Rectangle 9"/>
          <p:cNvSpPr>
            <a:spLocks noGrp="1" noChangeArrowheads="1"/>
          </p:cNvSpPr>
          <p:nvPr>
            <p:ph type="ftr" sz="quarter" idx="11"/>
          </p:nvPr>
        </p:nvSpPr>
        <p:spPr>
          <a:ln/>
        </p:spPr>
        <p:txBody>
          <a:bodyPr/>
          <a:lstStyle>
            <a:lvl1pPr>
              <a:defRPr/>
            </a:lvl1pPr>
          </a:lstStyle>
          <a:p>
            <a:pPr>
              <a:defRPr/>
            </a:pPr>
            <a:endParaRPr lang="es-ES"/>
          </a:p>
        </p:txBody>
      </p:sp>
      <p:sp>
        <p:nvSpPr>
          <p:cNvPr id="7" name="Rectangle 10"/>
          <p:cNvSpPr>
            <a:spLocks noGrp="1" noChangeArrowheads="1"/>
          </p:cNvSpPr>
          <p:nvPr>
            <p:ph type="sldNum" sz="quarter" idx="12"/>
          </p:nvPr>
        </p:nvSpPr>
        <p:spPr>
          <a:ln/>
        </p:spPr>
        <p:txBody>
          <a:bodyPr/>
          <a:lstStyle>
            <a:lvl1pPr>
              <a:defRPr/>
            </a:lvl1pPr>
          </a:lstStyle>
          <a:p>
            <a:pPr>
              <a:defRPr/>
            </a:pPr>
            <a:fld id="{E7DDE5D9-7AE6-439F-9E41-63ADB0E1012C}" type="slidenum">
              <a:rPr lang="es-ES"/>
              <a:pPr>
                <a:defRPr/>
              </a:pPr>
              <a:t>‹Nº›</a:t>
            </a:fld>
            <a:endParaRPr lang="es-E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fourObj" preserve="1">
  <p:cSld name="Título y 4 objetos">
    <p:spTree>
      <p:nvGrpSpPr>
        <p:cNvPr id="1" name=""/>
        <p:cNvGrpSpPr/>
        <p:nvPr/>
      </p:nvGrpSpPr>
      <p:grpSpPr>
        <a:xfrm>
          <a:off x="0" y="0"/>
          <a:ext cx="0" cy="0"/>
          <a:chOff x="0" y="0"/>
          <a:chExt cx="0" cy="0"/>
        </a:xfrm>
      </p:grpSpPr>
      <p:sp>
        <p:nvSpPr>
          <p:cNvPr id="2" name="1 Título"/>
          <p:cNvSpPr>
            <a:spLocks noGrp="1"/>
          </p:cNvSpPr>
          <p:nvPr>
            <p:ph type="title" sz="quarter"/>
          </p:nvPr>
        </p:nvSpPr>
        <p:spPr>
          <a:xfrm>
            <a:off x="1370013" y="301625"/>
            <a:ext cx="7313612" cy="1143000"/>
          </a:xfrm>
        </p:spPr>
        <p:txBody>
          <a:bodyPr/>
          <a:lstStyle/>
          <a:p>
            <a:r>
              <a:rPr lang="es-ES"/>
              <a:t>Haga clic para modificar el estilo de título del patrón</a:t>
            </a:r>
            <a:endParaRPr lang="es-CL"/>
          </a:p>
        </p:txBody>
      </p:sp>
      <p:sp>
        <p:nvSpPr>
          <p:cNvPr id="3" name="2 Marcador de contenido"/>
          <p:cNvSpPr>
            <a:spLocks noGrp="1"/>
          </p:cNvSpPr>
          <p:nvPr>
            <p:ph sz="quarter" idx="1"/>
          </p:nvPr>
        </p:nvSpPr>
        <p:spPr>
          <a:xfrm>
            <a:off x="1370013" y="1827213"/>
            <a:ext cx="35798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quarter" idx="2"/>
          </p:nvPr>
        </p:nvSpPr>
        <p:spPr>
          <a:xfrm>
            <a:off x="5102225" y="1827213"/>
            <a:ext cx="3581400"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contenido"/>
          <p:cNvSpPr>
            <a:spLocks noGrp="1"/>
          </p:cNvSpPr>
          <p:nvPr>
            <p:ph sz="quarter" idx="3"/>
          </p:nvPr>
        </p:nvSpPr>
        <p:spPr>
          <a:xfrm>
            <a:off x="1370013" y="3960813"/>
            <a:ext cx="35798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5 Marcador de contenido"/>
          <p:cNvSpPr>
            <a:spLocks noGrp="1"/>
          </p:cNvSpPr>
          <p:nvPr>
            <p:ph sz="quarter" idx="4"/>
          </p:nvPr>
        </p:nvSpPr>
        <p:spPr>
          <a:xfrm>
            <a:off x="5102225" y="3960813"/>
            <a:ext cx="3581400"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Rectangle 8"/>
          <p:cNvSpPr>
            <a:spLocks noGrp="1" noChangeArrowheads="1"/>
          </p:cNvSpPr>
          <p:nvPr>
            <p:ph type="dt" sz="half" idx="10"/>
          </p:nvPr>
        </p:nvSpPr>
        <p:spPr>
          <a:ln/>
        </p:spPr>
        <p:txBody>
          <a:bodyPr/>
          <a:lstStyle>
            <a:lvl1pPr>
              <a:defRPr/>
            </a:lvl1pPr>
          </a:lstStyle>
          <a:p>
            <a:pPr>
              <a:defRPr/>
            </a:pPr>
            <a:endParaRPr lang="es-ES"/>
          </a:p>
        </p:txBody>
      </p:sp>
      <p:sp>
        <p:nvSpPr>
          <p:cNvPr id="8" name="Rectangle 9"/>
          <p:cNvSpPr>
            <a:spLocks noGrp="1" noChangeArrowheads="1"/>
          </p:cNvSpPr>
          <p:nvPr>
            <p:ph type="ftr" sz="quarter" idx="11"/>
          </p:nvPr>
        </p:nvSpPr>
        <p:spPr>
          <a:ln/>
        </p:spPr>
        <p:txBody>
          <a:bodyPr/>
          <a:lstStyle>
            <a:lvl1pPr>
              <a:defRPr/>
            </a:lvl1pPr>
          </a:lstStyle>
          <a:p>
            <a:pPr>
              <a:defRPr/>
            </a:pPr>
            <a:endParaRPr lang="es-ES"/>
          </a:p>
        </p:txBody>
      </p:sp>
      <p:sp>
        <p:nvSpPr>
          <p:cNvPr id="9" name="Rectangle 10"/>
          <p:cNvSpPr>
            <a:spLocks noGrp="1" noChangeArrowheads="1"/>
          </p:cNvSpPr>
          <p:nvPr>
            <p:ph type="sldNum" sz="quarter" idx="12"/>
          </p:nvPr>
        </p:nvSpPr>
        <p:spPr>
          <a:ln/>
        </p:spPr>
        <p:txBody>
          <a:bodyPr/>
          <a:lstStyle>
            <a:lvl1pPr>
              <a:defRPr/>
            </a:lvl1pPr>
          </a:lstStyle>
          <a:p>
            <a:pPr>
              <a:defRPr/>
            </a:pPr>
            <a:fld id="{F00D305B-8CF6-468D-945E-0A7D03A79BDD}" type="slidenum">
              <a:rPr lang="es-ES"/>
              <a:pPr>
                <a:defRPr/>
              </a:pPr>
              <a:t>‹Nº›</a:t>
            </a:fld>
            <a:endParaRPr lang="es-E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AndTx" preserve="1">
  <p:cSld name="Título, 2 objetos y texto">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contenido"/>
          <p:cNvSpPr>
            <a:spLocks noGrp="1"/>
          </p:cNvSpPr>
          <p:nvPr>
            <p:ph sz="quarter" idx="1"/>
          </p:nvPr>
        </p:nvSpPr>
        <p:spPr>
          <a:xfrm>
            <a:off x="1370013" y="1827213"/>
            <a:ext cx="35798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quarter" idx="2"/>
          </p:nvPr>
        </p:nvSpPr>
        <p:spPr>
          <a:xfrm>
            <a:off x="1370013" y="3960813"/>
            <a:ext cx="35798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half" idx="3"/>
          </p:nvPr>
        </p:nvSpPr>
        <p:spPr>
          <a:xfrm>
            <a:off x="5102225" y="1827213"/>
            <a:ext cx="3581400"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Rectangle 8"/>
          <p:cNvSpPr>
            <a:spLocks noGrp="1" noChangeArrowheads="1"/>
          </p:cNvSpPr>
          <p:nvPr>
            <p:ph type="dt" sz="half" idx="10"/>
          </p:nvPr>
        </p:nvSpPr>
        <p:spPr>
          <a:ln/>
        </p:spPr>
        <p:txBody>
          <a:bodyPr/>
          <a:lstStyle>
            <a:lvl1pPr>
              <a:defRPr/>
            </a:lvl1pPr>
          </a:lstStyle>
          <a:p>
            <a:pPr>
              <a:defRPr/>
            </a:pPr>
            <a:endParaRPr lang="es-ES"/>
          </a:p>
        </p:txBody>
      </p:sp>
      <p:sp>
        <p:nvSpPr>
          <p:cNvPr id="7" name="Rectangle 9"/>
          <p:cNvSpPr>
            <a:spLocks noGrp="1" noChangeArrowheads="1"/>
          </p:cNvSpPr>
          <p:nvPr>
            <p:ph type="ftr" sz="quarter" idx="11"/>
          </p:nvPr>
        </p:nvSpPr>
        <p:spPr>
          <a:ln/>
        </p:spPr>
        <p:txBody>
          <a:bodyPr/>
          <a:lstStyle>
            <a:lvl1pPr>
              <a:defRPr/>
            </a:lvl1pPr>
          </a:lstStyle>
          <a:p>
            <a:pPr>
              <a:defRPr/>
            </a:pPr>
            <a:endParaRPr lang="es-ES"/>
          </a:p>
        </p:txBody>
      </p:sp>
      <p:sp>
        <p:nvSpPr>
          <p:cNvPr id="8" name="Rectangle 10"/>
          <p:cNvSpPr>
            <a:spLocks noGrp="1" noChangeArrowheads="1"/>
          </p:cNvSpPr>
          <p:nvPr>
            <p:ph type="sldNum" sz="quarter" idx="12"/>
          </p:nvPr>
        </p:nvSpPr>
        <p:spPr>
          <a:ln/>
        </p:spPr>
        <p:txBody>
          <a:bodyPr/>
          <a:lstStyle>
            <a:lvl1pPr>
              <a:defRPr/>
            </a:lvl1pPr>
          </a:lstStyle>
          <a:p>
            <a:pPr>
              <a:defRPr/>
            </a:pPr>
            <a:fld id="{8E060A92-1DB0-4836-BFF5-39150B55ACED}" type="slidenum">
              <a:rPr lang="es-ES"/>
              <a:pPr>
                <a:defRPr/>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170" name="Group 2"/>
          <p:cNvGrpSpPr>
            <a:grpSpLocks/>
          </p:cNvGrpSpPr>
          <p:nvPr/>
        </p:nvGrpSpPr>
        <p:grpSpPr bwMode="auto">
          <a:xfrm>
            <a:off x="-3238500" y="0"/>
            <a:ext cx="11925300" cy="3810000"/>
            <a:chOff x="-2040" y="0"/>
            <a:chExt cx="7512" cy="2400"/>
          </a:xfrm>
        </p:grpSpPr>
        <p:sp>
          <p:nvSpPr>
            <p:cNvPr id="2056" name="AutoShape 3"/>
            <p:cNvSpPr>
              <a:spLocks noChangeArrowheads="1"/>
            </p:cNvSpPr>
            <p:nvPr/>
          </p:nvSpPr>
          <p:spPr bwMode="auto">
            <a:xfrm>
              <a:off x="-2040" y="432"/>
              <a:ext cx="2592" cy="1968"/>
            </a:xfrm>
            <a:custGeom>
              <a:avLst/>
              <a:gdLst>
                <a:gd name="T0" fmla="*/ 0 w 64000"/>
                <a:gd name="T1" fmla="*/ 0 h 64000"/>
                <a:gd name="T2" fmla="*/ 0 w 64000"/>
                <a:gd name="T3" fmla="*/ 0 h 64000"/>
                <a:gd name="T4" fmla="*/ 0 w 64000"/>
                <a:gd name="T5" fmla="*/ 0 h 64000"/>
                <a:gd name="T6" fmla="*/ 0 w 64000"/>
                <a:gd name="T7" fmla="*/ 0 h 64000"/>
                <a:gd name="T8" fmla="*/ 0 w 64000"/>
                <a:gd name="T9" fmla="*/ 0 h 64000"/>
                <a:gd name="T10" fmla="*/ 0 w 64000"/>
                <a:gd name="T11" fmla="*/ 0 h 64000"/>
                <a:gd name="T12" fmla="*/ 0 w 64000"/>
                <a:gd name="T13" fmla="*/ 0 h 64000"/>
                <a:gd name="T14" fmla="*/ 0 w 64000"/>
                <a:gd name="T15" fmla="*/ 0 h 64000"/>
                <a:gd name="T16" fmla="*/ 0 w 64000"/>
                <a:gd name="T17" fmla="*/ 0 h 640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50296 w 64000"/>
                <a:gd name="T28" fmla="*/ -26244 h 64000"/>
                <a:gd name="T29" fmla="*/ 50296 w 64000"/>
                <a:gd name="T30" fmla="*/ 26244 h 640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4000" h="64000">
                  <a:moveTo>
                    <a:pt x="50296" y="5746"/>
                  </a:moveTo>
                  <a:cubicBezTo>
                    <a:pt x="58882" y="11730"/>
                    <a:pt x="64000" y="21534"/>
                    <a:pt x="64000" y="32000"/>
                  </a:cubicBezTo>
                  <a:cubicBezTo>
                    <a:pt x="64000" y="42465"/>
                    <a:pt x="58882" y="52269"/>
                    <a:pt x="50296" y="58253"/>
                  </a:cubicBezTo>
                  <a:cubicBezTo>
                    <a:pt x="50296" y="58253"/>
                    <a:pt x="50296" y="58253"/>
                    <a:pt x="50295" y="58253"/>
                  </a:cubicBezTo>
                  <a:lnTo>
                    <a:pt x="50296" y="58254"/>
                  </a:lnTo>
                  <a:lnTo>
                    <a:pt x="50296" y="5746"/>
                  </a:lnTo>
                  <a:lnTo>
                    <a:pt x="50295" y="5746"/>
                  </a:lnTo>
                  <a:cubicBezTo>
                    <a:pt x="50296" y="5746"/>
                    <a:pt x="50296" y="5746"/>
                    <a:pt x="50296" y="5746"/>
                  </a:cubicBezTo>
                  <a:close/>
                </a:path>
              </a:pathLst>
            </a:custGeom>
            <a:solidFill>
              <a:schemeClr val="accent2"/>
            </a:solidFill>
            <a:ln w="9525">
              <a:noFill/>
              <a:miter lim="800000"/>
              <a:headEnd/>
              <a:tailEnd/>
            </a:ln>
          </p:spPr>
          <p:txBody>
            <a:bodyPr/>
            <a:lstStyle/>
            <a:p>
              <a:pPr>
                <a:defRPr/>
              </a:pPr>
              <a:endParaRPr lang="es-CL"/>
            </a:p>
          </p:txBody>
        </p:sp>
        <p:sp>
          <p:nvSpPr>
            <p:cNvPr id="2057" name="AutoShape 4"/>
            <p:cNvSpPr>
              <a:spLocks noChangeArrowheads="1"/>
            </p:cNvSpPr>
            <p:nvPr/>
          </p:nvSpPr>
          <p:spPr bwMode="auto">
            <a:xfrm>
              <a:off x="-1528" y="0"/>
              <a:ext cx="1949" cy="1987"/>
            </a:xfrm>
            <a:custGeom>
              <a:avLst/>
              <a:gdLst>
                <a:gd name="T0" fmla="*/ 0 w 64000"/>
                <a:gd name="T1" fmla="*/ 0 h 64000"/>
                <a:gd name="T2" fmla="*/ 0 w 64000"/>
                <a:gd name="T3" fmla="*/ 0 h 64000"/>
                <a:gd name="T4" fmla="*/ 0 w 64000"/>
                <a:gd name="T5" fmla="*/ 0 h 64000"/>
                <a:gd name="T6" fmla="*/ 0 w 64000"/>
                <a:gd name="T7" fmla="*/ 0 h 64000"/>
                <a:gd name="T8" fmla="*/ 0 w 64000"/>
                <a:gd name="T9" fmla="*/ 0 h 64000"/>
                <a:gd name="T10" fmla="*/ 0 w 64000"/>
                <a:gd name="T11" fmla="*/ 0 h 64000"/>
                <a:gd name="T12" fmla="*/ 0 w 64000"/>
                <a:gd name="T13" fmla="*/ 0 h 64000"/>
                <a:gd name="T14" fmla="*/ 0 w 64000"/>
                <a:gd name="T15" fmla="*/ 0 h 64000"/>
                <a:gd name="T16" fmla="*/ 0 w 64000"/>
                <a:gd name="T17" fmla="*/ 0 h 640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50077 w 64000"/>
                <a:gd name="T28" fmla="*/ -26412 h 64000"/>
                <a:gd name="T29" fmla="*/ 50077 w 64000"/>
                <a:gd name="T30" fmla="*/ 26412 h 640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4000" h="64000">
                  <a:moveTo>
                    <a:pt x="50077" y="5595"/>
                  </a:moveTo>
                  <a:cubicBezTo>
                    <a:pt x="58790" y="11560"/>
                    <a:pt x="64000" y="21440"/>
                    <a:pt x="64000" y="32000"/>
                  </a:cubicBezTo>
                  <a:cubicBezTo>
                    <a:pt x="64000" y="42559"/>
                    <a:pt x="58790" y="52439"/>
                    <a:pt x="50077" y="58404"/>
                  </a:cubicBezTo>
                  <a:cubicBezTo>
                    <a:pt x="50077" y="58404"/>
                    <a:pt x="50077" y="58404"/>
                    <a:pt x="50076" y="58404"/>
                  </a:cubicBezTo>
                  <a:lnTo>
                    <a:pt x="50077" y="58405"/>
                  </a:lnTo>
                  <a:lnTo>
                    <a:pt x="50077" y="5595"/>
                  </a:lnTo>
                  <a:lnTo>
                    <a:pt x="50076" y="5595"/>
                  </a:lnTo>
                  <a:cubicBezTo>
                    <a:pt x="50077" y="5595"/>
                    <a:pt x="50077" y="5595"/>
                    <a:pt x="50077" y="5595"/>
                  </a:cubicBezTo>
                  <a:close/>
                </a:path>
              </a:pathLst>
            </a:custGeom>
            <a:solidFill>
              <a:schemeClr val="hlink"/>
            </a:solidFill>
            <a:ln w="9525">
              <a:noFill/>
              <a:miter lim="800000"/>
              <a:headEnd/>
              <a:tailEnd/>
            </a:ln>
          </p:spPr>
          <p:txBody>
            <a:bodyPr/>
            <a:lstStyle/>
            <a:p>
              <a:pPr>
                <a:defRPr/>
              </a:pPr>
              <a:endParaRPr lang="es-CL"/>
            </a:p>
          </p:txBody>
        </p:sp>
        <p:sp>
          <p:nvSpPr>
            <p:cNvPr id="2058" name="Line 5"/>
            <p:cNvSpPr>
              <a:spLocks noChangeShapeType="1"/>
            </p:cNvSpPr>
            <p:nvPr/>
          </p:nvSpPr>
          <p:spPr bwMode="auto">
            <a:xfrm>
              <a:off x="864" y="960"/>
              <a:ext cx="4608" cy="0"/>
            </a:xfrm>
            <a:prstGeom prst="line">
              <a:avLst/>
            </a:prstGeom>
            <a:noFill/>
            <a:ln w="12700">
              <a:solidFill>
                <a:schemeClr val="tx1"/>
              </a:solidFill>
              <a:round/>
              <a:headEnd/>
              <a:tailEnd/>
            </a:ln>
          </p:spPr>
          <p:txBody>
            <a:bodyPr/>
            <a:lstStyle/>
            <a:p>
              <a:pPr>
                <a:defRPr/>
              </a:pPr>
              <a:endParaRPr lang="es-CL"/>
            </a:p>
          </p:txBody>
        </p:sp>
      </p:grpSp>
      <p:sp>
        <p:nvSpPr>
          <p:cNvPr id="7171" name="Rectangle 6"/>
          <p:cNvSpPr>
            <a:spLocks noGrp="1" noChangeArrowheads="1"/>
          </p:cNvSpPr>
          <p:nvPr>
            <p:ph type="title"/>
          </p:nvPr>
        </p:nvSpPr>
        <p:spPr bwMode="auto">
          <a:xfrm>
            <a:off x="1370013" y="301625"/>
            <a:ext cx="7313612" cy="11430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es-ES"/>
              <a:t>Haga clic para cambiar el estilo de título	</a:t>
            </a:r>
          </a:p>
        </p:txBody>
      </p:sp>
      <p:sp>
        <p:nvSpPr>
          <p:cNvPr id="7172" name="Rectangle 7"/>
          <p:cNvSpPr>
            <a:spLocks noGrp="1" noChangeArrowheads="1"/>
          </p:cNvSpPr>
          <p:nvPr>
            <p:ph type="body" idx="1"/>
          </p:nvPr>
        </p:nvSpPr>
        <p:spPr bwMode="auto">
          <a:xfrm>
            <a:off x="1370013" y="1827213"/>
            <a:ext cx="7313612"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18440" name="Rectangle 8"/>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s-ES"/>
          </a:p>
        </p:txBody>
      </p:sp>
      <p:sp>
        <p:nvSpPr>
          <p:cNvPr id="18441" name="Rectangle 9"/>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a:lvl1pPr>
          </a:lstStyle>
          <a:p>
            <a:pPr>
              <a:defRPr/>
            </a:pPr>
            <a:endParaRPr lang="es-ES"/>
          </a:p>
        </p:txBody>
      </p:sp>
      <p:sp>
        <p:nvSpPr>
          <p:cNvPr id="18442" name="Rectangle 10"/>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9CAB3128-4F4C-4699-B792-86F29826C69D}"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5144" r:id="rId1"/>
    <p:sldLayoutId id="2147485118" r:id="rId2"/>
    <p:sldLayoutId id="2147485119" r:id="rId3"/>
    <p:sldLayoutId id="2147485120" r:id="rId4"/>
    <p:sldLayoutId id="2147485121" r:id="rId5"/>
    <p:sldLayoutId id="2147485122" r:id="rId6"/>
    <p:sldLayoutId id="2147485123" r:id="rId7"/>
    <p:sldLayoutId id="2147485124" r:id="rId8"/>
    <p:sldLayoutId id="2147485125" r:id="rId9"/>
    <p:sldLayoutId id="2147485126" r:id="rId10"/>
    <p:sldLayoutId id="2147485127" r:id="rId11"/>
    <p:sldLayoutId id="2147485128" r:id="rId12"/>
    <p:sldLayoutId id="2147485129" r:id="rId13"/>
    <p:sldLayoutId id="2147485130" r:id="rId14"/>
    <p:sldLayoutId id="2147485131" r:id="rId15"/>
    <p:sldLayoutId id="2147485132" r:id="rId16"/>
    <p:sldLayoutId id="2147485133" r:id="rId17"/>
    <p:sldLayoutId id="2147485134" r:id="rId18"/>
    <p:sldLayoutId id="2147485135" r:id="rId19"/>
    <p:sldLayoutId id="2147485136" r:id="rId20"/>
    <p:sldLayoutId id="2147485137" r:id="rId21"/>
    <p:sldLayoutId id="2147485138" r:id="rId22"/>
    <p:sldLayoutId id="2147485139" r:id="rId23"/>
    <p:sldLayoutId id="2147485140" r:id="rId24"/>
    <p:sldLayoutId id="2147485141" r:id="rId25"/>
    <p:sldLayoutId id="2147485142" r:id="rId26"/>
    <p:sldLayoutId id="2147485143" r:id="rId27"/>
  </p:sldLayoutIdLst>
  <p:txStyles>
    <p:titleStyle>
      <a:lvl1pPr algn="l" rtl="0" eaLnBrk="0" fontAlgn="base" hangingPunct="0">
        <a:spcBef>
          <a:spcPct val="0"/>
        </a:spcBef>
        <a:spcAft>
          <a:spcPct val="0"/>
        </a:spcAft>
        <a:defRPr sz="3600">
          <a:solidFill>
            <a:schemeClr val="tx2"/>
          </a:solidFill>
          <a:latin typeface="+mj-lt"/>
          <a:ea typeface="+mj-ea"/>
          <a:cs typeface="+mj-cs"/>
        </a:defRPr>
      </a:lvl1pPr>
      <a:lvl2pPr algn="l" rtl="0" eaLnBrk="0" fontAlgn="base" hangingPunct="0">
        <a:spcBef>
          <a:spcPct val="0"/>
        </a:spcBef>
        <a:spcAft>
          <a:spcPct val="0"/>
        </a:spcAft>
        <a:defRPr sz="3600">
          <a:solidFill>
            <a:schemeClr val="tx2"/>
          </a:solidFill>
          <a:latin typeface="Arial" charset="0"/>
        </a:defRPr>
      </a:lvl2pPr>
      <a:lvl3pPr algn="l" rtl="0" eaLnBrk="0" fontAlgn="base" hangingPunct="0">
        <a:spcBef>
          <a:spcPct val="0"/>
        </a:spcBef>
        <a:spcAft>
          <a:spcPct val="0"/>
        </a:spcAft>
        <a:defRPr sz="3600">
          <a:solidFill>
            <a:schemeClr val="tx2"/>
          </a:solidFill>
          <a:latin typeface="Arial" charset="0"/>
        </a:defRPr>
      </a:lvl3pPr>
      <a:lvl4pPr algn="l" rtl="0" eaLnBrk="0" fontAlgn="base" hangingPunct="0">
        <a:spcBef>
          <a:spcPct val="0"/>
        </a:spcBef>
        <a:spcAft>
          <a:spcPct val="0"/>
        </a:spcAft>
        <a:defRPr sz="3600">
          <a:solidFill>
            <a:schemeClr val="tx2"/>
          </a:solidFill>
          <a:latin typeface="Arial" charset="0"/>
        </a:defRPr>
      </a:lvl4pPr>
      <a:lvl5pPr algn="l" rtl="0" eaLnBrk="0" fontAlgn="base" hangingPunct="0">
        <a:spcBef>
          <a:spcPct val="0"/>
        </a:spcBef>
        <a:spcAft>
          <a:spcPct val="0"/>
        </a:spcAft>
        <a:defRPr sz="3600">
          <a:solidFill>
            <a:schemeClr val="tx2"/>
          </a:solidFill>
          <a:latin typeface="Arial" charset="0"/>
        </a:defRPr>
      </a:lvl5pPr>
      <a:lvl6pPr marL="457200" algn="l" rtl="0" fontAlgn="base">
        <a:spcBef>
          <a:spcPct val="0"/>
        </a:spcBef>
        <a:spcAft>
          <a:spcPct val="0"/>
        </a:spcAft>
        <a:defRPr sz="3600">
          <a:solidFill>
            <a:schemeClr val="tx2"/>
          </a:solidFill>
          <a:latin typeface="Arial" charset="0"/>
        </a:defRPr>
      </a:lvl6pPr>
      <a:lvl7pPr marL="914400" algn="l" rtl="0" fontAlgn="base">
        <a:spcBef>
          <a:spcPct val="0"/>
        </a:spcBef>
        <a:spcAft>
          <a:spcPct val="0"/>
        </a:spcAft>
        <a:defRPr sz="3600">
          <a:solidFill>
            <a:schemeClr val="tx2"/>
          </a:solidFill>
          <a:latin typeface="Arial" charset="0"/>
        </a:defRPr>
      </a:lvl7pPr>
      <a:lvl8pPr marL="1371600" algn="l" rtl="0" fontAlgn="base">
        <a:spcBef>
          <a:spcPct val="0"/>
        </a:spcBef>
        <a:spcAft>
          <a:spcPct val="0"/>
        </a:spcAft>
        <a:defRPr sz="3600">
          <a:solidFill>
            <a:schemeClr val="tx2"/>
          </a:solidFill>
          <a:latin typeface="Arial" charset="0"/>
        </a:defRPr>
      </a:lvl8pPr>
      <a:lvl9pPr marL="1828800" algn="l" rtl="0" fontAlgn="base">
        <a:spcBef>
          <a:spcPct val="0"/>
        </a:spcBef>
        <a:spcAft>
          <a:spcPct val="0"/>
        </a:spcAft>
        <a:defRPr sz="3600">
          <a:solidFill>
            <a:schemeClr val="tx2"/>
          </a:solidFill>
          <a:latin typeface="Arial" charset="0"/>
        </a:defRPr>
      </a:lvl9pPr>
    </p:titleStyle>
    <p:bodyStyle>
      <a:lvl1pPr marL="342900" indent="-342900" algn="l" rtl="0" eaLnBrk="0" fontAlgn="base" hangingPunct="0">
        <a:spcBef>
          <a:spcPct val="20000"/>
        </a:spcBef>
        <a:spcAft>
          <a:spcPct val="0"/>
        </a:spcAft>
        <a:buClr>
          <a:schemeClr val="tx2"/>
        </a:buClr>
        <a:buSzPct val="70000"/>
        <a:buFont typeface="Wingdings" pitchFamily="2" charset="2"/>
        <a:buChar char="¡"/>
        <a:defRPr sz="29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70000"/>
        <a:buFont typeface="Wingdings" pitchFamily="2" charset="2"/>
        <a:buChar char="l"/>
        <a:defRPr sz="2500">
          <a:solidFill>
            <a:schemeClr val="tx1"/>
          </a:solidFill>
          <a:latin typeface="+mn-lt"/>
        </a:defRPr>
      </a:lvl2pPr>
      <a:lvl3pPr marL="1143000" indent="-228600" algn="l" rtl="0" eaLnBrk="0" fontAlgn="base" hangingPunct="0">
        <a:spcBef>
          <a:spcPct val="20000"/>
        </a:spcBef>
        <a:spcAft>
          <a:spcPct val="0"/>
        </a:spcAft>
        <a:buClr>
          <a:schemeClr val="tx2"/>
        </a:buClr>
        <a:buSzPct val="65000"/>
        <a:buFont typeface="Wingdings" pitchFamily="2" charset="2"/>
        <a:buChar char="¡"/>
        <a:defRPr sz="2200">
          <a:solidFill>
            <a:schemeClr val="tx1"/>
          </a:solidFill>
          <a:latin typeface="+mn-lt"/>
        </a:defRPr>
      </a:lvl3pPr>
      <a:lvl4pPr marL="1600200" indent="-228600" algn="l" rtl="0" eaLnBrk="0" fontAlgn="base" hangingPunct="0">
        <a:spcBef>
          <a:spcPct val="20000"/>
        </a:spcBef>
        <a:spcAft>
          <a:spcPct val="0"/>
        </a:spcAft>
        <a:buClr>
          <a:schemeClr val="accent2"/>
        </a:buClr>
        <a:buSzPct val="70000"/>
        <a:buFont typeface="Wingdings" pitchFamily="2" charset="2"/>
        <a:buChar char="l"/>
        <a:defRPr sz="1900">
          <a:solidFill>
            <a:schemeClr val="tx1"/>
          </a:solidFill>
          <a:latin typeface="+mn-lt"/>
        </a:defRPr>
      </a:lvl4pPr>
      <a:lvl5pPr marL="2057400" indent="-228600" algn="l" rtl="0" eaLnBrk="0" fontAlgn="base" hangingPunct="0">
        <a:spcBef>
          <a:spcPct val="20000"/>
        </a:spcBef>
        <a:spcAft>
          <a:spcPct val="0"/>
        </a:spcAft>
        <a:buClr>
          <a:schemeClr val="tx2"/>
        </a:buClr>
        <a:buSzPct val="60000"/>
        <a:buFont typeface="Wingdings" pitchFamily="2" charset="2"/>
        <a:buChar char="¡"/>
        <a:defRPr sz="1900">
          <a:solidFill>
            <a:schemeClr val="tx1"/>
          </a:solidFill>
          <a:latin typeface="+mn-lt"/>
        </a:defRPr>
      </a:lvl5pPr>
      <a:lvl6pPr marL="25146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6pPr>
      <a:lvl7pPr marL="29718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7pPr>
      <a:lvl8pPr marL="34290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8pPr>
      <a:lvl9pPr marL="38862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2" Type="http://schemas.openxmlformats.org/officeDocument/2006/relationships/diagramData" Target="../diagrams/data1.xml"/><Relationship Id="rId1" Type="http://schemas.openxmlformats.org/officeDocument/2006/relationships/slideLayout" Target="../slideLayouts/slideLayout12.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8" Type="http://schemas.openxmlformats.org/officeDocument/2006/relationships/image" Target="../media/image3.png"/><Relationship Id="rId3" Type="http://schemas.microsoft.com/office/2007/relationships/media" Target="file:///D:\Clases%202021\Primer%20semestre%202022\ESNAVAL\SISING\UT%202\Pistons.avi" TargetMode="External"/><Relationship Id="rId7" Type="http://schemas.openxmlformats.org/officeDocument/2006/relationships/image" Target="../media/image2.png"/><Relationship Id="rId2" Type="http://schemas.openxmlformats.org/officeDocument/2006/relationships/video" Target="file:///D:\Clases%202021\Primer%20semestre%202022\ESNAVAL\SISING\UT%202\4%20Stroke%20Diesel.avi" TargetMode="External"/><Relationship Id="rId1" Type="http://schemas.microsoft.com/office/2007/relationships/media" Target="file:///D:\Clases%202021\Primer%20semestre%202022\ESNAVAL\SISING\UT%202\4%20Stroke%20Diesel.avi" TargetMode="External"/><Relationship Id="rId6" Type="http://schemas.openxmlformats.org/officeDocument/2006/relationships/hyperlink" Target="http://commons.wikimedia.org/wiki/Image:Steam_engine_in_action.gif" TargetMode="External"/><Relationship Id="rId5" Type="http://schemas.openxmlformats.org/officeDocument/2006/relationships/slideLayout" Target="../slideLayouts/slideLayout13.xml"/><Relationship Id="rId4" Type="http://schemas.openxmlformats.org/officeDocument/2006/relationships/video" Target="file:///D:\Clases%202021\Primer%20semestre%202022\ESNAVAL\SISING\UT%202\Pistons.avi" TargetMode="External"/><Relationship Id="rId9" Type="http://schemas.openxmlformats.org/officeDocument/2006/relationships/image" Target="../media/image4.gif"/></Relationships>
</file>

<file path=ppt/slides/_rels/slide10.xml.rels><?xml version="1.0" encoding="UTF-8" standalone="yes"?>
<Relationships xmlns="http://schemas.openxmlformats.org/package/2006/relationships"><Relationship Id="rId3" Type="http://schemas.openxmlformats.org/officeDocument/2006/relationships/hyperlink" Target="http://www.k-wz.de/sp/overviewsp.html" TargetMode="External"/><Relationship Id="rId2" Type="http://schemas.openxmlformats.org/officeDocument/2006/relationships/hyperlink" Target="http://www.keveney.com/otto.html"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0.xml"/><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0.xml"/></Relationships>
</file>

<file path=ppt/slides/_rels/slide16.xml.rels><?xml version="1.0" encoding="UTF-8" standalone="yes"?>
<Relationships xmlns="http://schemas.openxmlformats.org/package/2006/relationships"><Relationship Id="rId3" Type="http://schemas.openxmlformats.org/officeDocument/2006/relationships/video" Target="../media/media1.mp4"/><Relationship Id="rId7" Type="http://schemas.openxmlformats.org/officeDocument/2006/relationships/image" Target="../media/image12.png"/><Relationship Id="rId2" Type="http://schemas.microsoft.com/office/2007/relationships/media" Target="../media/media1.mp4"/><Relationship Id="rId1" Type="http://schemas.openxmlformats.org/officeDocument/2006/relationships/vmlDrawing" Target="../drawings/vmlDrawing1.vml"/><Relationship Id="rId6" Type="http://schemas.openxmlformats.org/officeDocument/2006/relationships/image" Target="../media/image11.wmf"/><Relationship Id="rId5" Type="http://schemas.openxmlformats.org/officeDocument/2006/relationships/oleObject" Target="../embeddings/oleObject1.bin"/><Relationship Id="rId4"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xml"/><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xml"/><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slideLayout" Target="../slideLayouts/slideLayout19.xml"/><Relationship Id="rId2" Type="http://schemas.openxmlformats.org/officeDocument/2006/relationships/video" Target="file:///D:\Clases%202021\Primer%20semestre%202022\ESNAVAL\SISING\UT%202\Colt%20Pielstick%20Strokes.avi" TargetMode="External"/><Relationship Id="rId1" Type="http://schemas.microsoft.com/office/2007/relationships/media" Target="file:///D:\Clases%202021\Primer%20semestre%202022\ESNAVAL\SISING\UT%202\Colt%20Pielstick%20Strokes.avi" TargetMode="External"/><Relationship Id="rId6" Type="http://schemas.openxmlformats.org/officeDocument/2006/relationships/image" Target="../media/image37.png"/><Relationship Id="rId5" Type="http://schemas.openxmlformats.org/officeDocument/2006/relationships/image" Target="../media/image36.jpeg"/><Relationship Id="rId4" Type="http://schemas.openxmlformats.org/officeDocument/2006/relationships/notesSlide" Target="../notesSlides/notesSlide3.xml"/></Relationships>
</file>

<file path=ppt/slides/_rels/slide4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0.xml"/></Relationships>
</file>

<file path=ppt/slides/_rels/slide4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1.xml"/></Relationships>
</file>

<file path=ppt/slides/_rels/slide5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0.xml"/></Relationships>
</file>

<file path=ppt/slides/_rels/slide5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0.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0.xml"/></Relationships>
</file>

<file path=ppt/slides/_rels/slide5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0.xml"/></Relationships>
</file>

<file path=ppt/slides/_rels/slide5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0.xml"/></Relationships>
</file>

<file path=ppt/slides/_rels/slide5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0.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6.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0.xml"/></Relationships>
</file>

<file path=ppt/slides/_rels/slide6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9.xml"/></Relationships>
</file>

<file path=ppt/slides/_rels/slide62.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6.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7.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6.xml"/></Relationships>
</file>

<file path=ppt/slides/_rels/slide68.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6.xml"/></Relationships>
</file>

<file path=ppt/slides/_rels/slide69.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20.xml"/></Relationships>
</file>

<file path=ppt/slides/_rels/slide70.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0.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4.xml"/></Relationships>
</file>

<file path=ppt/slides/_rels/slide73.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20.xml"/></Relationships>
</file>

<file path=ppt/slides/_rels/slide74.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0.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70.jpeg"/><Relationship Id="rId1" Type="http://schemas.openxmlformats.org/officeDocument/2006/relationships/slideLayout" Target="../slideLayouts/slideLayout2.xml"/><Relationship Id="rId4" Type="http://schemas.openxmlformats.org/officeDocument/2006/relationships/image" Target="../media/image72.jpeg"/></Relationships>
</file>

<file path=ppt/slides/_rels/slide83.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74.gif"/><Relationship Id="rId1" Type="http://schemas.openxmlformats.org/officeDocument/2006/relationships/slideLayout" Target="../slideLayouts/slideLayout2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image" Target="../media/image75.gif"/><Relationship Id="rId1" Type="http://schemas.openxmlformats.org/officeDocument/2006/relationships/slideLayout" Target="../slideLayouts/slideLayout6.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image" Target="../media/image76.gif"/><Relationship Id="rId1" Type="http://schemas.openxmlformats.org/officeDocument/2006/relationships/slideLayout" Target="../slideLayouts/slideLayout6.xml"/></Relationships>
</file>

<file path=ppt/slides/_rels/slide98.xml.rels><?xml version="1.0" encoding="UTF-8" standalone="yes"?>
<Relationships xmlns="http://schemas.openxmlformats.org/package/2006/relationships"><Relationship Id="rId2" Type="http://schemas.openxmlformats.org/officeDocument/2006/relationships/image" Target="../media/image77.gif"/><Relationship Id="rId1" Type="http://schemas.openxmlformats.org/officeDocument/2006/relationships/slideLayout" Target="../slideLayouts/slideLayout6.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file:///D:\Clases%202021\Primer%20semestre%202022\ESNAVAL\SISING\UT%202\Inline.avi" TargetMode="External"/><Relationship Id="rId1" Type="http://schemas.microsoft.com/office/2007/relationships/media" Target="file:///D:\Clases%202021\Primer%20semestre%202022\ESNAVAL\SISING\UT%202\Inline.avi" TargetMode="External"/><Relationship Id="rId4" Type="http://schemas.openxmlformats.org/officeDocument/2006/relationships/image" Target="../media/image78.png"/></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8" Type="http://schemas.openxmlformats.org/officeDocument/2006/relationships/image" Target="../media/image79.png"/><Relationship Id="rId3" Type="http://schemas.microsoft.com/office/2007/relationships/media" Target="file:///D:\Clases%202021\Primer%20semestre%202022\ESNAVAL\SISING\UT%202\Diesel%20V-16.avi" TargetMode="External"/><Relationship Id="rId7" Type="http://schemas.openxmlformats.org/officeDocument/2006/relationships/slideLayout" Target="../slideLayouts/slideLayout4.xml"/><Relationship Id="rId2" Type="http://schemas.openxmlformats.org/officeDocument/2006/relationships/video" Target="file:///D:\Clases%202021\Primer%20semestre%202022\ESNAVAL\SISING\UT%202\Diesel%20V6.avi" TargetMode="External"/><Relationship Id="rId1" Type="http://schemas.microsoft.com/office/2007/relationships/media" Target="file:///D:\Clases%202021\Primer%20semestre%202022\ESNAVAL\SISING\UT%202\Diesel%20V6.avi" TargetMode="External"/><Relationship Id="rId6" Type="http://schemas.openxmlformats.org/officeDocument/2006/relationships/video" Target="file:///D:\Clases%202021\Primer%20semestre%202022\ESNAVAL\SISING\UT%202\Diesel%20Cutaway.AVI" TargetMode="External"/><Relationship Id="rId5" Type="http://schemas.microsoft.com/office/2007/relationships/media" Target="file:///D:\Clases%202021\Primer%20semestre%202022\ESNAVAL\SISING\UT%202\Diesel%20Cutaway.AVI" TargetMode="External"/><Relationship Id="rId10" Type="http://schemas.openxmlformats.org/officeDocument/2006/relationships/image" Target="../media/image81.png"/><Relationship Id="rId4" Type="http://schemas.openxmlformats.org/officeDocument/2006/relationships/video" Target="file:///D:\Clases%202021\Primer%20semestre%202022\ESNAVAL\SISING\UT%202\Diesel%20V-16.avi" TargetMode="External"/><Relationship Id="rId9" Type="http://schemas.openxmlformats.org/officeDocument/2006/relationships/image" Target="../media/image80.png"/></Relationships>
</file>

<file path=ppt/slides/_rels/slide10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82.png"/></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8" Type="http://schemas.openxmlformats.org/officeDocument/2006/relationships/image" Target="../media/image85.gif"/><Relationship Id="rId3" Type="http://schemas.microsoft.com/office/2007/relationships/media" Target="file:///D:\Clases%202021\Primer%20semestre%202022\ESNAVAL\SISING\UT%202\DG.avi" TargetMode="External"/><Relationship Id="rId7" Type="http://schemas.openxmlformats.org/officeDocument/2006/relationships/image" Target="../media/image84.png"/><Relationship Id="rId2" Type="http://schemas.openxmlformats.org/officeDocument/2006/relationships/video" Target="file:///D:\Clases%202021\Primer%20semestre%202022\ESNAVAL\SISING\UT%202\Diesel%20Opposed%20Piston.avi" TargetMode="External"/><Relationship Id="rId1" Type="http://schemas.microsoft.com/office/2007/relationships/media" Target="file:///D:\Clases%202021\Primer%20semestre%202022\ESNAVAL\SISING\UT%202\Diesel%20Opposed%20Piston.avi" TargetMode="External"/><Relationship Id="rId6" Type="http://schemas.openxmlformats.org/officeDocument/2006/relationships/image" Target="../media/image83.png"/><Relationship Id="rId5" Type="http://schemas.openxmlformats.org/officeDocument/2006/relationships/slideLayout" Target="../slideLayouts/slideLayout2.xml"/><Relationship Id="rId4" Type="http://schemas.openxmlformats.org/officeDocument/2006/relationships/video" Target="file:///D:\Clases%202021\Primer%20semestre%202022\ESNAVAL\SISING\UT%202\DG.avi" TargetMode="External"/></Relationships>
</file>

<file path=ppt/slides/_rels/slide107.xml.rels><?xml version="1.0" encoding="UTF-8" standalone="yes"?>
<Relationships xmlns="http://schemas.openxmlformats.org/package/2006/relationships"><Relationship Id="rId2" Type="http://schemas.openxmlformats.org/officeDocument/2006/relationships/image" Target="../media/image86.gif"/><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3" Type="http://schemas.openxmlformats.org/officeDocument/2006/relationships/image" Target="../media/image88.gif"/><Relationship Id="rId2" Type="http://schemas.openxmlformats.org/officeDocument/2006/relationships/image" Target="../media/image87.jpeg"/><Relationship Id="rId1" Type="http://schemas.openxmlformats.org/officeDocument/2006/relationships/slideLayout" Target="../slideLayouts/slideLayout2.xml"/><Relationship Id="rId5" Type="http://schemas.openxmlformats.org/officeDocument/2006/relationships/image" Target="../media/image89.gif"/><Relationship Id="rId4" Type="http://schemas.openxmlformats.org/officeDocument/2006/relationships/hyperlink" Target="http://es.wikipedia.org/wiki/Archivo:Radial_engine.gif" TargetMode="External"/></Relationships>
</file>

<file path=ppt/slides/_rels/slide110.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image" Target="../media/image90.jpeg"/><Relationship Id="rId1" Type="http://schemas.openxmlformats.org/officeDocument/2006/relationships/slideLayout" Target="../slideLayouts/slideLayout4.xml"/></Relationships>
</file>

<file path=ppt/slides/_rels/slide111.xml.rels><?xml version="1.0" encoding="UTF-8" standalone="yes"?>
<Relationships xmlns="http://schemas.openxmlformats.org/package/2006/relationships"><Relationship Id="rId2" Type="http://schemas.openxmlformats.org/officeDocument/2006/relationships/image" Target="../media/image92.png"/><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3.mp4"/><Relationship Id="rId1" Type="http://schemas.microsoft.com/office/2007/relationships/media" Target="../media/media3.mp4"/><Relationship Id="rId5" Type="http://schemas.openxmlformats.org/officeDocument/2006/relationships/image" Target="../media/image94.png"/><Relationship Id="rId4" Type="http://schemas.openxmlformats.org/officeDocument/2006/relationships/image" Target="../media/image93.gif"/></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file:///D:\Clases%202021\Primer%20semestre%202022\ESNAVAL\SISING\UT%202\Como%20Funciona%20Un%20Turbo%20Bien%20Explicado.mp4" TargetMode="External"/><Relationship Id="rId1" Type="http://schemas.microsoft.com/office/2007/relationships/media" Target="file:///D:\Clases%202021\Primer%20semestre%202022\ESNAVAL\SISING\UT%202\Como%20Funciona%20Un%20Turbo%20Bien%20Explicado.mp4" TargetMode="External"/><Relationship Id="rId4" Type="http://schemas.openxmlformats.org/officeDocument/2006/relationships/image" Target="../media/image95.png"/></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2" Type="http://schemas.openxmlformats.org/officeDocument/2006/relationships/image" Target="../media/image96.jpeg"/><Relationship Id="rId1" Type="http://schemas.openxmlformats.org/officeDocument/2006/relationships/slideLayout" Target="../slideLayouts/slideLayout14.xml"/></Relationships>
</file>

<file path=ppt/slides/_rels/slide130.xml.rels><?xml version="1.0" encoding="UTF-8" standalone="yes"?>
<Relationships xmlns="http://schemas.openxmlformats.org/package/2006/relationships"><Relationship Id="rId3" Type="http://schemas.openxmlformats.org/officeDocument/2006/relationships/image" Target="../media/image97.jpeg"/><Relationship Id="rId2" Type="http://schemas.openxmlformats.org/officeDocument/2006/relationships/image" Target="../media/image90.jpeg"/><Relationship Id="rId1" Type="http://schemas.openxmlformats.org/officeDocument/2006/relationships/slideLayout" Target="../slideLayouts/slideLayout2.xml"/><Relationship Id="rId4" Type="http://schemas.openxmlformats.org/officeDocument/2006/relationships/image" Target="../media/image98.png"/></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4.mp4"/><Relationship Id="rId1" Type="http://schemas.microsoft.com/office/2007/relationships/media" Target="../media/media4.mp4"/><Relationship Id="rId4" Type="http://schemas.openxmlformats.org/officeDocument/2006/relationships/image" Target="../media/image99.png"/></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3" Type="http://schemas.openxmlformats.org/officeDocument/2006/relationships/image" Target="../media/image101.jpeg"/><Relationship Id="rId2" Type="http://schemas.openxmlformats.org/officeDocument/2006/relationships/image" Target="../media/image100.jpeg"/><Relationship Id="rId1" Type="http://schemas.openxmlformats.org/officeDocument/2006/relationships/slideLayout" Target="../slideLayouts/slideLayout2.xml"/><Relationship Id="rId5" Type="http://schemas.openxmlformats.org/officeDocument/2006/relationships/image" Target="../media/image103.jpeg"/><Relationship Id="rId4" Type="http://schemas.openxmlformats.org/officeDocument/2006/relationships/image" Target="../media/image102.jpeg"/></Relationships>
</file>

<file path=ppt/slides/_rels/slide13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5.mp4"/><Relationship Id="rId1" Type="http://schemas.microsoft.com/office/2007/relationships/media" Target="../media/media5.mp4"/><Relationship Id="rId4" Type="http://schemas.openxmlformats.org/officeDocument/2006/relationships/image" Target="../media/image104.png"/></Relationships>
</file>

<file path=ppt/slides/_rels/slide13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6.mp4"/><Relationship Id="rId1" Type="http://schemas.microsoft.com/office/2007/relationships/media" Target="../media/media6.mp4"/><Relationship Id="rId4" Type="http://schemas.openxmlformats.org/officeDocument/2006/relationships/image" Target="../media/image105.png"/></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2" Type="http://schemas.openxmlformats.org/officeDocument/2006/relationships/image" Target="../media/image106.jpeg"/><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3" Type="http://schemas.openxmlformats.org/officeDocument/2006/relationships/image" Target="../media/image108.jpeg"/><Relationship Id="rId2" Type="http://schemas.openxmlformats.org/officeDocument/2006/relationships/image" Target="../media/image107.jpeg"/><Relationship Id="rId1" Type="http://schemas.openxmlformats.org/officeDocument/2006/relationships/slideLayout" Target="../slideLayouts/slideLayout2.xml"/><Relationship Id="rId4" Type="http://schemas.openxmlformats.org/officeDocument/2006/relationships/image" Target="../media/image109.jpeg"/></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3" Type="http://schemas.openxmlformats.org/officeDocument/2006/relationships/image" Target="../media/image111.jpeg"/><Relationship Id="rId2" Type="http://schemas.openxmlformats.org/officeDocument/2006/relationships/image" Target="../media/image110.jpeg"/><Relationship Id="rId1" Type="http://schemas.openxmlformats.org/officeDocument/2006/relationships/slideLayout" Target="../slideLayouts/slideLayout2.xml"/><Relationship Id="rId4" Type="http://schemas.openxmlformats.org/officeDocument/2006/relationships/image" Target="../media/image112.jpeg"/></Relationships>
</file>

<file path=ppt/slides/_rels/slide152.xml.rels><?xml version="1.0" encoding="UTF-8" standalone="yes"?>
<Relationships xmlns="http://schemas.openxmlformats.org/package/2006/relationships"><Relationship Id="rId2" Type="http://schemas.openxmlformats.org/officeDocument/2006/relationships/image" Target="../media/image113.jpeg"/><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2" Type="http://schemas.openxmlformats.org/officeDocument/2006/relationships/image" Target="../media/image114.jpeg"/><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2" Type="http://schemas.openxmlformats.org/officeDocument/2006/relationships/image" Target="../media/image115.jpeg"/><Relationship Id="rId1" Type="http://schemas.openxmlformats.org/officeDocument/2006/relationships/slideLayout" Target="../slideLayouts/slideLayout2.xml"/></Relationships>
</file>

<file path=ppt/slides/_rels/slide156.xml.rels><?xml version="1.0" encoding="UTF-8" standalone="yes"?>
<Relationships xmlns="http://schemas.openxmlformats.org/package/2006/relationships"><Relationship Id="rId2" Type="http://schemas.openxmlformats.org/officeDocument/2006/relationships/image" Target="../media/image116.jpeg"/><Relationship Id="rId1" Type="http://schemas.openxmlformats.org/officeDocument/2006/relationships/slideLayout" Target="../slideLayouts/slideLayout2.xml"/></Relationships>
</file>

<file path=ppt/slides/_rels/slide157.xml.rels><?xml version="1.0" encoding="UTF-8" standalone="yes"?>
<Relationships xmlns="http://schemas.openxmlformats.org/package/2006/relationships"><Relationship Id="rId3" Type="http://schemas.openxmlformats.org/officeDocument/2006/relationships/image" Target="../media/image118.jpeg"/><Relationship Id="rId2" Type="http://schemas.openxmlformats.org/officeDocument/2006/relationships/image" Target="../media/image117.jpeg"/><Relationship Id="rId1" Type="http://schemas.openxmlformats.org/officeDocument/2006/relationships/slideLayout" Target="../slideLayouts/slideLayout2.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9.xml.rels><?xml version="1.0" encoding="UTF-8" standalone="yes"?>
<Relationships xmlns="http://schemas.openxmlformats.org/package/2006/relationships"><Relationship Id="rId8" Type="http://schemas.openxmlformats.org/officeDocument/2006/relationships/image" Target="../media/image125.jpeg"/><Relationship Id="rId13" Type="http://schemas.openxmlformats.org/officeDocument/2006/relationships/image" Target="../media/image130.jpeg"/><Relationship Id="rId3" Type="http://schemas.openxmlformats.org/officeDocument/2006/relationships/image" Target="../media/image120.jpeg"/><Relationship Id="rId7" Type="http://schemas.openxmlformats.org/officeDocument/2006/relationships/image" Target="../media/image124.jpeg"/><Relationship Id="rId12" Type="http://schemas.openxmlformats.org/officeDocument/2006/relationships/image" Target="../media/image129.jpeg"/><Relationship Id="rId2" Type="http://schemas.openxmlformats.org/officeDocument/2006/relationships/image" Target="../media/image119.jpeg"/><Relationship Id="rId16" Type="http://schemas.openxmlformats.org/officeDocument/2006/relationships/image" Target="../media/image133.jpeg"/><Relationship Id="rId1" Type="http://schemas.openxmlformats.org/officeDocument/2006/relationships/slideLayout" Target="../slideLayouts/slideLayout6.xml"/><Relationship Id="rId6" Type="http://schemas.openxmlformats.org/officeDocument/2006/relationships/image" Target="../media/image123.jpeg"/><Relationship Id="rId11" Type="http://schemas.openxmlformats.org/officeDocument/2006/relationships/image" Target="../media/image128.jpeg"/><Relationship Id="rId5" Type="http://schemas.openxmlformats.org/officeDocument/2006/relationships/image" Target="../media/image122.jpeg"/><Relationship Id="rId15" Type="http://schemas.openxmlformats.org/officeDocument/2006/relationships/image" Target="../media/image132.jpeg"/><Relationship Id="rId10" Type="http://schemas.openxmlformats.org/officeDocument/2006/relationships/image" Target="../media/image127.jpeg"/><Relationship Id="rId4" Type="http://schemas.openxmlformats.org/officeDocument/2006/relationships/image" Target="../media/image121.jpeg"/><Relationship Id="rId9" Type="http://schemas.openxmlformats.org/officeDocument/2006/relationships/image" Target="../media/image126.jpeg"/><Relationship Id="rId14" Type="http://schemas.openxmlformats.org/officeDocument/2006/relationships/image" Target="../media/image131.jpeg"/></Relationships>
</file>

<file path=ppt/slides/_rels/slide160.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video" Target="../media/media7.mp4"/><Relationship Id="rId1" Type="http://schemas.microsoft.com/office/2007/relationships/media" Target="../media/media7.mp4"/><Relationship Id="rId4" Type="http://schemas.openxmlformats.org/officeDocument/2006/relationships/image" Target="../media/image134.png"/></Relationships>
</file>

<file path=ppt/slides/_rels/slide161.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video" Target="../media/media8.mp4"/><Relationship Id="rId1" Type="http://schemas.microsoft.com/office/2007/relationships/media" Target="../media/media8.mp4"/><Relationship Id="rId4" Type="http://schemas.openxmlformats.org/officeDocument/2006/relationships/image" Target="../media/image135.png"/></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2.xml.rels><?xml version="1.0" encoding="UTF-8" standalone="yes"?>
<Relationships xmlns="http://schemas.openxmlformats.org/package/2006/relationships"><Relationship Id="rId2" Type="http://schemas.openxmlformats.org/officeDocument/2006/relationships/image" Target="../media/image136.png"/><Relationship Id="rId1" Type="http://schemas.openxmlformats.org/officeDocument/2006/relationships/slideLayout" Target="../slideLayouts/slideLayout2.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9.mp4"/><Relationship Id="rId1" Type="http://schemas.microsoft.com/office/2007/relationships/media" Target="../media/media9.mp4"/><Relationship Id="rId4" Type="http://schemas.openxmlformats.org/officeDocument/2006/relationships/image" Target="../media/image137.png"/></Relationships>
</file>

<file path=ppt/slides/_rels/slide1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8"/>
          <p:cNvSpPr>
            <a:spLocks noGrp="1" noChangeArrowheads="1"/>
          </p:cNvSpPr>
          <p:nvPr>
            <p:ph type="dt" sz="quarter" idx="10"/>
          </p:nvPr>
        </p:nvSpPr>
        <p:spPr>
          <a:noFill/>
        </p:spPr>
        <p:txBody>
          <a:bodyPr/>
          <a:lstStyle/>
          <a:p>
            <a:r>
              <a:rPr lang="es-ES" dirty="0"/>
              <a:t>Septiembre 2021</a:t>
            </a:r>
          </a:p>
        </p:txBody>
      </p:sp>
      <p:sp>
        <p:nvSpPr>
          <p:cNvPr id="9219" name="Rectangle 2"/>
          <p:cNvSpPr>
            <a:spLocks noGrp="1" noChangeArrowheads="1"/>
          </p:cNvSpPr>
          <p:nvPr>
            <p:ph type="ctrTitle"/>
          </p:nvPr>
        </p:nvSpPr>
        <p:spPr/>
        <p:txBody>
          <a:bodyPr/>
          <a:lstStyle/>
          <a:p>
            <a:pPr eaLnBrk="1" hangingPunct="1"/>
            <a:r>
              <a:rPr lang="es-MX"/>
              <a:t>Sistemas de Ingeniería </a:t>
            </a:r>
            <a:endParaRPr lang="es-ES"/>
          </a:p>
        </p:txBody>
      </p:sp>
      <p:sp>
        <p:nvSpPr>
          <p:cNvPr id="9220" name="Rectangle 3"/>
          <p:cNvSpPr>
            <a:spLocks noGrp="1" noChangeArrowheads="1"/>
          </p:cNvSpPr>
          <p:nvPr>
            <p:ph type="subTitle" idx="1"/>
          </p:nvPr>
        </p:nvSpPr>
        <p:spPr/>
        <p:txBody>
          <a:bodyPr/>
          <a:lstStyle/>
          <a:p>
            <a:pPr eaLnBrk="1" hangingPunct="1"/>
            <a:r>
              <a:rPr lang="es-MX"/>
              <a:t>Cátedra Sistemas Ingeniería.</a:t>
            </a:r>
          </a:p>
          <a:p>
            <a:pPr eaLnBrk="1" hangingPunct="1"/>
            <a:r>
              <a:rPr lang="es-MX"/>
              <a:t>CF (R) Alberto García Covacevich</a:t>
            </a: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r>
              <a:rPr lang="es-ES"/>
              <a:t>SISTEMAS  DE  INGENIERIA</a:t>
            </a:r>
          </a:p>
        </p:txBody>
      </p:sp>
      <p:sp>
        <p:nvSpPr>
          <p:cNvPr id="10243" name="Rectangle 3"/>
          <p:cNvSpPr>
            <a:spLocks noGrp="1" noChangeArrowheads="1"/>
          </p:cNvSpPr>
          <p:nvPr>
            <p:ph type="body" idx="1"/>
          </p:nvPr>
        </p:nvSpPr>
        <p:spPr/>
        <p:txBody>
          <a:bodyPr/>
          <a:lstStyle/>
          <a:p>
            <a:pPr eaLnBrk="1" hangingPunct="1"/>
            <a:r>
              <a:rPr lang="es-ES">
                <a:solidFill>
                  <a:schemeClr val="folHlink"/>
                </a:solidFill>
              </a:rPr>
              <a:t>Introducción</a:t>
            </a:r>
          </a:p>
          <a:p>
            <a:pPr eaLnBrk="1" hangingPunct="1"/>
            <a:r>
              <a:rPr lang="es-ES">
                <a:solidFill>
                  <a:schemeClr val="folHlink"/>
                </a:solidFill>
              </a:rPr>
              <a:t>U.T.1 Sistemas de Propulsión</a:t>
            </a:r>
          </a:p>
          <a:p>
            <a:pPr eaLnBrk="1" hangingPunct="1"/>
            <a:r>
              <a:rPr lang="es-ES"/>
              <a:t>U.T.2 Motores de Combustión Interna y Turbinas a Gas</a:t>
            </a:r>
          </a:p>
          <a:p>
            <a:pPr eaLnBrk="1" hangingPunct="1"/>
            <a:r>
              <a:rPr lang="es-ES"/>
              <a:t>U.T.3 Sistemas de Reducción, Líneas de Ejes y Hélices</a:t>
            </a:r>
          </a:p>
          <a:p>
            <a:pPr eaLnBrk="1" hangingPunct="1"/>
            <a:r>
              <a:rPr lang="es-ES"/>
              <a:t>U.T.4 Maquinaria y Sistemas Auxiliares</a:t>
            </a:r>
          </a:p>
          <a:p>
            <a:pPr eaLnBrk="1" hangingPunct="1"/>
            <a:endParaRPr lang="es-ES"/>
          </a:p>
        </p:txBody>
      </p:sp>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r>
              <a:rPr lang="es-ES" sz="3200"/>
              <a:t>Motores de Combustión Interna y Turbinas a Gas</a:t>
            </a:r>
          </a:p>
        </p:txBody>
      </p:sp>
      <p:sp>
        <p:nvSpPr>
          <p:cNvPr id="11267" name="Rectangle 3"/>
          <p:cNvSpPr>
            <a:spLocks noGrp="1" noChangeArrowheads="1"/>
          </p:cNvSpPr>
          <p:nvPr>
            <p:ph type="body" idx="1"/>
          </p:nvPr>
        </p:nvSpPr>
        <p:spPr/>
        <p:txBody>
          <a:bodyPr/>
          <a:lstStyle/>
          <a:p>
            <a:pPr eaLnBrk="1" hangingPunct="1">
              <a:lnSpc>
                <a:spcPct val="80000"/>
              </a:lnSpc>
            </a:pPr>
            <a:r>
              <a:rPr lang="es-ES" sz="2500"/>
              <a:t>Objetivo</a:t>
            </a:r>
          </a:p>
          <a:p>
            <a:pPr lvl="1" eaLnBrk="1" hangingPunct="1">
              <a:lnSpc>
                <a:spcPct val="80000"/>
              </a:lnSpc>
            </a:pPr>
            <a:r>
              <a:rPr lang="es-ES" sz="2100"/>
              <a:t>Describir los conceptos básicos de una máquina de combustión interna.</a:t>
            </a:r>
          </a:p>
          <a:p>
            <a:pPr lvl="1" eaLnBrk="1" hangingPunct="1">
              <a:lnSpc>
                <a:spcPct val="80000"/>
              </a:lnSpc>
            </a:pPr>
            <a:r>
              <a:rPr lang="es-ES" sz="2100"/>
              <a:t>Identificar los componentes de un motor diesel y entender su funcionamiento.</a:t>
            </a:r>
          </a:p>
          <a:p>
            <a:pPr lvl="1" eaLnBrk="1" hangingPunct="1">
              <a:lnSpc>
                <a:spcPct val="80000"/>
              </a:lnSpc>
            </a:pPr>
            <a:r>
              <a:rPr lang="es-ES" sz="2100"/>
              <a:t>Identificar los componentes principales de las turbinas a gas utilizadas en propulsión naval.</a:t>
            </a:r>
          </a:p>
          <a:p>
            <a:pPr lvl="1" eaLnBrk="1" hangingPunct="1">
              <a:lnSpc>
                <a:spcPct val="80000"/>
              </a:lnSpc>
            </a:pPr>
            <a:r>
              <a:rPr lang="es-ES" sz="2100"/>
              <a:t>Entender el principio de funcionamiento; es decir, transformación de la energía química del combustible en trabajo mecánico aprovechable.</a:t>
            </a:r>
          </a:p>
          <a:p>
            <a:pPr eaLnBrk="1" hangingPunct="1">
              <a:lnSpc>
                <a:spcPct val="80000"/>
              </a:lnSpc>
            </a:pPr>
            <a:r>
              <a:rPr lang="es-ES" sz="2500"/>
              <a:t>Texto: Manual de Sistemas de Ingeniería (Del C.F. Giancarlo STAGNO Canziani)</a:t>
            </a:r>
            <a:r>
              <a:rPr lang="ar-SA" sz="2500">
                <a:cs typeface="Arial" charset="0"/>
              </a:rPr>
              <a:t>‏</a:t>
            </a:r>
            <a:endParaRPr lang="es-ES" sz="2500"/>
          </a:p>
          <a:p>
            <a:pPr eaLnBrk="1" hangingPunct="1">
              <a:lnSpc>
                <a:spcPct val="80000"/>
              </a:lnSpc>
            </a:pPr>
            <a:endParaRPr lang="es-ES" sz="2500"/>
          </a:p>
        </p:txBody>
      </p:sp>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r>
              <a:rPr lang="es-ES" sz="3200"/>
              <a:t>Motores de Combustión Interna y Turbinas a Gas</a:t>
            </a:r>
          </a:p>
        </p:txBody>
      </p:sp>
      <p:sp>
        <p:nvSpPr>
          <p:cNvPr id="12291" name="Rectangle 3"/>
          <p:cNvSpPr>
            <a:spLocks noGrp="1" noChangeArrowheads="1"/>
          </p:cNvSpPr>
          <p:nvPr>
            <p:ph type="body" idx="1"/>
          </p:nvPr>
        </p:nvSpPr>
        <p:spPr/>
        <p:txBody>
          <a:bodyPr/>
          <a:lstStyle/>
          <a:p>
            <a:pPr eaLnBrk="1" hangingPunct="1">
              <a:lnSpc>
                <a:spcPct val="90000"/>
              </a:lnSpc>
            </a:pPr>
            <a:r>
              <a:rPr lang="es-ES"/>
              <a:t>Introducción</a:t>
            </a:r>
          </a:p>
          <a:p>
            <a:pPr eaLnBrk="1" hangingPunct="1">
              <a:lnSpc>
                <a:spcPct val="90000"/>
              </a:lnSpc>
            </a:pPr>
            <a:r>
              <a:rPr lang="es-ES"/>
              <a:t>Nociones generales sobre motores de C.I.</a:t>
            </a:r>
          </a:p>
          <a:p>
            <a:pPr eaLnBrk="1" hangingPunct="1">
              <a:lnSpc>
                <a:spcPct val="90000"/>
              </a:lnSpc>
            </a:pPr>
            <a:r>
              <a:rPr lang="es-ES"/>
              <a:t>Disposición general y elementos básicos </a:t>
            </a:r>
          </a:p>
          <a:p>
            <a:pPr eaLnBrk="1" hangingPunct="1">
              <a:lnSpc>
                <a:spcPct val="90000"/>
              </a:lnSpc>
            </a:pPr>
            <a:r>
              <a:rPr lang="es-ES"/>
              <a:t>Clasificación general de los motores Diesel</a:t>
            </a:r>
          </a:p>
          <a:p>
            <a:pPr eaLnBrk="1" hangingPunct="1">
              <a:lnSpc>
                <a:spcPct val="90000"/>
              </a:lnSpc>
            </a:pPr>
            <a:r>
              <a:rPr lang="es-ES"/>
              <a:t>Sistema de combustible</a:t>
            </a:r>
          </a:p>
          <a:p>
            <a:pPr eaLnBrk="1" hangingPunct="1">
              <a:lnSpc>
                <a:spcPct val="90000"/>
              </a:lnSpc>
            </a:pPr>
            <a:r>
              <a:rPr lang="es-ES"/>
              <a:t>Sistema de Lubricación</a:t>
            </a:r>
          </a:p>
          <a:p>
            <a:pPr eaLnBrk="1" hangingPunct="1">
              <a:lnSpc>
                <a:spcPct val="90000"/>
              </a:lnSpc>
            </a:pPr>
            <a:endParaRPr lang="es-ES"/>
          </a:p>
        </p:txBody>
      </p:sp>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r>
              <a:rPr lang="es-MX"/>
              <a:t>Introducción</a:t>
            </a:r>
            <a:endParaRPr lang="es-ES"/>
          </a:p>
        </p:txBody>
      </p:sp>
      <p:sp>
        <p:nvSpPr>
          <p:cNvPr id="13315" name="Rectangle 3"/>
          <p:cNvSpPr>
            <a:spLocks noGrp="1" noChangeArrowheads="1"/>
          </p:cNvSpPr>
          <p:nvPr>
            <p:ph type="body" idx="1"/>
          </p:nvPr>
        </p:nvSpPr>
        <p:spPr/>
        <p:txBody>
          <a:bodyPr/>
          <a:lstStyle/>
          <a:p>
            <a:pPr eaLnBrk="1" hangingPunct="1">
              <a:lnSpc>
                <a:spcPct val="80000"/>
              </a:lnSpc>
            </a:pPr>
            <a:r>
              <a:rPr lang="es-ES" sz="1700"/>
              <a:t>Un poco de historia</a:t>
            </a:r>
          </a:p>
          <a:p>
            <a:pPr lvl="1" eaLnBrk="1" hangingPunct="1">
              <a:lnSpc>
                <a:spcPct val="80000"/>
              </a:lnSpc>
            </a:pPr>
            <a:r>
              <a:rPr lang="es-ES" sz="1500"/>
              <a:t>Beau de Rochas: Investigaciones para mejor utilización del calor en la transformación a trabajo mecánico.</a:t>
            </a:r>
          </a:p>
          <a:p>
            <a:pPr lvl="1" eaLnBrk="1" hangingPunct="1">
              <a:lnSpc>
                <a:spcPct val="80000"/>
              </a:lnSpc>
            </a:pPr>
            <a:r>
              <a:rPr lang="es-ES" sz="1500"/>
              <a:t>Brayton: Construye el primer motor de combustión de aceites pesados.</a:t>
            </a:r>
          </a:p>
          <a:p>
            <a:pPr lvl="1" eaLnBrk="1" hangingPunct="1">
              <a:lnSpc>
                <a:spcPct val="80000"/>
              </a:lnSpc>
            </a:pPr>
            <a:r>
              <a:rPr lang="es-ES" sz="1500"/>
              <a:t>Nicholas OTTO diseña y construye un motor de combustión interna, conocido por el ciclo otto.</a:t>
            </a:r>
          </a:p>
          <a:p>
            <a:pPr lvl="1" eaLnBrk="1" hangingPunct="1">
              <a:lnSpc>
                <a:spcPct val="80000"/>
              </a:lnSpc>
            </a:pPr>
            <a:r>
              <a:rPr lang="es-ES" sz="1500"/>
              <a:t>Rudolf DIESEL diseña y construye un motor que hasta el día de hoy lleva su nombre.</a:t>
            </a:r>
          </a:p>
          <a:p>
            <a:pPr eaLnBrk="1" hangingPunct="1">
              <a:lnSpc>
                <a:spcPct val="80000"/>
              </a:lnSpc>
            </a:pPr>
            <a:r>
              <a:rPr lang="es-ES" sz="1700"/>
              <a:t>Evolución:</a:t>
            </a:r>
          </a:p>
          <a:p>
            <a:pPr lvl="1" eaLnBrk="1" hangingPunct="1">
              <a:lnSpc>
                <a:spcPct val="80000"/>
              </a:lnSpc>
            </a:pPr>
            <a:r>
              <a:rPr lang="es-ES" sz="1500"/>
              <a:t>En la Primera Guerra Mundial nacen los motores diesel marinos para buques pequeños y submarinos.</a:t>
            </a:r>
          </a:p>
          <a:p>
            <a:pPr lvl="1" eaLnBrk="1" hangingPunct="1">
              <a:lnSpc>
                <a:spcPct val="80000"/>
              </a:lnSpc>
            </a:pPr>
            <a:r>
              <a:rPr lang="es-ES" sz="1500"/>
              <a:t>Las crisis del petróleo, acentuada hacia los años 70, impulsaron a que muchas marinas optaran por la propulsión diesel de media y alta velocidad.</a:t>
            </a:r>
          </a:p>
          <a:p>
            <a:pPr eaLnBrk="1" hangingPunct="1">
              <a:lnSpc>
                <a:spcPct val="80000"/>
              </a:lnSpc>
            </a:pPr>
            <a:r>
              <a:rPr lang="es-ES" sz="1700"/>
              <a:t>La Armada de Chile tiene motores diesel en todas sus unidades</a:t>
            </a:r>
          </a:p>
        </p:txBody>
      </p:sp>
      <p:pic>
        <p:nvPicPr>
          <p:cNvPr id="13316" name="Picture 4"/>
          <p:cNvPicPr>
            <a:picLocks noChangeAspect="1" noChangeArrowheads="1"/>
          </p:cNvPicPr>
          <p:nvPr/>
        </p:nvPicPr>
        <p:blipFill>
          <a:blip r:embed="rId2"/>
          <a:srcRect/>
          <a:stretch>
            <a:fillRect/>
          </a:stretch>
        </p:blipFill>
        <p:spPr bwMode="auto">
          <a:xfrm>
            <a:off x="5003800" y="44450"/>
            <a:ext cx="1116013" cy="1439863"/>
          </a:xfrm>
          <a:prstGeom prst="rect">
            <a:avLst/>
          </a:prstGeom>
          <a:noFill/>
          <a:ln w="9525">
            <a:noFill/>
            <a:round/>
            <a:headEnd/>
            <a:tailEnd/>
          </a:ln>
        </p:spPr>
      </p:pic>
      <p:sp>
        <p:nvSpPr>
          <p:cNvPr id="13317" name="Rectangle 5"/>
          <p:cNvSpPr>
            <a:spLocks noChangeArrowheads="1"/>
          </p:cNvSpPr>
          <p:nvPr/>
        </p:nvSpPr>
        <p:spPr bwMode="auto">
          <a:xfrm>
            <a:off x="6227763" y="692150"/>
            <a:ext cx="1689100" cy="366713"/>
          </a:xfrm>
          <a:prstGeom prst="rect">
            <a:avLst/>
          </a:prstGeom>
          <a:noFill/>
          <a:ln w="9525">
            <a:noFill/>
            <a:miter lim="800000"/>
            <a:headEnd/>
            <a:tailEnd/>
          </a:ln>
        </p:spPr>
        <p:txBody>
          <a:bodyPr wrap="none">
            <a:spAutoFit/>
          </a:bodyPr>
          <a:lstStyle/>
          <a:p>
            <a:r>
              <a:rPr lang="en-GB">
                <a:solidFill>
                  <a:srgbClr val="FF0000"/>
                </a:solidFill>
              </a:rPr>
              <a:t>Rudolf Diesel</a:t>
            </a:r>
            <a:endParaRPr lang="es-ES">
              <a:solidFill>
                <a:srgbClr val="FF0000"/>
              </a:solidFill>
            </a:endParaRPr>
          </a:p>
        </p:txBody>
      </p:sp>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r>
              <a:rPr lang="es-ES" sz="3200"/>
              <a:t>Nociones generales motores de C.I.</a:t>
            </a:r>
          </a:p>
        </p:txBody>
      </p:sp>
      <p:sp>
        <p:nvSpPr>
          <p:cNvPr id="14339" name="Rectangle 3"/>
          <p:cNvSpPr>
            <a:spLocks noGrp="1" noChangeArrowheads="1"/>
          </p:cNvSpPr>
          <p:nvPr>
            <p:ph type="body" idx="1"/>
          </p:nvPr>
        </p:nvSpPr>
        <p:spPr/>
        <p:txBody>
          <a:bodyPr/>
          <a:lstStyle/>
          <a:p>
            <a:pPr eaLnBrk="1" hangingPunct="1">
              <a:lnSpc>
                <a:spcPct val="80000"/>
              </a:lnSpc>
            </a:pPr>
            <a:r>
              <a:rPr lang="es-ES" sz="1900" dirty="0"/>
              <a:t>Motor a Combustión: </a:t>
            </a:r>
          </a:p>
          <a:p>
            <a:pPr lvl="1" eaLnBrk="1" hangingPunct="1">
              <a:lnSpc>
                <a:spcPct val="80000"/>
              </a:lnSpc>
            </a:pPr>
            <a:r>
              <a:rPr lang="es-ES" sz="1700" dirty="0"/>
              <a:t>Dispositivo que convierte energía química de un combustible en calórica y luego en mecánica, imprimiéndole un movimiento.</a:t>
            </a:r>
          </a:p>
          <a:p>
            <a:pPr eaLnBrk="1" hangingPunct="1">
              <a:lnSpc>
                <a:spcPct val="80000"/>
              </a:lnSpc>
            </a:pPr>
            <a:r>
              <a:rPr lang="es-ES" sz="1900" dirty="0"/>
              <a:t>La energía calórica puede ser suministrada de dos formas:</a:t>
            </a:r>
          </a:p>
          <a:p>
            <a:pPr lvl="1" eaLnBrk="1" hangingPunct="1">
              <a:lnSpc>
                <a:spcPct val="80000"/>
              </a:lnSpc>
            </a:pPr>
            <a:r>
              <a:rPr lang="es-ES" sz="1700" dirty="0"/>
              <a:t>Motores de Combustión Externa:</a:t>
            </a:r>
          </a:p>
          <a:p>
            <a:pPr lvl="2" eaLnBrk="1" hangingPunct="1">
              <a:lnSpc>
                <a:spcPct val="80000"/>
              </a:lnSpc>
            </a:pPr>
            <a:r>
              <a:rPr lang="es-ES" sz="1500" dirty="0"/>
              <a:t>La combustión se efectúa en el exterior del cilindro de trabajo.</a:t>
            </a:r>
          </a:p>
          <a:p>
            <a:pPr lvl="2" eaLnBrk="1" hangingPunct="1">
              <a:lnSpc>
                <a:spcPct val="80000"/>
              </a:lnSpc>
            </a:pPr>
            <a:r>
              <a:rPr lang="es-ES" sz="1500" dirty="0"/>
              <a:t>Ej.: Una caldera, y una máquina recíproca, en donde el vapor es el fluido de trabajo.</a:t>
            </a:r>
          </a:p>
          <a:p>
            <a:pPr lvl="1" eaLnBrk="1" hangingPunct="1">
              <a:lnSpc>
                <a:spcPct val="80000"/>
              </a:lnSpc>
            </a:pPr>
            <a:r>
              <a:rPr lang="es-ES" sz="1700" dirty="0"/>
              <a:t>Motores de Combustión Interna:</a:t>
            </a:r>
          </a:p>
          <a:p>
            <a:pPr lvl="2" eaLnBrk="1" hangingPunct="1">
              <a:lnSpc>
                <a:spcPct val="80000"/>
              </a:lnSpc>
            </a:pPr>
            <a:r>
              <a:rPr lang="es-ES" sz="1500" dirty="0"/>
              <a:t>La combustión se realiza en el interior del cilindro de trabajo. </a:t>
            </a:r>
          </a:p>
          <a:p>
            <a:pPr lvl="2" eaLnBrk="1" hangingPunct="1">
              <a:lnSpc>
                <a:spcPct val="80000"/>
              </a:lnSpc>
            </a:pPr>
            <a:r>
              <a:rPr lang="es-ES" sz="1500" dirty="0"/>
              <a:t>El gas producto de la combustión, actúa directamente como fluido de trabajo.</a:t>
            </a:r>
          </a:p>
        </p:txBody>
      </p:sp>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r>
              <a:rPr lang="es-ES" sz="3200"/>
              <a:t>Nociones generales motores de C.I.</a:t>
            </a:r>
          </a:p>
        </p:txBody>
      </p:sp>
      <p:sp>
        <p:nvSpPr>
          <p:cNvPr id="15363" name="Rectangle 3"/>
          <p:cNvSpPr>
            <a:spLocks noGrp="1" noChangeArrowheads="1"/>
          </p:cNvSpPr>
          <p:nvPr>
            <p:ph type="body" idx="1"/>
          </p:nvPr>
        </p:nvSpPr>
        <p:spPr/>
        <p:txBody>
          <a:bodyPr/>
          <a:lstStyle/>
          <a:p>
            <a:pPr eaLnBrk="1" hangingPunct="1"/>
            <a:r>
              <a:rPr lang="es-ES" sz="2500"/>
              <a:t>Clasificación: </a:t>
            </a:r>
          </a:p>
          <a:p>
            <a:pPr lvl="1" eaLnBrk="1" hangingPunct="1"/>
            <a:r>
              <a:rPr lang="es-ES" sz="2100"/>
              <a:t>El vapor y los gases de combustión efectúan el trabajo de forma distinta, por lo que se dan las siguientes clasificaciones.</a:t>
            </a:r>
          </a:p>
          <a:p>
            <a:pPr lvl="1" eaLnBrk="1" hangingPunct="1"/>
            <a:r>
              <a:rPr lang="es-ES" sz="2100"/>
              <a:t>Tipo </a:t>
            </a:r>
            <a:r>
              <a:rPr lang="es-ES" sz="2100">
                <a:solidFill>
                  <a:srgbClr val="FF0000"/>
                </a:solidFill>
              </a:rPr>
              <a:t>Capacidad</a:t>
            </a:r>
            <a:r>
              <a:rPr lang="es-ES" sz="2100"/>
              <a:t>:</a:t>
            </a:r>
          </a:p>
          <a:p>
            <a:pPr lvl="2" eaLnBrk="1" hangingPunct="1"/>
            <a:r>
              <a:rPr lang="es-ES" sz="2000"/>
              <a:t>Fluido de trabajo es fijo y estáticamente expandido.</a:t>
            </a:r>
          </a:p>
          <a:p>
            <a:pPr lvl="1" eaLnBrk="1" hangingPunct="1"/>
            <a:r>
              <a:rPr lang="es-ES" sz="2100"/>
              <a:t>Tipo </a:t>
            </a:r>
            <a:r>
              <a:rPr lang="es-ES" sz="2100">
                <a:solidFill>
                  <a:srgbClr val="FF0000"/>
                </a:solidFill>
              </a:rPr>
              <a:t>Velocidad</a:t>
            </a:r>
            <a:r>
              <a:rPr lang="es-ES" sz="2100"/>
              <a:t>:</a:t>
            </a:r>
          </a:p>
          <a:p>
            <a:pPr lvl="2" eaLnBrk="1" hangingPunct="1"/>
            <a:r>
              <a:rPr lang="es-ES" sz="2000"/>
              <a:t>Fluido de trabajo se expande continuamente, produciendo un flujo de alta velocidad.</a:t>
            </a:r>
          </a:p>
          <a:p>
            <a:pPr eaLnBrk="1" hangingPunct="1"/>
            <a:endParaRPr lang="es-ES" sz="2500"/>
          </a:p>
        </p:txBody>
      </p:sp>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1" name="Rectangle 2"/>
          <p:cNvSpPr>
            <a:spLocks noGrp="1" noChangeArrowheads="1"/>
          </p:cNvSpPr>
          <p:nvPr>
            <p:ph type="title"/>
          </p:nvPr>
        </p:nvSpPr>
        <p:spPr/>
        <p:txBody>
          <a:bodyPr/>
          <a:lstStyle/>
          <a:p>
            <a:pPr eaLnBrk="1" hangingPunct="1"/>
            <a:r>
              <a:rPr lang="es-ES" sz="3200"/>
              <a:t>Nociones generales motores de C.I.</a:t>
            </a:r>
          </a:p>
        </p:txBody>
      </p:sp>
      <p:graphicFrame>
        <p:nvGraphicFramePr>
          <p:cNvPr id="2" name="Diagrama 1">
            <a:extLst>
              <a:ext uri="{FF2B5EF4-FFF2-40B4-BE49-F238E27FC236}">
                <a16:creationId xmlns:a16="http://schemas.microsoft.com/office/drawing/2014/main" id="{91BE09E1-4D03-4A5D-9457-9B0D36D871F5}"/>
              </a:ext>
            </a:extLst>
          </p:cNvPr>
          <p:cNvGraphicFramePr/>
          <p:nvPr/>
        </p:nvGraphicFramePr>
        <p:xfrm>
          <a:off x="1355725" y="1787525"/>
          <a:ext cx="7272338" cy="4103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46167" name="Text Box 23"/>
          <p:cNvSpPr txBox="1">
            <a:spLocks noChangeArrowheads="1"/>
          </p:cNvSpPr>
          <p:nvPr/>
        </p:nvSpPr>
        <p:spPr bwMode="auto">
          <a:xfrm>
            <a:off x="1403350" y="6021388"/>
            <a:ext cx="1511300" cy="404812"/>
          </a:xfrm>
          <a:prstGeom prst="rect">
            <a:avLst/>
          </a:prstGeom>
          <a:noFill/>
          <a:ln w="38100" cmpd="dbl">
            <a:solidFill>
              <a:schemeClr val="tx1"/>
            </a:solidFill>
            <a:miter lim="800000"/>
            <a:headEnd/>
            <a:tailEnd/>
          </a:ln>
        </p:spPr>
        <p:txBody>
          <a:bodyPr>
            <a:spAutoFit/>
          </a:bodyPr>
          <a:lstStyle/>
          <a:p>
            <a:pPr>
              <a:spcBef>
                <a:spcPct val="50000"/>
              </a:spcBef>
            </a:pPr>
            <a:r>
              <a:rPr lang="es-ES"/>
              <a:t>Capacidad</a:t>
            </a:r>
          </a:p>
        </p:txBody>
      </p:sp>
      <p:sp>
        <p:nvSpPr>
          <p:cNvPr id="646168" name="Text Box 24"/>
          <p:cNvSpPr txBox="1">
            <a:spLocks noChangeArrowheads="1"/>
          </p:cNvSpPr>
          <p:nvPr/>
        </p:nvSpPr>
        <p:spPr bwMode="auto">
          <a:xfrm>
            <a:off x="5148263" y="6021388"/>
            <a:ext cx="1511300" cy="404812"/>
          </a:xfrm>
          <a:prstGeom prst="rect">
            <a:avLst/>
          </a:prstGeom>
          <a:noFill/>
          <a:ln w="38100" cmpd="dbl">
            <a:solidFill>
              <a:schemeClr val="tx1"/>
            </a:solidFill>
            <a:miter lim="800000"/>
            <a:headEnd/>
            <a:tailEnd/>
          </a:ln>
        </p:spPr>
        <p:txBody>
          <a:bodyPr>
            <a:spAutoFit/>
          </a:bodyPr>
          <a:lstStyle/>
          <a:p>
            <a:pPr>
              <a:spcBef>
                <a:spcPct val="50000"/>
              </a:spcBef>
            </a:pPr>
            <a:r>
              <a:rPr lang="es-ES"/>
              <a:t>Capacidad</a:t>
            </a:r>
          </a:p>
        </p:txBody>
      </p:sp>
      <p:sp>
        <p:nvSpPr>
          <p:cNvPr id="646169" name="Text Box 25"/>
          <p:cNvSpPr txBox="1">
            <a:spLocks noChangeArrowheads="1"/>
          </p:cNvSpPr>
          <p:nvPr/>
        </p:nvSpPr>
        <p:spPr bwMode="auto">
          <a:xfrm>
            <a:off x="3276600" y="6021388"/>
            <a:ext cx="1366838" cy="404812"/>
          </a:xfrm>
          <a:prstGeom prst="rect">
            <a:avLst/>
          </a:prstGeom>
          <a:noFill/>
          <a:ln w="38100" cmpd="dbl">
            <a:solidFill>
              <a:schemeClr val="tx1"/>
            </a:solidFill>
            <a:miter lim="800000"/>
            <a:headEnd/>
            <a:tailEnd/>
          </a:ln>
        </p:spPr>
        <p:txBody>
          <a:bodyPr>
            <a:spAutoFit/>
          </a:bodyPr>
          <a:lstStyle/>
          <a:p>
            <a:pPr>
              <a:spcBef>
                <a:spcPct val="50000"/>
              </a:spcBef>
            </a:pPr>
            <a:r>
              <a:rPr lang="es-ES"/>
              <a:t>Velocidad</a:t>
            </a:r>
          </a:p>
        </p:txBody>
      </p:sp>
      <p:sp>
        <p:nvSpPr>
          <p:cNvPr id="646170" name="Text Box 26"/>
          <p:cNvSpPr txBox="1">
            <a:spLocks noChangeArrowheads="1"/>
          </p:cNvSpPr>
          <p:nvPr/>
        </p:nvSpPr>
        <p:spPr bwMode="auto">
          <a:xfrm>
            <a:off x="7092950" y="6021388"/>
            <a:ext cx="1511300" cy="404812"/>
          </a:xfrm>
          <a:prstGeom prst="rect">
            <a:avLst/>
          </a:prstGeom>
          <a:noFill/>
          <a:ln w="38100" cmpd="dbl">
            <a:solidFill>
              <a:schemeClr val="tx1"/>
            </a:solidFill>
            <a:miter lim="800000"/>
            <a:headEnd/>
            <a:tailEnd/>
          </a:ln>
        </p:spPr>
        <p:txBody>
          <a:bodyPr>
            <a:spAutoFit/>
          </a:bodyPr>
          <a:lstStyle/>
          <a:p>
            <a:pPr>
              <a:spcBef>
                <a:spcPct val="50000"/>
              </a:spcBef>
            </a:pPr>
            <a:r>
              <a:rPr lang="es-ES"/>
              <a:t>Velocidad</a:t>
            </a:r>
          </a:p>
        </p:txBody>
      </p:sp>
      <p:graphicFrame>
        <p:nvGraphicFramePr>
          <p:cNvPr id="3" name="Diagrama 2">
            <a:extLst>
              <a:ext uri="{FF2B5EF4-FFF2-40B4-BE49-F238E27FC236}">
                <a16:creationId xmlns:a16="http://schemas.microsoft.com/office/drawing/2014/main" id="{C56C5ADF-BFAE-43F4-8057-9916F14E6662}"/>
              </a:ext>
            </a:extLst>
          </p:cNvPr>
          <p:cNvGraphicFramePr/>
          <p:nvPr/>
        </p:nvGraphicFramePr>
        <p:xfrm>
          <a:off x="1355725" y="1787525"/>
          <a:ext cx="7272338" cy="410368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646167"/>
                                        </p:tgtEl>
                                        <p:attrNameLst>
                                          <p:attrName>style.visibility</p:attrName>
                                        </p:attrNameLst>
                                      </p:cBhvr>
                                      <p:to>
                                        <p:strVal val="visible"/>
                                      </p:to>
                                    </p:set>
                                    <p:anim calcmode="lin" valueType="num">
                                      <p:cBhvr>
                                        <p:cTn id="7" dur="1000" fill="hold"/>
                                        <p:tgtEl>
                                          <p:spTgt spid="646167"/>
                                        </p:tgtEl>
                                        <p:attrNameLst>
                                          <p:attrName>ppt_w</p:attrName>
                                        </p:attrNameLst>
                                      </p:cBhvr>
                                      <p:tavLst>
                                        <p:tav tm="0">
                                          <p:val>
                                            <p:strVal val="#ppt_w*0.70"/>
                                          </p:val>
                                        </p:tav>
                                        <p:tav tm="100000">
                                          <p:val>
                                            <p:strVal val="#ppt_w"/>
                                          </p:val>
                                        </p:tav>
                                      </p:tavLst>
                                    </p:anim>
                                    <p:anim calcmode="lin" valueType="num">
                                      <p:cBhvr>
                                        <p:cTn id="8" dur="1000" fill="hold"/>
                                        <p:tgtEl>
                                          <p:spTgt spid="646167"/>
                                        </p:tgtEl>
                                        <p:attrNameLst>
                                          <p:attrName>ppt_h</p:attrName>
                                        </p:attrNameLst>
                                      </p:cBhvr>
                                      <p:tavLst>
                                        <p:tav tm="0">
                                          <p:val>
                                            <p:strVal val="#ppt_h"/>
                                          </p:val>
                                        </p:tav>
                                        <p:tav tm="100000">
                                          <p:val>
                                            <p:strVal val="#ppt_h"/>
                                          </p:val>
                                        </p:tav>
                                      </p:tavLst>
                                    </p:anim>
                                    <p:animEffect transition="in" filter="fade">
                                      <p:cBhvr>
                                        <p:cTn id="9" dur="1000"/>
                                        <p:tgtEl>
                                          <p:spTgt spid="646167"/>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646168"/>
                                        </p:tgtEl>
                                        <p:attrNameLst>
                                          <p:attrName>style.visibility</p:attrName>
                                        </p:attrNameLst>
                                      </p:cBhvr>
                                      <p:to>
                                        <p:strVal val="visible"/>
                                      </p:to>
                                    </p:set>
                                    <p:anim calcmode="lin" valueType="num">
                                      <p:cBhvr>
                                        <p:cTn id="12" dur="1000" fill="hold"/>
                                        <p:tgtEl>
                                          <p:spTgt spid="646168"/>
                                        </p:tgtEl>
                                        <p:attrNameLst>
                                          <p:attrName>ppt_w</p:attrName>
                                        </p:attrNameLst>
                                      </p:cBhvr>
                                      <p:tavLst>
                                        <p:tav tm="0">
                                          <p:val>
                                            <p:strVal val="#ppt_w*0.70"/>
                                          </p:val>
                                        </p:tav>
                                        <p:tav tm="100000">
                                          <p:val>
                                            <p:strVal val="#ppt_w"/>
                                          </p:val>
                                        </p:tav>
                                      </p:tavLst>
                                    </p:anim>
                                    <p:anim calcmode="lin" valueType="num">
                                      <p:cBhvr>
                                        <p:cTn id="13" dur="1000" fill="hold"/>
                                        <p:tgtEl>
                                          <p:spTgt spid="646168"/>
                                        </p:tgtEl>
                                        <p:attrNameLst>
                                          <p:attrName>ppt_h</p:attrName>
                                        </p:attrNameLst>
                                      </p:cBhvr>
                                      <p:tavLst>
                                        <p:tav tm="0">
                                          <p:val>
                                            <p:strVal val="#ppt_h"/>
                                          </p:val>
                                        </p:tav>
                                        <p:tav tm="100000">
                                          <p:val>
                                            <p:strVal val="#ppt_h"/>
                                          </p:val>
                                        </p:tav>
                                      </p:tavLst>
                                    </p:anim>
                                    <p:animEffect transition="in" filter="fade">
                                      <p:cBhvr>
                                        <p:cTn id="14" dur="1000"/>
                                        <p:tgtEl>
                                          <p:spTgt spid="646168"/>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55" presetClass="entr" presetSubtype="0" fill="hold" grpId="0" nodeType="clickEffect">
                                  <p:stCondLst>
                                    <p:cond delay="0"/>
                                  </p:stCondLst>
                                  <p:childTnLst>
                                    <p:set>
                                      <p:cBhvr>
                                        <p:cTn id="18" dur="1" fill="hold">
                                          <p:stCondLst>
                                            <p:cond delay="0"/>
                                          </p:stCondLst>
                                        </p:cTn>
                                        <p:tgtEl>
                                          <p:spTgt spid="646169"/>
                                        </p:tgtEl>
                                        <p:attrNameLst>
                                          <p:attrName>style.visibility</p:attrName>
                                        </p:attrNameLst>
                                      </p:cBhvr>
                                      <p:to>
                                        <p:strVal val="visible"/>
                                      </p:to>
                                    </p:set>
                                    <p:anim calcmode="lin" valueType="num">
                                      <p:cBhvr>
                                        <p:cTn id="19" dur="1000" fill="hold"/>
                                        <p:tgtEl>
                                          <p:spTgt spid="646169"/>
                                        </p:tgtEl>
                                        <p:attrNameLst>
                                          <p:attrName>ppt_w</p:attrName>
                                        </p:attrNameLst>
                                      </p:cBhvr>
                                      <p:tavLst>
                                        <p:tav tm="0">
                                          <p:val>
                                            <p:strVal val="#ppt_w*0.70"/>
                                          </p:val>
                                        </p:tav>
                                        <p:tav tm="100000">
                                          <p:val>
                                            <p:strVal val="#ppt_w"/>
                                          </p:val>
                                        </p:tav>
                                      </p:tavLst>
                                    </p:anim>
                                    <p:anim calcmode="lin" valueType="num">
                                      <p:cBhvr>
                                        <p:cTn id="20" dur="1000" fill="hold"/>
                                        <p:tgtEl>
                                          <p:spTgt spid="646169"/>
                                        </p:tgtEl>
                                        <p:attrNameLst>
                                          <p:attrName>ppt_h</p:attrName>
                                        </p:attrNameLst>
                                      </p:cBhvr>
                                      <p:tavLst>
                                        <p:tav tm="0">
                                          <p:val>
                                            <p:strVal val="#ppt_h"/>
                                          </p:val>
                                        </p:tav>
                                        <p:tav tm="100000">
                                          <p:val>
                                            <p:strVal val="#ppt_h"/>
                                          </p:val>
                                        </p:tav>
                                      </p:tavLst>
                                    </p:anim>
                                    <p:animEffect transition="in" filter="fade">
                                      <p:cBhvr>
                                        <p:cTn id="21" dur="1000"/>
                                        <p:tgtEl>
                                          <p:spTgt spid="646169"/>
                                        </p:tgtEl>
                                      </p:cBhvr>
                                    </p:animEffect>
                                  </p:childTnLst>
                                </p:cTn>
                              </p:par>
                              <p:par>
                                <p:cTn id="22" presetID="55" presetClass="entr" presetSubtype="0" fill="hold" grpId="0" nodeType="withEffect">
                                  <p:stCondLst>
                                    <p:cond delay="0"/>
                                  </p:stCondLst>
                                  <p:childTnLst>
                                    <p:set>
                                      <p:cBhvr>
                                        <p:cTn id="23" dur="1" fill="hold">
                                          <p:stCondLst>
                                            <p:cond delay="0"/>
                                          </p:stCondLst>
                                        </p:cTn>
                                        <p:tgtEl>
                                          <p:spTgt spid="646170"/>
                                        </p:tgtEl>
                                        <p:attrNameLst>
                                          <p:attrName>style.visibility</p:attrName>
                                        </p:attrNameLst>
                                      </p:cBhvr>
                                      <p:to>
                                        <p:strVal val="visible"/>
                                      </p:to>
                                    </p:set>
                                    <p:anim calcmode="lin" valueType="num">
                                      <p:cBhvr>
                                        <p:cTn id="24" dur="1000" fill="hold"/>
                                        <p:tgtEl>
                                          <p:spTgt spid="646170"/>
                                        </p:tgtEl>
                                        <p:attrNameLst>
                                          <p:attrName>ppt_w</p:attrName>
                                        </p:attrNameLst>
                                      </p:cBhvr>
                                      <p:tavLst>
                                        <p:tav tm="0">
                                          <p:val>
                                            <p:strVal val="#ppt_w*0.70"/>
                                          </p:val>
                                        </p:tav>
                                        <p:tav tm="100000">
                                          <p:val>
                                            <p:strVal val="#ppt_w"/>
                                          </p:val>
                                        </p:tav>
                                      </p:tavLst>
                                    </p:anim>
                                    <p:anim calcmode="lin" valueType="num">
                                      <p:cBhvr>
                                        <p:cTn id="25" dur="1000" fill="hold"/>
                                        <p:tgtEl>
                                          <p:spTgt spid="646170"/>
                                        </p:tgtEl>
                                        <p:attrNameLst>
                                          <p:attrName>ppt_h</p:attrName>
                                        </p:attrNameLst>
                                      </p:cBhvr>
                                      <p:tavLst>
                                        <p:tav tm="0">
                                          <p:val>
                                            <p:strVal val="#ppt_h"/>
                                          </p:val>
                                        </p:tav>
                                        <p:tav tm="100000">
                                          <p:val>
                                            <p:strVal val="#ppt_h"/>
                                          </p:val>
                                        </p:tav>
                                      </p:tavLst>
                                    </p:anim>
                                    <p:animEffect transition="in" filter="fade">
                                      <p:cBhvr>
                                        <p:cTn id="26" dur="1000"/>
                                        <p:tgtEl>
                                          <p:spTgt spid="646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6167" grpId="0" animBg="1"/>
      <p:bldP spid="646168" grpId="0" animBg="1"/>
      <p:bldP spid="646169" grpId="0" animBg="1"/>
      <p:bldP spid="64617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r>
              <a:rPr lang="es-ES" sz="3200"/>
              <a:t>Nociones generales motores de C.I.</a:t>
            </a:r>
          </a:p>
        </p:txBody>
      </p:sp>
      <p:sp>
        <p:nvSpPr>
          <p:cNvPr id="16387" name="Rectangle 25"/>
          <p:cNvSpPr>
            <a:spLocks noGrp="1" noChangeArrowheads="1"/>
          </p:cNvSpPr>
          <p:nvPr>
            <p:ph type="body" sz="half" idx="1"/>
          </p:nvPr>
        </p:nvSpPr>
        <p:spPr/>
        <p:txBody>
          <a:bodyPr/>
          <a:lstStyle/>
          <a:p>
            <a:pPr eaLnBrk="1" hangingPunct="1">
              <a:lnSpc>
                <a:spcPct val="80000"/>
              </a:lnSpc>
            </a:pPr>
            <a:r>
              <a:rPr lang="es-ES" sz="1500"/>
              <a:t>Motores de Combustión Interna:</a:t>
            </a:r>
          </a:p>
          <a:p>
            <a:pPr lvl="1" eaLnBrk="1" hangingPunct="1">
              <a:lnSpc>
                <a:spcPct val="80000"/>
              </a:lnSpc>
            </a:pPr>
            <a:r>
              <a:rPr lang="es-ES" sz="1300"/>
              <a:t>La transformación de energía calórica en trabajo mecánico ocurre dentro del cilindro, donde se produce la quema del combustible.</a:t>
            </a:r>
          </a:p>
          <a:p>
            <a:pPr eaLnBrk="1" hangingPunct="1">
              <a:lnSpc>
                <a:spcPct val="80000"/>
              </a:lnSpc>
            </a:pPr>
            <a:r>
              <a:rPr lang="es-ES" sz="1500"/>
              <a:t>Su principio de funcionamiento se basa en la máquina alternativa o recíproca.</a:t>
            </a:r>
          </a:p>
          <a:p>
            <a:pPr lvl="1" eaLnBrk="1" hangingPunct="1">
              <a:lnSpc>
                <a:spcPct val="80000"/>
              </a:lnSpc>
            </a:pPr>
            <a:r>
              <a:rPr lang="es-ES" sz="1300"/>
              <a:t>En ésta, el vapor empuja un pistón, al interior del cilindro, produciendo un movimiento rectilíneo. Una biela conecta el pistón con el cigüeñal convirtiendo el movimiento rectilíneo en rotatorio.</a:t>
            </a:r>
          </a:p>
          <a:p>
            <a:pPr lvl="1" eaLnBrk="1" hangingPunct="1">
              <a:lnSpc>
                <a:spcPct val="80000"/>
              </a:lnSpc>
            </a:pPr>
            <a:r>
              <a:rPr lang="es-ES" sz="1300"/>
              <a:t>En el motor de combustión interna el vapor es reemplazado por los gases de la combustión.</a:t>
            </a:r>
          </a:p>
        </p:txBody>
      </p:sp>
      <p:sp>
        <p:nvSpPr>
          <p:cNvPr id="16388" name="Rectangle 31"/>
          <p:cNvSpPr>
            <a:spLocks noChangeArrowheads="1"/>
          </p:cNvSpPr>
          <p:nvPr/>
        </p:nvSpPr>
        <p:spPr bwMode="auto">
          <a:xfrm>
            <a:off x="468313" y="5589588"/>
            <a:ext cx="4464050" cy="228600"/>
          </a:xfrm>
          <a:prstGeom prst="rect">
            <a:avLst/>
          </a:prstGeom>
          <a:noFill/>
          <a:ln w="9525">
            <a:noFill/>
            <a:miter lim="800000"/>
            <a:headEnd/>
            <a:tailEnd/>
          </a:ln>
        </p:spPr>
        <p:txBody>
          <a:bodyPr>
            <a:spAutoFit/>
          </a:bodyPr>
          <a:lstStyle/>
          <a:p>
            <a:r>
              <a:rPr lang="es-ES" sz="900">
                <a:hlinkClick r:id="rId6"/>
              </a:rPr>
              <a:t>http://commons.wikimedia.org/wiki/Image:Steam_engine_in_action.gif</a:t>
            </a:r>
            <a:r>
              <a:rPr lang="es-ES" sz="900"/>
              <a:t> </a:t>
            </a:r>
          </a:p>
        </p:txBody>
      </p:sp>
      <p:pic>
        <p:nvPicPr>
          <p:cNvPr id="7" name="4 Stroke Diesel.avi">
            <a:hlinkClick r:id="" action="ppaction://media"/>
          </p:cNvPr>
          <p:cNvPicPr>
            <a:picLocks noChangeAspect="1"/>
          </p:cNvPicPr>
          <p:nvPr>
            <a:videoFile r:link="rId2"/>
            <p:extLst>
              <p:ext uri="{DAA4B4D4-6D71-4841-9C94-3DE7FCFB9230}">
                <p14:media xmlns:p14="http://schemas.microsoft.com/office/powerpoint/2010/main" r:link="rId1"/>
              </p:ext>
            </p:extLst>
          </p:nvPr>
        </p:nvPicPr>
        <p:blipFill>
          <a:blip r:embed="rId7"/>
          <a:srcRect/>
          <a:stretch>
            <a:fillRect/>
          </a:stretch>
        </p:blipFill>
        <p:spPr bwMode="auto">
          <a:xfrm>
            <a:off x="5940425" y="1700213"/>
            <a:ext cx="1790700" cy="2171700"/>
          </a:xfrm>
          <a:prstGeom prst="rect">
            <a:avLst/>
          </a:prstGeom>
          <a:noFill/>
          <a:ln w="9525">
            <a:noFill/>
            <a:miter lim="800000"/>
            <a:headEnd/>
            <a:tailEnd/>
          </a:ln>
        </p:spPr>
      </p:pic>
      <p:pic>
        <p:nvPicPr>
          <p:cNvPr id="8" name="Pistons.avi">
            <a:hlinkClick r:id="" action="ppaction://media"/>
          </p:cNvPr>
          <p:cNvPicPr>
            <a:picLocks noChangeAspect="1"/>
          </p:cNvPicPr>
          <p:nvPr>
            <a:videoFile r:link="rId4"/>
            <p:extLst>
              <p:ext uri="{DAA4B4D4-6D71-4841-9C94-3DE7FCFB9230}">
                <p14:media xmlns:p14="http://schemas.microsoft.com/office/powerpoint/2010/main" r:link="rId3"/>
              </p:ext>
            </p:extLst>
          </p:nvPr>
        </p:nvPicPr>
        <p:blipFill>
          <a:blip r:embed="rId8"/>
          <a:srcRect/>
          <a:stretch>
            <a:fillRect/>
          </a:stretch>
        </p:blipFill>
        <p:spPr bwMode="auto">
          <a:xfrm>
            <a:off x="5508625" y="4076700"/>
            <a:ext cx="3048000" cy="2286000"/>
          </a:xfrm>
          <a:prstGeom prst="rect">
            <a:avLst/>
          </a:prstGeom>
          <a:noFill/>
          <a:ln w="9525">
            <a:noFill/>
            <a:miter lim="800000"/>
            <a:headEnd/>
            <a:tailEnd/>
          </a:ln>
        </p:spPr>
      </p:pic>
      <p:pic>
        <p:nvPicPr>
          <p:cNvPr id="15369" name="Picture 9" descr="4-stroke-engine"/>
          <p:cNvPicPr>
            <a:picLocks noChangeAspect="1" noChangeArrowheads="1" noCrop="1"/>
          </p:cNvPicPr>
          <p:nvPr/>
        </p:nvPicPr>
        <p:blipFill>
          <a:blip r:embed="rId9"/>
          <a:srcRect/>
          <a:stretch>
            <a:fillRect/>
          </a:stretch>
        </p:blipFill>
        <p:spPr bwMode="auto">
          <a:xfrm>
            <a:off x="1908175" y="1628775"/>
            <a:ext cx="2257425" cy="4897438"/>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nodeType="clickEffect">
                                  <p:stCondLst>
                                    <p:cond delay="0"/>
                                  </p:stCondLst>
                                  <p:childTnLst>
                                    <p:set>
                                      <p:cBhvr>
                                        <p:cTn id="6" dur="1" fill="hold">
                                          <p:stCondLst>
                                            <p:cond delay="0"/>
                                          </p:stCondLst>
                                        </p:cTn>
                                        <p:tgtEl>
                                          <p:spTgt spid="15369"/>
                                        </p:tgtEl>
                                        <p:attrNameLst>
                                          <p:attrName>style.visibility</p:attrName>
                                        </p:attrNameLst>
                                      </p:cBhvr>
                                      <p:to>
                                        <p:strVal val="visible"/>
                                      </p:to>
                                    </p:set>
                                    <p:anim calcmode="lin" valueType="num">
                                      <p:cBhvr>
                                        <p:cTn id="7" dur="1000" fill="hold"/>
                                        <p:tgtEl>
                                          <p:spTgt spid="15369"/>
                                        </p:tgtEl>
                                        <p:attrNameLst>
                                          <p:attrName>ppt_w</p:attrName>
                                        </p:attrNameLst>
                                      </p:cBhvr>
                                      <p:tavLst>
                                        <p:tav tm="0">
                                          <p:val>
                                            <p:strVal val="#ppt_w*0.70"/>
                                          </p:val>
                                        </p:tav>
                                        <p:tav tm="100000">
                                          <p:val>
                                            <p:strVal val="#ppt_w"/>
                                          </p:val>
                                        </p:tav>
                                      </p:tavLst>
                                    </p:anim>
                                    <p:anim calcmode="lin" valueType="num">
                                      <p:cBhvr>
                                        <p:cTn id="8" dur="1000" fill="hold"/>
                                        <p:tgtEl>
                                          <p:spTgt spid="15369"/>
                                        </p:tgtEl>
                                        <p:attrNameLst>
                                          <p:attrName>ppt_h</p:attrName>
                                        </p:attrNameLst>
                                      </p:cBhvr>
                                      <p:tavLst>
                                        <p:tav tm="0">
                                          <p:val>
                                            <p:strVal val="#ppt_h"/>
                                          </p:val>
                                        </p:tav>
                                        <p:tav tm="100000">
                                          <p:val>
                                            <p:strVal val="#ppt_h"/>
                                          </p:val>
                                        </p:tav>
                                      </p:tavLst>
                                    </p:anim>
                                    <p:animEffect transition="in" filter="fade">
                                      <p:cBhvr>
                                        <p:cTn id="9" dur="1000"/>
                                        <p:tgtEl>
                                          <p:spTgt spid="15369"/>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p:cTn id="10" repeatCount="indefinite" fill="hold" display="0">
                  <p:stCondLst>
                    <p:cond delay="indefinite"/>
                  </p:stCondLst>
                  <p:endCondLst>
                    <p:cond evt="onNext" delay="0">
                      <p:tgtEl>
                        <p:sldTgt/>
                      </p:tgtEl>
                    </p:cond>
                    <p:cond evt="onPrev" delay="0">
                      <p:tgtEl>
                        <p:sldTgt/>
                      </p:tgtEl>
                    </p:cond>
                  </p:endCondLst>
                </p:cTn>
                <p:tgtEl>
                  <p:spTgt spid="7"/>
                </p:tgtEl>
              </p:cMediaNode>
            </p:video>
            <p:video>
              <p:cMediaNode>
                <p:cTn id="11" repeatCount="indefinite" fill="hold" display="0">
                  <p:stCondLst>
                    <p:cond delay="indefinite"/>
                  </p:stCondLst>
                  <p:endCondLst>
                    <p:cond evt="onNext" delay="0">
                      <p:tgtEl>
                        <p:sldTgt/>
                      </p:tgtEl>
                    </p:cond>
                    <p:cond evt="onPrev" delay="0">
                      <p:tgtEl>
                        <p:sldTgt/>
                      </p:tgtEl>
                    </p:cond>
                  </p:endCondLst>
                </p:cTn>
                <p:tgtEl>
                  <p:spTgt spid="8"/>
                </p:tgtEl>
              </p:cMediaNode>
            </p:vide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eaLnBrk="1" hangingPunct="1"/>
            <a:r>
              <a:rPr lang="es-ES" sz="3200"/>
              <a:t>Nociones generales motores de C.I.</a:t>
            </a:r>
          </a:p>
        </p:txBody>
      </p:sp>
      <p:sp>
        <p:nvSpPr>
          <p:cNvPr id="17411" name="Rectangle 3"/>
          <p:cNvSpPr>
            <a:spLocks noGrp="1" noChangeArrowheads="1"/>
          </p:cNvSpPr>
          <p:nvPr>
            <p:ph type="body" idx="1"/>
          </p:nvPr>
        </p:nvSpPr>
        <p:spPr/>
        <p:txBody>
          <a:bodyPr/>
          <a:lstStyle/>
          <a:p>
            <a:pPr eaLnBrk="1" hangingPunct="1">
              <a:lnSpc>
                <a:spcPct val="80000"/>
              </a:lnSpc>
            </a:pPr>
            <a:r>
              <a:rPr lang="es-ES" sz="1900" b="1"/>
              <a:t>Motor Otto </a:t>
            </a:r>
            <a:r>
              <a:rPr lang="es-ES" sz="900" b="1">
                <a:hlinkClick r:id="rId2"/>
              </a:rPr>
              <a:t>http://www.keveney.com/otto.html</a:t>
            </a:r>
            <a:r>
              <a:rPr lang="es-ES" sz="900" b="1"/>
              <a:t> </a:t>
            </a:r>
          </a:p>
          <a:p>
            <a:pPr lvl="1" eaLnBrk="1" hangingPunct="1">
              <a:lnSpc>
                <a:spcPct val="80000"/>
              </a:lnSpc>
            </a:pPr>
            <a:r>
              <a:rPr lang="es-ES" sz="1700"/>
              <a:t>Utiliza Gasolina, la cual se mezcla con aire en el carburador o mediante inyección en la admisión. </a:t>
            </a:r>
          </a:p>
          <a:p>
            <a:pPr lvl="1" eaLnBrk="1" hangingPunct="1">
              <a:lnSpc>
                <a:spcPct val="80000"/>
              </a:lnSpc>
            </a:pPr>
            <a:r>
              <a:rPr lang="es-ES" sz="1700"/>
              <a:t>Esta mezcla gaseosa, es comprimida por el pistón en el cilindro (razón que va de entre 1:5 y 1:10), y es encendida por una chispa producida por una bujía, lo que provoca una </a:t>
            </a:r>
            <a:r>
              <a:rPr lang="es-ES" sz="1700" b="1"/>
              <a:t>Explosión</a:t>
            </a:r>
            <a:r>
              <a:rPr lang="es-ES" sz="1700"/>
              <a:t>.</a:t>
            </a:r>
          </a:p>
          <a:p>
            <a:pPr eaLnBrk="1" hangingPunct="1">
              <a:lnSpc>
                <a:spcPct val="80000"/>
              </a:lnSpc>
            </a:pPr>
            <a:r>
              <a:rPr lang="es-ES" sz="1900" b="1"/>
              <a:t>Motor Diesel </a:t>
            </a:r>
            <a:r>
              <a:rPr lang="es-ES" sz="1000" b="1">
                <a:hlinkClick r:id="rId3"/>
              </a:rPr>
              <a:t>http://www.k-wz.de/sp/overviewsp.html</a:t>
            </a:r>
            <a:r>
              <a:rPr lang="es-ES" sz="1000" b="1"/>
              <a:t> </a:t>
            </a:r>
          </a:p>
          <a:p>
            <a:pPr lvl="1" eaLnBrk="1" hangingPunct="1">
              <a:lnSpc>
                <a:spcPct val="80000"/>
              </a:lnSpc>
            </a:pPr>
            <a:r>
              <a:rPr lang="es-ES" sz="1700"/>
              <a:t>En este caso aire ingresa al cilindro, en donde es comprimido (razón que va de entre 12:1 y 25:1) produciéndose un aumento de temperatura y presión. </a:t>
            </a:r>
          </a:p>
          <a:p>
            <a:pPr lvl="1" eaLnBrk="1" hangingPunct="1">
              <a:lnSpc>
                <a:spcPct val="80000"/>
              </a:lnSpc>
            </a:pPr>
            <a:r>
              <a:rPr lang="es-ES" sz="1700"/>
              <a:t>Al inyectarse combustible atomizado en forma de neblina de finísimas partículas, que al entrar en contacto con el aire se encienden, lo que se denomina ignición “espontánea del combustible”.</a:t>
            </a:r>
          </a:p>
          <a:p>
            <a:pPr lvl="1" eaLnBrk="1" hangingPunct="1">
              <a:lnSpc>
                <a:spcPct val="80000"/>
              </a:lnSpc>
            </a:pPr>
            <a:r>
              <a:rPr lang="es-MX" sz="1700"/>
              <a:t>Son motores a </a:t>
            </a:r>
            <a:r>
              <a:rPr lang="es-MX" sz="1700" b="1"/>
              <a:t>Combustión </a:t>
            </a:r>
            <a:r>
              <a:rPr lang="es-MX" sz="1700"/>
              <a:t>donde el combustible se quema en forma progresiva mientras dure la inyección.</a:t>
            </a:r>
            <a:endParaRPr lang="es-ES" sz="1700"/>
          </a:p>
        </p:txBody>
      </p:sp>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pPr eaLnBrk="1" hangingPunct="1"/>
            <a:r>
              <a:rPr lang="es-ES" sz="3200"/>
              <a:t>Nociones generales motores de C.I.</a:t>
            </a:r>
          </a:p>
        </p:txBody>
      </p:sp>
      <p:sp>
        <p:nvSpPr>
          <p:cNvPr id="18435" name="Rectangle 3"/>
          <p:cNvSpPr>
            <a:spLocks noGrp="1" noChangeArrowheads="1"/>
          </p:cNvSpPr>
          <p:nvPr>
            <p:ph type="body" idx="1"/>
          </p:nvPr>
        </p:nvSpPr>
        <p:spPr/>
        <p:txBody>
          <a:bodyPr/>
          <a:lstStyle/>
          <a:p>
            <a:pPr eaLnBrk="1" hangingPunct="1"/>
            <a:r>
              <a:rPr lang="es-ES" sz="2500"/>
              <a:t>Rendimiento en Motores Diesel</a:t>
            </a:r>
          </a:p>
          <a:p>
            <a:pPr lvl="1" eaLnBrk="1" hangingPunct="1"/>
            <a:r>
              <a:rPr lang="es-ES" sz="2100"/>
              <a:t>En toda conversión de energía a trabajo existen pérdidas. </a:t>
            </a:r>
          </a:p>
          <a:p>
            <a:pPr eaLnBrk="1" hangingPunct="1"/>
            <a:r>
              <a:rPr lang="es-ES" sz="2500"/>
              <a:t>Para el caso de un motor, existen las:</a:t>
            </a:r>
          </a:p>
          <a:p>
            <a:pPr lvl="1" eaLnBrk="1" hangingPunct="1"/>
            <a:r>
              <a:rPr lang="es-ES" sz="2100" b="1"/>
              <a:t>Pérdidas térmicas</a:t>
            </a:r>
            <a:r>
              <a:rPr lang="es-ES" sz="2100"/>
              <a:t> </a:t>
            </a:r>
          </a:p>
          <a:p>
            <a:pPr lvl="2" eaLnBrk="1" hangingPunct="1"/>
            <a:r>
              <a:rPr lang="es-ES" sz="2000"/>
              <a:t>Asociadas al enfriamiento de los motores y al calor arrastrado por los gases de descarga.</a:t>
            </a:r>
          </a:p>
          <a:p>
            <a:pPr lvl="1" eaLnBrk="1" hangingPunct="1"/>
            <a:r>
              <a:rPr lang="es-ES" sz="2100" b="1"/>
              <a:t>Pérdidas mecánicas</a:t>
            </a:r>
          </a:p>
          <a:p>
            <a:pPr lvl="2" eaLnBrk="1" hangingPunct="1"/>
            <a:r>
              <a:rPr lang="es-ES" sz="2000"/>
              <a:t>Asociadas con el movimiento y el roce de las piezas móviles del motor.</a:t>
            </a:r>
          </a:p>
          <a:p>
            <a:pPr eaLnBrk="1" hangingPunct="1"/>
            <a:endParaRPr lang="es-ES" sz="2500"/>
          </a:p>
          <a:p>
            <a:pPr eaLnBrk="1" hangingPunct="1"/>
            <a:endParaRPr lang="es-ES" sz="2500"/>
          </a:p>
        </p:txBody>
      </p:sp>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eaLnBrk="1" hangingPunct="1"/>
            <a:r>
              <a:rPr lang="es-ES" sz="3200"/>
              <a:t>Nociones generales motores de C.I.</a:t>
            </a:r>
          </a:p>
        </p:txBody>
      </p:sp>
      <p:sp>
        <p:nvSpPr>
          <p:cNvPr id="19459" name="Rectangle 3"/>
          <p:cNvSpPr>
            <a:spLocks noGrp="1" noChangeArrowheads="1"/>
          </p:cNvSpPr>
          <p:nvPr>
            <p:ph type="body" idx="1"/>
          </p:nvPr>
        </p:nvSpPr>
        <p:spPr/>
        <p:txBody>
          <a:bodyPr/>
          <a:lstStyle/>
          <a:p>
            <a:pPr eaLnBrk="1" hangingPunct="1">
              <a:lnSpc>
                <a:spcPct val="80000"/>
              </a:lnSpc>
            </a:pPr>
            <a:r>
              <a:rPr lang="es-ES" sz="1900"/>
              <a:t>Rendimiento en Motores Diesel</a:t>
            </a:r>
          </a:p>
          <a:p>
            <a:pPr lvl="1" eaLnBrk="1" hangingPunct="1">
              <a:lnSpc>
                <a:spcPct val="80000"/>
              </a:lnSpc>
            </a:pPr>
            <a:r>
              <a:rPr lang="es-ES" sz="1700"/>
              <a:t>Rendimiento Térmico</a:t>
            </a:r>
          </a:p>
          <a:p>
            <a:pPr lvl="2" eaLnBrk="1" hangingPunct="1">
              <a:lnSpc>
                <a:spcPct val="80000"/>
              </a:lnSpc>
            </a:pPr>
            <a:r>
              <a:rPr lang="es-ES" sz="1500"/>
              <a:t>R = Energía utilizada/Energía suministrada.</a:t>
            </a:r>
          </a:p>
          <a:p>
            <a:pPr lvl="2" eaLnBrk="1" hangingPunct="1">
              <a:lnSpc>
                <a:spcPct val="80000"/>
              </a:lnSpc>
            </a:pPr>
            <a:r>
              <a:rPr lang="es-ES" sz="1500"/>
              <a:t>(Rendimiento térmico: 0,45)</a:t>
            </a:r>
            <a:r>
              <a:rPr lang="ar-SA" sz="1500">
                <a:cs typeface="Arial" charset="0"/>
              </a:rPr>
              <a:t>‏</a:t>
            </a:r>
            <a:endParaRPr lang="es-ES" sz="1500"/>
          </a:p>
          <a:p>
            <a:pPr lvl="1" eaLnBrk="1" hangingPunct="1">
              <a:lnSpc>
                <a:spcPct val="80000"/>
              </a:lnSpc>
            </a:pPr>
            <a:r>
              <a:rPr lang="es-ES" sz="1700"/>
              <a:t>Rendimiento Mecánico</a:t>
            </a:r>
          </a:p>
          <a:p>
            <a:pPr lvl="2" eaLnBrk="1" hangingPunct="1">
              <a:lnSpc>
                <a:spcPct val="80000"/>
              </a:lnSpc>
            </a:pPr>
            <a:r>
              <a:rPr lang="es-ES" sz="1500"/>
              <a:t>Es el resultado de mover una serie de elementos mecánicos para el funcionamiento del motor: pistones, bombas, ejes, etc. </a:t>
            </a:r>
          </a:p>
          <a:p>
            <a:pPr lvl="2" eaLnBrk="1" hangingPunct="1">
              <a:lnSpc>
                <a:spcPct val="80000"/>
              </a:lnSpc>
            </a:pPr>
            <a:r>
              <a:rPr lang="es-ES" sz="1500"/>
              <a:t>Se gasta aproximadamente un 15% del total de la energía en esto. (Rendimiento mecánico: 0,85)</a:t>
            </a:r>
            <a:r>
              <a:rPr lang="ar-SA" sz="1500">
                <a:cs typeface="Arial" charset="0"/>
              </a:rPr>
              <a:t>‏</a:t>
            </a:r>
            <a:endParaRPr lang="es-ES" sz="1500"/>
          </a:p>
          <a:p>
            <a:pPr lvl="1" eaLnBrk="1" hangingPunct="1">
              <a:lnSpc>
                <a:spcPct val="80000"/>
              </a:lnSpc>
            </a:pPr>
            <a:r>
              <a:rPr lang="es-ES" sz="1700"/>
              <a:t>Rendimiento Total</a:t>
            </a:r>
          </a:p>
          <a:p>
            <a:pPr lvl="2" eaLnBrk="1" hangingPunct="1">
              <a:lnSpc>
                <a:spcPct val="80000"/>
              </a:lnSpc>
            </a:pPr>
            <a:r>
              <a:rPr lang="es-ES" sz="1500"/>
              <a:t>Es el resultado del producto del térmico y el mecánico:</a:t>
            </a:r>
          </a:p>
          <a:p>
            <a:pPr lvl="3" eaLnBrk="1" hangingPunct="1">
              <a:lnSpc>
                <a:spcPct val="80000"/>
              </a:lnSpc>
            </a:pPr>
            <a:r>
              <a:rPr lang="es-ES" sz="1300" b="1">
                <a:latin typeface="Symbol" pitchFamily="18" charset="2"/>
              </a:rPr>
              <a:t>h</a:t>
            </a:r>
            <a:r>
              <a:rPr lang="es-ES" sz="1300">
                <a:latin typeface="Symbol" pitchFamily="18" charset="2"/>
              </a:rPr>
              <a:t> </a:t>
            </a:r>
            <a:r>
              <a:rPr lang="es-ES" sz="1300"/>
              <a:t>total = 0,45 * 0,85 = 0,38  (o 38%)</a:t>
            </a:r>
            <a:r>
              <a:rPr lang="ar-SA" sz="1300">
                <a:cs typeface="Arial" charset="0"/>
              </a:rPr>
              <a:t>‏</a:t>
            </a:r>
            <a:endParaRPr lang="es-ES" sz="1300"/>
          </a:p>
          <a:p>
            <a:pPr lvl="3" eaLnBrk="1" hangingPunct="1">
              <a:lnSpc>
                <a:spcPct val="80000"/>
              </a:lnSpc>
            </a:pPr>
            <a:r>
              <a:rPr lang="es-ES" sz="1300"/>
              <a:t>Planta térmica: 12 a 15 %</a:t>
            </a:r>
          </a:p>
          <a:p>
            <a:pPr lvl="3" eaLnBrk="1" hangingPunct="1">
              <a:lnSpc>
                <a:spcPct val="80000"/>
              </a:lnSpc>
            </a:pPr>
            <a:r>
              <a:rPr lang="es-ES" sz="1300"/>
              <a:t>Motor eléctrico: 98%</a:t>
            </a:r>
          </a:p>
          <a:p>
            <a:pPr eaLnBrk="1" hangingPunct="1">
              <a:lnSpc>
                <a:spcPct val="80000"/>
              </a:lnSpc>
            </a:pPr>
            <a:endParaRPr lang="es-ES" sz="1900"/>
          </a:p>
        </p:txBody>
      </p:sp>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1 Título"/>
          <p:cNvSpPr>
            <a:spLocks noGrp="1"/>
          </p:cNvSpPr>
          <p:nvPr>
            <p:ph type="title"/>
          </p:nvPr>
        </p:nvSpPr>
        <p:spPr/>
        <p:txBody>
          <a:bodyPr/>
          <a:lstStyle/>
          <a:p>
            <a:r>
              <a:rPr lang="es-ES" sz="3200"/>
              <a:t>Rendimientos de motores de C.I</a:t>
            </a:r>
            <a:endParaRPr lang="es-CL" sz="3200"/>
          </a:p>
        </p:txBody>
      </p:sp>
      <p:sp>
        <p:nvSpPr>
          <p:cNvPr id="20483" name="5 Marcador de texto"/>
          <p:cNvSpPr>
            <a:spLocks noGrp="1"/>
          </p:cNvSpPr>
          <p:nvPr>
            <p:ph type="body" sz="half" idx="1"/>
          </p:nvPr>
        </p:nvSpPr>
        <p:spPr/>
        <p:txBody>
          <a:bodyPr/>
          <a:lstStyle/>
          <a:p>
            <a:r>
              <a:rPr lang="es-CL" sz="1600"/>
              <a:t>La mayor parte del poder energético del combustible se desperdicia.</a:t>
            </a:r>
          </a:p>
          <a:p>
            <a:pPr lvl="1"/>
            <a:r>
              <a:rPr lang="es-CL" sz="1400"/>
              <a:t>Todavía no se ha inventado un sistema de conversión energética eficiente.</a:t>
            </a:r>
          </a:p>
          <a:p>
            <a:pPr lvl="1"/>
            <a:r>
              <a:rPr lang="es-CL" sz="1400"/>
              <a:t>Los motores de C.I. Diesel, Gasolina (2T o 4T) aprovechan solamente un </a:t>
            </a:r>
            <a:r>
              <a:rPr lang="es-CL" sz="1400" b="1"/>
              <a:t>25% (gasolina)</a:t>
            </a:r>
            <a:r>
              <a:rPr lang="es-CL" sz="1400"/>
              <a:t> o </a:t>
            </a:r>
            <a:r>
              <a:rPr lang="es-CL" sz="1400" b="1"/>
              <a:t>35% (diesel)</a:t>
            </a:r>
            <a:r>
              <a:rPr lang="es-CL" sz="1400"/>
              <a:t> de la energía que "guarda" el combustible. </a:t>
            </a:r>
          </a:p>
          <a:p>
            <a:pPr lvl="1"/>
            <a:r>
              <a:rPr lang="es-CL" sz="1400"/>
              <a:t>El resto se pierde en el mecanismo de conversión.</a:t>
            </a:r>
          </a:p>
        </p:txBody>
      </p:sp>
      <p:pic>
        <p:nvPicPr>
          <p:cNvPr id="20484" name="8 Marcador de contenido" descr="rendir2.jpg"/>
          <p:cNvPicPr>
            <a:picLocks noGrp="1" noChangeAspect="1"/>
          </p:cNvPicPr>
          <p:nvPr>
            <p:ph sz="quarter" idx="2"/>
          </p:nvPr>
        </p:nvPicPr>
        <p:blipFill>
          <a:blip r:embed="rId2"/>
          <a:srcRect/>
          <a:stretch>
            <a:fillRect/>
          </a:stretch>
        </p:blipFill>
        <p:spPr>
          <a:xfrm>
            <a:off x="5102225" y="1958975"/>
            <a:ext cx="3581400" cy="1717675"/>
          </a:xfrm>
        </p:spPr>
      </p:pic>
      <p:pic>
        <p:nvPicPr>
          <p:cNvPr id="20485" name="9 Marcador de contenido" descr="rendir3.jpg"/>
          <p:cNvPicPr>
            <a:picLocks noGrp="1" noChangeAspect="1"/>
          </p:cNvPicPr>
          <p:nvPr>
            <p:ph sz="quarter" idx="3"/>
          </p:nvPr>
        </p:nvPicPr>
        <p:blipFill>
          <a:blip r:embed="rId3"/>
          <a:srcRect/>
          <a:stretch>
            <a:fillRect/>
          </a:stretch>
        </p:blipFill>
        <p:spPr>
          <a:xfrm>
            <a:off x="5102225" y="4056063"/>
            <a:ext cx="3581400" cy="1790700"/>
          </a:xfrm>
        </p:spPr>
      </p:pic>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1 Título"/>
          <p:cNvSpPr>
            <a:spLocks noGrp="1"/>
          </p:cNvSpPr>
          <p:nvPr>
            <p:ph type="title"/>
          </p:nvPr>
        </p:nvSpPr>
        <p:spPr/>
        <p:txBody>
          <a:bodyPr/>
          <a:lstStyle/>
          <a:p>
            <a:r>
              <a:rPr lang="es-ES" sz="3200"/>
              <a:t>Rendimientos de motores de C.I</a:t>
            </a:r>
            <a:endParaRPr lang="es-CL" sz="3200"/>
          </a:p>
        </p:txBody>
      </p:sp>
      <p:sp>
        <p:nvSpPr>
          <p:cNvPr id="21507" name="16 Marcador de texto"/>
          <p:cNvSpPr>
            <a:spLocks noGrp="1"/>
          </p:cNvSpPr>
          <p:nvPr>
            <p:ph type="body" sz="half" idx="1"/>
          </p:nvPr>
        </p:nvSpPr>
        <p:spPr/>
        <p:txBody>
          <a:bodyPr/>
          <a:lstStyle/>
          <a:p>
            <a:r>
              <a:rPr lang="es-CL" sz="1600"/>
              <a:t>Los motores Diesel aprovechan mejor el combustible (mayor razón de compresión que los de gasolina. </a:t>
            </a:r>
          </a:p>
          <a:p>
            <a:pPr lvl="1"/>
            <a:r>
              <a:rPr lang="es-CL" sz="1200"/>
              <a:t>A mayor compresión más aprovechamiento energético. </a:t>
            </a:r>
          </a:p>
          <a:p>
            <a:pPr lvl="1"/>
            <a:r>
              <a:rPr lang="es-CL" sz="1200"/>
              <a:t>En términos generales los motores diesel consumen 0,3 litros por hora y por cada Kilovatio entregado, mientras que los de gasolina consumen 0,5 litros/hora. </a:t>
            </a:r>
          </a:p>
          <a:p>
            <a:pPr lvl="1"/>
            <a:r>
              <a:rPr lang="es-CL" sz="1200"/>
              <a:t>Convertidos a unidades de CV, quedan las cifras de la siguiente manera; 0,2 litros el diesel y 0,4 litros el gasolina.</a:t>
            </a:r>
          </a:p>
          <a:p>
            <a:pPr lvl="1"/>
            <a:r>
              <a:rPr lang="es-CL" sz="1200"/>
              <a:t>Un 65% de la energía del combustible se pierde en el calor de combustión al sistema de refrigeración (calor al aire, y al agua mediante los sistemas de intercambio de calor). </a:t>
            </a:r>
          </a:p>
          <a:p>
            <a:pPr lvl="1"/>
            <a:r>
              <a:rPr lang="es-CL" sz="1200"/>
              <a:t>Finalmente sólo un 18% de la energía contenida del combustible, se utiliza en producir el avance de la lancha. </a:t>
            </a:r>
          </a:p>
          <a:p>
            <a:pPr lvl="1"/>
            <a:endParaRPr lang="es-CL" sz="1200"/>
          </a:p>
          <a:p>
            <a:endParaRPr lang="es-CL"/>
          </a:p>
        </p:txBody>
      </p:sp>
      <p:pic>
        <p:nvPicPr>
          <p:cNvPr id="21508" name="17 Marcador de contenido" descr="rendir4.jpg"/>
          <p:cNvPicPr>
            <a:picLocks noGrp="1" noChangeAspect="1"/>
          </p:cNvPicPr>
          <p:nvPr>
            <p:ph sz="half" idx="2"/>
          </p:nvPr>
        </p:nvPicPr>
        <p:blipFill>
          <a:blip r:embed="rId2"/>
          <a:srcRect/>
          <a:stretch>
            <a:fillRect/>
          </a:stretch>
        </p:blipFill>
        <p:spPr>
          <a:xfrm>
            <a:off x="2860675" y="4403725"/>
            <a:ext cx="3497263" cy="2311400"/>
          </a:xfrm>
        </p:spPr>
      </p:pic>
      <p:pic>
        <p:nvPicPr>
          <p:cNvPr id="16390" name="Picture 6" descr="http://www.sankey-diagrams.com/wp-content/gallery/o_sankey_208/trawler_sankey.png"/>
          <p:cNvPicPr>
            <a:picLocks noChangeAspect="1" noChangeArrowheads="1"/>
          </p:cNvPicPr>
          <p:nvPr/>
        </p:nvPicPr>
        <p:blipFill>
          <a:blip r:embed="rId3"/>
          <a:srcRect/>
          <a:stretch>
            <a:fillRect/>
          </a:stretch>
        </p:blipFill>
        <p:spPr bwMode="auto">
          <a:xfrm>
            <a:off x="1908175" y="2636838"/>
            <a:ext cx="5010150" cy="3352800"/>
          </a:xfrm>
          <a:prstGeom prst="rect">
            <a:avLst/>
          </a:prstGeom>
          <a:noFill/>
          <a:ln w="9525">
            <a:noFill/>
            <a:miter lim="800000"/>
            <a:headEnd/>
            <a:tailEnd/>
          </a:ln>
        </p:spPr>
      </p:pic>
      <p:pic>
        <p:nvPicPr>
          <p:cNvPr id="3" name="Imagen 2">
            <a:extLst>
              <a:ext uri="{FF2B5EF4-FFF2-40B4-BE49-F238E27FC236}">
                <a16:creationId xmlns:a16="http://schemas.microsoft.com/office/drawing/2014/main" id="{D36B82F9-DA11-48FB-9558-B0A7BCDA6224}"/>
              </a:ext>
            </a:extLst>
          </p:cNvPr>
          <p:cNvPicPr>
            <a:picLocks noChangeAspect="1"/>
          </p:cNvPicPr>
          <p:nvPr/>
        </p:nvPicPr>
        <p:blipFill>
          <a:blip r:embed="rId4"/>
          <a:stretch>
            <a:fillRect/>
          </a:stretch>
        </p:blipFill>
        <p:spPr>
          <a:xfrm>
            <a:off x="2699792" y="1579712"/>
            <a:ext cx="4057650" cy="5278288"/>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639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par>
                          <p:cTn id="11" fill="hold">
                            <p:stCondLst>
                              <p:cond delay="0"/>
                            </p:stCondLst>
                            <p:childTnLst>
                              <p:par>
                                <p:cTn id="12" presetID="10" presetClass="exit" presetSubtype="0" fill="hold" nodeType="afterEffect">
                                  <p:stCondLst>
                                    <p:cond delay="0"/>
                                  </p:stCondLst>
                                  <p:childTnLst>
                                    <p:animEffect transition="out" filter="fade">
                                      <p:cBhvr>
                                        <p:cTn id="13" dur="500"/>
                                        <p:tgtEl>
                                          <p:spTgt spid="16390"/>
                                        </p:tgtEl>
                                      </p:cBhvr>
                                    </p:animEffect>
                                    <p:set>
                                      <p:cBhvr>
                                        <p:cTn id="14" dur="1" fill="hold">
                                          <p:stCondLst>
                                            <p:cond delay="499"/>
                                          </p:stCondLst>
                                        </p:cTn>
                                        <p:tgtEl>
                                          <p:spTgt spid="1639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1 Título"/>
          <p:cNvSpPr>
            <a:spLocks noGrp="1"/>
          </p:cNvSpPr>
          <p:nvPr>
            <p:ph type="title"/>
          </p:nvPr>
        </p:nvSpPr>
        <p:spPr/>
        <p:txBody>
          <a:bodyPr/>
          <a:lstStyle/>
          <a:p>
            <a:r>
              <a:rPr lang="es-ES" sz="3200"/>
              <a:t>Rendimientos de motores de C.I</a:t>
            </a:r>
            <a:endParaRPr lang="es-CL" sz="3200"/>
          </a:p>
        </p:txBody>
      </p:sp>
      <p:sp>
        <p:nvSpPr>
          <p:cNvPr id="22531" name="6 Marcador de texto"/>
          <p:cNvSpPr>
            <a:spLocks noGrp="1"/>
          </p:cNvSpPr>
          <p:nvPr>
            <p:ph type="body" sz="half" idx="1"/>
          </p:nvPr>
        </p:nvSpPr>
        <p:spPr/>
        <p:txBody>
          <a:bodyPr/>
          <a:lstStyle/>
          <a:p>
            <a:r>
              <a:rPr lang="es-CL" sz="1600"/>
              <a:t>De este 18%, parte es empleado en vencer en resistencia hidrodinámica del casco con el agua y aerodinámica de la obra muerta con el aire.</a:t>
            </a:r>
          </a:p>
          <a:p>
            <a:r>
              <a:rPr lang="es-CL" sz="1600"/>
              <a:t>Pero aún la energía mecánica del motor no puede mover una embarcación como en un automóvil. </a:t>
            </a:r>
          </a:p>
          <a:p>
            <a:pPr lvl="1"/>
            <a:r>
              <a:rPr lang="es-CL" sz="1200"/>
              <a:t>Es necesario convertir la energía mecánica en propulsión y empuje. </a:t>
            </a:r>
          </a:p>
          <a:p>
            <a:pPr lvl="1"/>
            <a:r>
              <a:rPr lang="es-CL" sz="1200"/>
              <a:t>Para ello utilizamos  un dispositivo llamado ‘hélice’, donde se vuelve a perder otro 20% por ineficiencia de la misma . Por agua que la hélice empujada en forma lateral (y por tanto no produce empuje) perdemos otro (14%). </a:t>
            </a:r>
          </a:p>
          <a:p>
            <a:pPr lvl="1"/>
            <a:r>
              <a:rPr lang="es-CL" sz="1200"/>
              <a:t>Hay otra pérdidas por el agua que sale despedida contra el casco sin producir empuje, rozamiento del eje con sus descansos y el prensas, rozamiento de rodamientos, etc… (2%)</a:t>
            </a:r>
          </a:p>
          <a:p>
            <a:endParaRPr lang="es-CL"/>
          </a:p>
        </p:txBody>
      </p:sp>
      <p:sp>
        <p:nvSpPr>
          <p:cNvPr id="22532" name="5 Marcador de contenido"/>
          <p:cNvSpPr>
            <a:spLocks noGrp="1"/>
          </p:cNvSpPr>
          <p:nvPr>
            <p:ph sz="half" idx="2"/>
          </p:nvPr>
        </p:nvSpPr>
        <p:spPr>
          <a:xfrm>
            <a:off x="1214438" y="4572000"/>
            <a:ext cx="7313612" cy="1981200"/>
          </a:xfrm>
        </p:spPr>
        <p:txBody>
          <a:bodyPr/>
          <a:lstStyle/>
          <a:p>
            <a:pPr lvl="1"/>
            <a:endParaRPr lang="es-CL" sz="1200"/>
          </a:p>
          <a:p>
            <a:pPr lvl="1"/>
            <a:endParaRPr lang="es-CL" sz="1200"/>
          </a:p>
          <a:p>
            <a:pPr lvl="1"/>
            <a:endParaRPr lang="es-CL" sz="1200"/>
          </a:p>
          <a:p>
            <a:endParaRPr lang="es-CL"/>
          </a:p>
        </p:txBody>
      </p:sp>
      <p:pic>
        <p:nvPicPr>
          <p:cNvPr id="22533" name="7 Imagen" descr="rendir5.jpg"/>
          <p:cNvPicPr>
            <a:picLocks noChangeAspect="1"/>
          </p:cNvPicPr>
          <p:nvPr/>
        </p:nvPicPr>
        <p:blipFill>
          <a:blip r:embed="rId2"/>
          <a:srcRect/>
          <a:stretch>
            <a:fillRect/>
          </a:stretch>
        </p:blipFill>
        <p:spPr bwMode="auto">
          <a:xfrm>
            <a:off x="2286000" y="4603750"/>
            <a:ext cx="4927600" cy="2039938"/>
          </a:xfrm>
          <a:prstGeom prst="rect">
            <a:avLst/>
          </a:prstGeom>
          <a:noFill/>
          <a:ln w="9525">
            <a:noFill/>
            <a:miter lim="800000"/>
            <a:headEnd/>
            <a:tailEnd/>
          </a:ln>
        </p:spPr>
      </p:pic>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2"/>
          <p:cNvSpPr>
            <a:spLocks noGrp="1" noChangeArrowheads="1"/>
          </p:cNvSpPr>
          <p:nvPr>
            <p:ph type="title"/>
          </p:nvPr>
        </p:nvSpPr>
        <p:spPr/>
        <p:txBody>
          <a:bodyPr/>
          <a:lstStyle/>
          <a:p>
            <a:pPr eaLnBrk="1" hangingPunct="1"/>
            <a:r>
              <a:rPr lang="es-ES" sz="3200"/>
              <a:t>Nociones generales motores de C.I.</a:t>
            </a:r>
          </a:p>
        </p:txBody>
      </p:sp>
      <p:sp>
        <p:nvSpPr>
          <p:cNvPr id="2052" name="Rectangle 3"/>
          <p:cNvSpPr>
            <a:spLocks noGrp="1" noChangeArrowheads="1"/>
          </p:cNvSpPr>
          <p:nvPr>
            <p:ph type="body" idx="1"/>
          </p:nvPr>
        </p:nvSpPr>
        <p:spPr/>
        <p:txBody>
          <a:bodyPr/>
          <a:lstStyle/>
          <a:p>
            <a:pPr eaLnBrk="1" hangingPunct="1">
              <a:lnSpc>
                <a:spcPct val="90000"/>
              </a:lnSpc>
            </a:pPr>
            <a:r>
              <a:rPr lang="es-ES" sz="2500"/>
              <a:t>Características Geométricas</a:t>
            </a:r>
          </a:p>
          <a:p>
            <a:pPr lvl="1" eaLnBrk="1" hangingPunct="1">
              <a:lnSpc>
                <a:spcPct val="90000"/>
              </a:lnSpc>
            </a:pPr>
            <a:r>
              <a:rPr lang="es-ES" sz="2100" b="1"/>
              <a:t>Punto Muerto Superior (PMS)</a:t>
            </a:r>
            <a:r>
              <a:rPr lang="ar-SA" sz="2100">
                <a:cs typeface="Arial" charset="0"/>
              </a:rPr>
              <a:t>‏</a:t>
            </a:r>
            <a:endParaRPr lang="es-ES" sz="2100"/>
          </a:p>
          <a:p>
            <a:pPr lvl="1" eaLnBrk="1" hangingPunct="1">
              <a:lnSpc>
                <a:spcPct val="90000"/>
              </a:lnSpc>
              <a:buFont typeface="Wingdings" pitchFamily="2" charset="2"/>
              <a:buNone/>
            </a:pPr>
            <a:r>
              <a:rPr lang="es-ES" sz="2100"/>
              <a:t>	Posición más alta que puede alcanzar el pistón.</a:t>
            </a:r>
          </a:p>
          <a:p>
            <a:pPr lvl="1" eaLnBrk="1" hangingPunct="1">
              <a:lnSpc>
                <a:spcPct val="90000"/>
              </a:lnSpc>
            </a:pPr>
            <a:r>
              <a:rPr lang="es-ES" sz="2100" b="1"/>
              <a:t>Punto Muerto Inferior (PMI)</a:t>
            </a:r>
            <a:r>
              <a:rPr lang="ar-SA" sz="2100" b="1">
                <a:cs typeface="Arial" charset="0"/>
              </a:rPr>
              <a:t>‏</a:t>
            </a:r>
            <a:endParaRPr lang="es-ES" sz="2100" b="1"/>
          </a:p>
          <a:p>
            <a:pPr lvl="1" eaLnBrk="1" hangingPunct="1">
              <a:lnSpc>
                <a:spcPct val="90000"/>
              </a:lnSpc>
              <a:buFont typeface="Wingdings" pitchFamily="2" charset="2"/>
              <a:buNone/>
            </a:pPr>
            <a:r>
              <a:rPr lang="es-ES" sz="1900"/>
              <a:t>   Posición más baja que puede alcanzar el pistón.</a:t>
            </a:r>
          </a:p>
          <a:p>
            <a:pPr lvl="1" eaLnBrk="1" hangingPunct="1">
              <a:lnSpc>
                <a:spcPct val="90000"/>
              </a:lnSpc>
            </a:pPr>
            <a:r>
              <a:rPr lang="es-ES" sz="2100" b="1"/>
              <a:t>Carrera</a:t>
            </a:r>
          </a:p>
          <a:p>
            <a:pPr lvl="1" eaLnBrk="1" hangingPunct="1">
              <a:lnSpc>
                <a:spcPct val="90000"/>
              </a:lnSpc>
              <a:buFont typeface="Wingdings" pitchFamily="2" charset="2"/>
              <a:buNone/>
            </a:pPr>
            <a:r>
              <a:rPr lang="es-ES" sz="2100"/>
              <a:t>	Es la distancia lineal que recorre el pistón desde el PMS al PMI.</a:t>
            </a:r>
          </a:p>
          <a:p>
            <a:pPr lvl="1" eaLnBrk="1" hangingPunct="1">
              <a:lnSpc>
                <a:spcPct val="90000"/>
              </a:lnSpc>
            </a:pPr>
            <a:r>
              <a:rPr lang="es-ES" sz="2100" b="1"/>
              <a:t>Cámara de combustión</a:t>
            </a:r>
          </a:p>
          <a:p>
            <a:pPr lvl="1" eaLnBrk="1" hangingPunct="1">
              <a:lnSpc>
                <a:spcPct val="90000"/>
              </a:lnSpc>
              <a:buFont typeface="Wingdings" pitchFamily="2" charset="2"/>
              <a:buNone/>
            </a:pPr>
            <a:r>
              <a:rPr lang="es-ES" sz="2100"/>
              <a:t>	Volumen comprendido entre la parte superior del cilindro y el pistón ubicado en el PMS.</a:t>
            </a:r>
          </a:p>
          <a:p>
            <a:pPr eaLnBrk="1" hangingPunct="1">
              <a:lnSpc>
                <a:spcPct val="90000"/>
              </a:lnSpc>
            </a:pPr>
            <a:endParaRPr lang="es-ES" sz="2500"/>
          </a:p>
        </p:txBody>
      </p:sp>
      <p:graphicFrame>
        <p:nvGraphicFramePr>
          <p:cNvPr id="2050" name="Object 8"/>
          <p:cNvGraphicFramePr>
            <a:graphicFrameLocks noChangeAspect="1"/>
          </p:cNvGraphicFramePr>
          <p:nvPr/>
        </p:nvGraphicFramePr>
        <p:xfrm>
          <a:off x="755650" y="5516563"/>
          <a:ext cx="914400" cy="771525"/>
        </p:xfrm>
        <a:graphic>
          <a:graphicData uri="http://schemas.openxmlformats.org/presentationml/2006/ole">
            <mc:AlternateContent xmlns:mc="http://schemas.openxmlformats.org/markup-compatibility/2006">
              <mc:Choice xmlns:v="urn:schemas-microsoft-com:vml" Requires="v">
                <p:oleObj spid="_x0000_s1027" name="Objeto empaquetador del shell" showAsIcon="1" r:id="rId5" imgW="914400" imgH="771525" progId="Package">
                  <p:embed/>
                </p:oleObj>
              </mc:Choice>
              <mc:Fallback>
                <p:oleObj name="Objeto empaquetador del shell" showAsIcon="1" r:id="rId5" imgW="914400" imgH="771525" progId="Package">
                  <p:embed/>
                  <p:pic>
                    <p:nvPicPr>
                      <p:cNvPr id="2050" name="Object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55650" y="5516563"/>
                        <a:ext cx="914400" cy="7715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3" name="Copia de 4 Stroke Diesel">
            <a:hlinkClick r:id="" action="ppaction://media"/>
            <a:extLst>
              <a:ext uri="{FF2B5EF4-FFF2-40B4-BE49-F238E27FC236}">
                <a16:creationId xmlns:a16="http://schemas.microsoft.com/office/drawing/2014/main" id="{415AA72F-173D-4D9A-9B2A-689E1EA8FCFB}"/>
              </a:ext>
            </a:extLst>
          </p:cNvPr>
          <p:cNvPicPr>
            <a:picLocks noChangeAspect="1"/>
          </p:cNvPicPr>
          <p:nvPr>
            <a:videoFile r:link="rId3"/>
            <p:extLst>
              <p:ext uri="{DAA4B4D4-6D71-4841-9C94-3DE7FCFB9230}">
                <p14:media xmlns:p14="http://schemas.microsoft.com/office/powerpoint/2010/main" r:embed="rId2"/>
              </p:ext>
            </p:extLst>
          </p:nvPr>
        </p:nvPicPr>
        <p:blipFill>
          <a:blip r:embed="rId7"/>
          <a:stretch>
            <a:fillRect/>
          </a:stretch>
        </p:blipFill>
        <p:spPr>
          <a:xfrm>
            <a:off x="319104" y="3016250"/>
            <a:ext cx="1431925" cy="173672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453"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eaLnBrk="1" hangingPunct="1"/>
            <a:r>
              <a:rPr lang="es-ES" sz="3200"/>
              <a:t>Nociones generales motores de C.I.</a:t>
            </a:r>
          </a:p>
        </p:txBody>
      </p:sp>
      <p:sp>
        <p:nvSpPr>
          <p:cNvPr id="23555" name="Rectangle 3"/>
          <p:cNvSpPr>
            <a:spLocks noGrp="1" noChangeArrowheads="1"/>
          </p:cNvSpPr>
          <p:nvPr>
            <p:ph type="body" idx="1"/>
          </p:nvPr>
        </p:nvSpPr>
        <p:spPr/>
        <p:txBody>
          <a:bodyPr/>
          <a:lstStyle/>
          <a:p>
            <a:pPr eaLnBrk="1" hangingPunct="1">
              <a:lnSpc>
                <a:spcPct val="90000"/>
              </a:lnSpc>
            </a:pPr>
            <a:r>
              <a:rPr lang="es-MX"/>
              <a:t>Características Geométricas</a:t>
            </a:r>
          </a:p>
          <a:p>
            <a:pPr lvl="1" eaLnBrk="1" hangingPunct="1">
              <a:lnSpc>
                <a:spcPct val="90000"/>
              </a:lnSpc>
            </a:pPr>
            <a:r>
              <a:rPr lang="es-MX"/>
              <a:t>Desplazamiento del motor (Cilindrada)</a:t>
            </a:r>
            <a:r>
              <a:rPr lang="ar-SA">
                <a:cs typeface="Arial" charset="0"/>
              </a:rPr>
              <a:t>‏</a:t>
            </a:r>
            <a:endParaRPr lang="es-MX"/>
          </a:p>
          <a:p>
            <a:pPr lvl="1" eaLnBrk="1" hangingPunct="1">
              <a:lnSpc>
                <a:spcPct val="90000"/>
              </a:lnSpc>
              <a:buFont typeface="Wingdings" pitchFamily="2" charset="2"/>
              <a:buNone/>
            </a:pPr>
            <a:r>
              <a:rPr lang="es-MX"/>
              <a:t>	Diferencia de volumen de la cámara, con el pistón en el PMS y el PMI. Equivale al diámetro del cilindro por la carrera.</a:t>
            </a:r>
          </a:p>
          <a:p>
            <a:pPr lvl="1" eaLnBrk="1" hangingPunct="1">
              <a:lnSpc>
                <a:spcPct val="90000"/>
              </a:lnSpc>
            </a:pPr>
            <a:r>
              <a:rPr lang="es-MX"/>
              <a:t>Desplazamiento  =  S * Z * (</a:t>
            </a:r>
            <a:r>
              <a:rPr lang="es-MX">
                <a:latin typeface="Symbol" pitchFamily="18" charset="2"/>
              </a:rPr>
              <a:t>p</a:t>
            </a:r>
            <a:r>
              <a:rPr lang="es-MX"/>
              <a:t> D</a:t>
            </a:r>
            <a:r>
              <a:rPr lang="es-MX" baseline="30000"/>
              <a:t>2</a:t>
            </a:r>
            <a:r>
              <a:rPr lang="es-MX"/>
              <a:t> ) / 4 </a:t>
            </a:r>
          </a:p>
          <a:p>
            <a:pPr lvl="2" eaLnBrk="1" hangingPunct="1">
              <a:lnSpc>
                <a:spcPct val="90000"/>
              </a:lnSpc>
              <a:buFont typeface="Wingdings" pitchFamily="2" charset="2"/>
              <a:buNone/>
            </a:pPr>
            <a:r>
              <a:rPr lang="es-MX"/>
              <a:t>D: Diámetro del Cilindro</a:t>
            </a:r>
          </a:p>
          <a:p>
            <a:pPr lvl="2" eaLnBrk="1" hangingPunct="1">
              <a:lnSpc>
                <a:spcPct val="90000"/>
              </a:lnSpc>
              <a:buFont typeface="Wingdings" pitchFamily="2" charset="2"/>
              <a:buNone/>
            </a:pPr>
            <a:r>
              <a:rPr lang="es-MX"/>
              <a:t>S: Carrera del pistón</a:t>
            </a:r>
          </a:p>
          <a:p>
            <a:pPr lvl="2" eaLnBrk="1" hangingPunct="1">
              <a:lnSpc>
                <a:spcPct val="90000"/>
              </a:lnSpc>
              <a:buFont typeface="Wingdings" pitchFamily="2" charset="2"/>
              <a:buNone/>
            </a:pPr>
            <a:r>
              <a:rPr lang="es-MX"/>
              <a:t>Z: Numero de cilindros del motor</a:t>
            </a:r>
          </a:p>
          <a:p>
            <a:pPr eaLnBrk="1" hangingPunct="1">
              <a:lnSpc>
                <a:spcPct val="90000"/>
              </a:lnSpc>
            </a:pPr>
            <a:endParaRPr lang="es-ES"/>
          </a:p>
        </p:txBody>
      </p:sp>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eaLnBrk="1" hangingPunct="1"/>
            <a:r>
              <a:rPr lang="es-ES" sz="3200"/>
              <a:t>Nociones generales motores de C.I.</a:t>
            </a:r>
          </a:p>
        </p:txBody>
      </p:sp>
      <p:sp>
        <p:nvSpPr>
          <p:cNvPr id="24579" name="Rectangle 3"/>
          <p:cNvSpPr>
            <a:spLocks noGrp="1" noChangeArrowheads="1"/>
          </p:cNvSpPr>
          <p:nvPr>
            <p:ph type="body" idx="1"/>
          </p:nvPr>
        </p:nvSpPr>
        <p:spPr/>
        <p:txBody>
          <a:bodyPr/>
          <a:lstStyle/>
          <a:p>
            <a:pPr eaLnBrk="1" hangingPunct="1"/>
            <a:r>
              <a:rPr lang="es-MX" dirty="0"/>
              <a:t>Características Geométricas</a:t>
            </a:r>
          </a:p>
          <a:p>
            <a:pPr lvl="1" eaLnBrk="1" hangingPunct="1"/>
            <a:r>
              <a:rPr lang="es-MX" dirty="0"/>
              <a:t>Relación de Compresión</a:t>
            </a:r>
          </a:p>
          <a:p>
            <a:pPr lvl="1" eaLnBrk="1" hangingPunct="1">
              <a:buFont typeface="Wingdings" pitchFamily="2" charset="2"/>
              <a:buNone/>
            </a:pPr>
            <a:r>
              <a:rPr lang="es-MX" dirty="0"/>
              <a:t>	Relación entre el volumen de la cámara cuando el pistón está en el PMI y el PMS.</a:t>
            </a:r>
          </a:p>
          <a:p>
            <a:pPr lvl="2" eaLnBrk="1" hangingPunct="1">
              <a:buFont typeface="Wingdings" pitchFamily="2" charset="2"/>
              <a:buNone/>
            </a:pPr>
            <a:r>
              <a:rPr lang="es-MX" dirty="0" err="1"/>
              <a:t>Rc</a:t>
            </a:r>
            <a:r>
              <a:rPr lang="es-MX" dirty="0"/>
              <a:t> = </a:t>
            </a:r>
            <a:r>
              <a:rPr lang="es-MX" dirty="0" err="1"/>
              <a:t>Vpmi</a:t>
            </a:r>
            <a:r>
              <a:rPr lang="es-MX" dirty="0"/>
              <a:t> / </a:t>
            </a:r>
            <a:r>
              <a:rPr lang="es-MX" dirty="0" err="1"/>
              <a:t>Vpms</a:t>
            </a:r>
            <a:endParaRPr lang="es-ES" dirty="0"/>
          </a:p>
        </p:txBody>
      </p:sp>
      <p:sp>
        <p:nvSpPr>
          <p:cNvPr id="24580" name="Rectangle 5"/>
          <p:cNvSpPr>
            <a:spLocks noChangeArrowheads="1"/>
          </p:cNvSpPr>
          <p:nvPr/>
        </p:nvSpPr>
        <p:spPr bwMode="auto">
          <a:xfrm>
            <a:off x="2195513" y="4005263"/>
            <a:ext cx="2952750" cy="503237"/>
          </a:xfrm>
          <a:prstGeom prst="rect">
            <a:avLst/>
          </a:prstGeom>
          <a:noFill/>
          <a:ln w="9525">
            <a:solidFill>
              <a:srgbClr val="FF0000"/>
            </a:solidFill>
            <a:miter lim="800000"/>
            <a:headEnd/>
            <a:tailEnd/>
          </a:ln>
        </p:spPr>
        <p:txBody>
          <a:bodyPr wrap="none" anchor="ctr"/>
          <a:lstStyle/>
          <a:p>
            <a:endParaRPr lang="es-CL"/>
          </a:p>
        </p:txBody>
      </p:sp>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r>
              <a:rPr lang="es-ES" sz="3200"/>
              <a:t>Nociones generales motores de C.I.</a:t>
            </a:r>
          </a:p>
        </p:txBody>
      </p:sp>
      <p:sp>
        <p:nvSpPr>
          <p:cNvPr id="25603" name="Rectangle 3"/>
          <p:cNvSpPr>
            <a:spLocks noGrp="1" noChangeArrowheads="1"/>
          </p:cNvSpPr>
          <p:nvPr>
            <p:ph type="body" idx="1"/>
          </p:nvPr>
        </p:nvSpPr>
        <p:spPr/>
        <p:txBody>
          <a:bodyPr/>
          <a:lstStyle/>
          <a:p>
            <a:r>
              <a:rPr lang="es-MX" sz="2500"/>
              <a:t>La potencia al freno de un motor de C.I. es: (Sistema Internacional)</a:t>
            </a:r>
          </a:p>
          <a:p>
            <a:pPr lvl="1"/>
            <a:r>
              <a:rPr lang="es-MX" sz="2100"/>
              <a:t>KW = </a:t>
            </a:r>
            <a:r>
              <a:rPr lang="es-MX" sz="2100" u="sng"/>
              <a:t>PLAN</a:t>
            </a:r>
            <a:r>
              <a:rPr lang="es-MX" sz="2100"/>
              <a:t>	x </a:t>
            </a:r>
            <a:r>
              <a:rPr lang="es-MX" sz="2100" u="sng"/>
              <a:t># cilindros</a:t>
            </a:r>
          </a:p>
          <a:p>
            <a:pPr lvl="1">
              <a:lnSpc>
                <a:spcPct val="70000"/>
              </a:lnSpc>
              <a:buFont typeface="Wingdings" pitchFamily="2" charset="2"/>
              <a:buNone/>
            </a:pPr>
            <a:r>
              <a:rPr lang="es-MX" sz="2100"/>
              <a:t>		       6.000		n</a:t>
            </a:r>
          </a:p>
          <a:p>
            <a:pPr lvl="2"/>
            <a:r>
              <a:rPr lang="es-MX" sz="2000"/>
              <a:t>P 	N/m</a:t>
            </a:r>
            <a:r>
              <a:rPr lang="es-MX" sz="2000" baseline="30000"/>
              <a:t>2</a:t>
            </a:r>
          </a:p>
          <a:p>
            <a:pPr lvl="2"/>
            <a:r>
              <a:rPr lang="es-MX" sz="2000"/>
              <a:t>L 	m</a:t>
            </a:r>
          </a:p>
          <a:p>
            <a:pPr lvl="2"/>
            <a:r>
              <a:rPr lang="es-MX" sz="2000"/>
              <a:t>A	m</a:t>
            </a:r>
            <a:r>
              <a:rPr lang="es-MX" sz="2000" baseline="30000"/>
              <a:t>2</a:t>
            </a:r>
            <a:endParaRPr lang="es-MX" sz="2000"/>
          </a:p>
          <a:p>
            <a:pPr lvl="2"/>
            <a:r>
              <a:rPr lang="es-MX" sz="2000"/>
              <a:t>N	rpm</a:t>
            </a:r>
          </a:p>
          <a:p>
            <a:pPr lvl="2"/>
            <a:r>
              <a:rPr lang="es-MX" sz="2000"/>
              <a:t>n	2 tiempos = 1; 4 tiempos=2	</a:t>
            </a:r>
          </a:p>
          <a:p>
            <a:pPr lvl="2"/>
            <a:endParaRPr lang="es-MX" sz="2100" u="sng"/>
          </a:p>
          <a:p>
            <a:pPr lvl="2">
              <a:buFont typeface="Wingdings" pitchFamily="2" charset="2"/>
              <a:buNone/>
            </a:pPr>
            <a:r>
              <a:rPr lang="es-MX" sz="2000"/>
              <a:t>	</a:t>
            </a:r>
            <a:endParaRPr lang="es-ES" sz="2000"/>
          </a:p>
        </p:txBody>
      </p:sp>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r>
              <a:rPr lang="es-ES" sz="3200"/>
              <a:t>Nociones generales motores de C.I.</a:t>
            </a:r>
          </a:p>
        </p:txBody>
      </p:sp>
      <p:sp>
        <p:nvSpPr>
          <p:cNvPr id="26627" name="Rectangle 3"/>
          <p:cNvSpPr>
            <a:spLocks noGrp="1" noChangeArrowheads="1"/>
          </p:cNvSpPr>
          <p:nvPr>
            <p:ph type="body" idx="1"/>
          </p:nvPr>
        </p:nvSpPr>
        <p:spPr/>
        <p:txBody>
          <a:bodyPr/>
          <a:lstStyle/>
          <a:p>
            <a:r>
              <a:rPr lang="es-MX" sz="2500"/>
              <a:t>La potencia la freno de un motor de C.I. es: (Sistema Inglés)</a:t>
            </a:r>
          </a:p>
          <a:p>
            <a:pPr lvl="1"/>
            <a:r>
              <a:rPr lang="es-MX" sz="2100"/>
              <a:t>BHP = </a:t>
            </a:r>
            <a:r>
              <a:rPr lang="es-MX" sz="2100" u="sng"/>
              <a:t>PLAN</a:t>
            </a:r>
            <a:r>
              <a:rPr lang="es-MX" sz="2100"/>
              <a:t>	x </a:t>
            </a:r>
            <a:r>
              <a:rPr lang="es-MX" sz="2100" u="sng"/>
              <a:t># cilindros</a:t>
            </a:r>
          </a:p>
          <a:p>
            <a:pPr lvl="1">
              <a:lnSpc>
                <a:spcPct val="70000"/>
              </a:lnSpc>
              <a:buFont typeface="Wingdings" pitchFamily="2" charset="2"/>
              <a:buNone/>
            </a:pPr>
            <a:r>
              <a:rPr lang="es-MX" sz="2100"/>
              <a:t>		       33.000		n</a:t>
            </a:r>
          </a:p>
          <a:p>
            <a:pPr lvl="2"/>
            <a:r>
              <a:rPr lang="es-MX" sz="2000"/>
              <a:t>P 	lb</a:t>
            </a:r>
            <a:r>
              <a:rPr lang="es-MX" sz="2000" baseline="-25000"/>
              <a:t>f</a:t>
            </a:r>
            <a:r>
              <a:rPr lang="es-MX" sz="2000"/>
              <a:t>/pie</a:t>
            </a:r>
            <a:r>
              <a:rPr lang="es-MX" sz="2000" baseline="30000"/>
              <a:t>2</a:t>
            </a:r>
          </a:p>
          <a:p>
            <a:pPr lvl="2"/>
            <a:r>
              <a:rPr lang="es-MX" sz="2000"/>
              <a:t>L 	pie</a:t>
            </a:r>
          </a:p>
          <a:p>
            <a:pPr lvl="2"/>
            <a:r>
              <a:rPr lang="es-MX" sz="2000"/>
              <a:t>A	pulg</a:t>
            </a:r>
            <a:r>
              <a:rPr lang="es-MX" sz="2000" baseline="30000"/>
              <a:t>2</a:t>
            </a:r>
            <a:endParaRPr lang="es-MX" sz="2000"/>
          </a:p>
          <a:p>
            <a:pPr lvl="2"/>
            <a:r>
              <a:rPr lang="es-MX" sz="2000"/>
              <a:t>N	rpm</a:t>
            </a:r>
          </a:p>
          <a:p>
            <a:pPr lvl="2"/>
            <a:r>
              <a:rPr lang="es-MX" sz="2000"/>
              <a:t>n	2 tiempos = 1; 4 tiempos =2	</a:t>
            </a:r>
          </a:p>
          <a:p>
            <a:pPr lvl="2"/>
            <a:endParaRPr lang="es-MX" sz="2100" u="sng"/>
          </a:p>
          <a:p>
            <a:pPr lvl="2">
              <a:buFont typeface="Wingdings" pitchFamily="2" charset="2"/>
              <a:buNone/>
            </a:pPr>
            <a:r>
              <a:rPr lang="es-MX" sz="2000"/>
              <a:t>	</a:t>
            </a:r>
            <a:endParaRPr lang="es-ES" sz="2000"/>
          </a:p>
        </p:txBody>
      </p:sp>
    </p:spTree>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8"/>
          <p:cNvSpPr>
            <a:spLocks noGrp="1" noChangeArrowheads="1"/>
          </p:cNvSpPr>
          <p:nvPr>
            <p:ph type="dt" sz="quarter" idx="10"/>
          </p:nvPr>
        </p:nvSpPr>
        <p:spPr>
          <a:noFill/>
        </p:spPr>
        <p:txBody>
          <a:bodyPr/>
          <a:lstStyle/>
          <a:p>
            <a:r>
              <a:rPr lang="es-ES"/>
              <a:t>Abril 2008</a:t>
            </a:r>
          </a:p>
        </p:txBody>
      </p:sp>
      <p:sp>
        <p:nvSpPr>
          <p:cNvPr id="27651" name="Rectangle 4"/>
          <p:cNvSpPr>
            <a:spLocks noGrp="1" noChangeArrowheads="1"/>
          </p:cNvSpPr>
          <p:nvPr>
            <p:ph type="ctrTitle"/>
          </p:nvPr>
        </p:nvSpPr>
        <p:spPr/>
        <p:txBody>
          <a:bodyPr/>
          <a:lstStyle/>
          <a:p>
            <a:pPr eaLnBrk="1" hangingPunct="1"/>
            <a:r>
              <a:rPr lang="es-MX"/>
              <a:t>Motores de Combustión Interna y Turbinas a Gas</a:t>
            </a:r>
            <a:endParaRPr lang="es-ES"/>
          </a:p>
        </p:txBody>
      </p:sp>
      <p:sp>
        <p:nvSpPr>
          <p:cNvPr id="27652" name="Rectangle 5"/>
          <p:cNvSpPr>
            <a:spLocks noGrp="1" noChangeArrowheads="1"/>
          </p:cNvSpPr>
          <p:nvPr>
            <p:ph type="subTitle" idx="1"/>
          </p:nvPr>
        </p:nvSpPr>
        <p:spPr/>
        <p:txBody>
          <a:bodyPr/>
          <a:lstStyle/>
          <a:p>
            <a:pPr eaLnBrk="1" hangingPunct="1"/>
            <a:r>
              <a:rPr lang="es-MX"/>
              <a:t>Disposición General y Elementos Básicos</a:t>
            </a:r>
            <a:endParaRPr lang="es-ES"/>
          </a:p>
        </p:txBody>
      </p:sp>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pPr eaLnBrk="1" hangingPunct="1"/>
            <a:r>
              <a:rPr lang="es-MX" sz="3200"/>
              <a:t>Disposición General y Elementos Básicos</a:t>
            </a:r>
            <a:endParaRPr lang="es-ES" sz="3200"/>
          </a:p>
        </p:txBody>
      </p:sp>
      <p:sp>
        <p:nvSpPr>
          <p:cNvPr id="28675" name="Rectangle 3"/>
          <p:cNvSpPr>
            <a:spLocks noGrp="1" noChangeArrowheads="1"/>
          </p:cNvSpPr>
          <p:nvPr>
            <p:ph type="body" idx="1"/>
          </p:nvPr>
        </p:nvSpPr>
        <p:spPr/>
        <p:txBody>
          <a:bodyPr/>
          <a:lstStyle/>
          <a:p>
            <a:pPr eaLnBrk="1" hangingPunct="1"/>
            <a:r>
              <a:rPr lang="es-MX" sz="2500"/>
              <a:t>Un motor de combustión interna tiene un sin número de elementos para que logre operar correctamente. </a:t>
            </a:r>
          </a:p>
          <a:p>
            <a:pPr eaLnBrk="1" hangingPunct="1"/>
            <a:r>
              <a:rPr lang="es-MX" sz="2500"/>
              <a:t>Estos, con el desarrollo de diferentes tecnologías, han aumentado en cantidad y sofisticación. Para analizarlos, los dividiremos en dos grupos:</a:t>
            </a:r>
          </a:p>
          <a:p>
            <a:pPr lvl="1" eaLnBrk="1" hangingPunct="1"/>
            <a:r>
              <a:rPr lang="es-MX" sz="2100"/>
              <a:t>Componentes Fijos</a:t>
            </a:r>
          </a:p>
          <a:p>
            <a:pPr lvl="1" eaLnBrk="1" hangingPunct="1"/>
            <a:r>
              <a:rPr lang="es-MX" sz="2100"/>
              <a:t>Componentes Móviles</a:t>
            </a:r>
          </a:p>
          <a:p>
            <a:pPr eaLnBrk="1" hangingPunct="1"/>
            <a:endParaRPr lang="es-ES" sz="2500"/>
          </a:p>
        </p:txBody>
      </p:sp>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pPr eaLnBrk="1" hangingPunct="1"/>
            <a:r>
              <a:rPr lang="es-MX" sz="3200"/>
              <a:t>Disposición General y Elementos Básicos</a:t>
            </a:r>
            <a:endParaRPr lang="es-ES" sz="3200"/>
          </a:p>
        </p:txBody>
      </p:sp>
      <p:sp>
        <p:nvSpPr>
          <p:cNvPr id="29699" name="Rectangle 3"/>
          <p:cNvSpPr>
            <a:spLocks noGrp="1" noChangeArrowheads="1"/>
          </p:cNvSpPr>
          <p:nvPr>
            <p:ph type="body" idx="1"/>
          </p:nvPr>
        </p:nvSpPr>
        <p:spPr/>
        <p:txBody>
          <a:bodyPr/>
          <a:lstStyle/>
          <a:p>
            <a:pPr eaLnBrk="1" hangingPunct="1">
              <a:lnSpc>
                <a:spcPct val="80000"/>
              </a:lnSpc>
            </a:pPr>
            <a:r>
              <a:rPr lang="es-MX" sz="2100"/>
              <a:t>Componentes Fijos:</a:t>
            </a:r>
          </a:p>
          <a:p>
            <a:pPr lvl="1" eaLnBrk="1" hangingPunct="1">
              <a:lnSpc>
                <a:spcPct val="80000"/>
              </a:lnSpc>
            </a:pPr>
            <a:r>
              <a:rPr lang="es-MX" sz="1900"/>
              <a:t>Deben:</a:t>
            </a:r>
          </a:p>
          <a:p>
            <a:pPr lvl="2" eaLnBrk="1" hangingPunct="1">
              <a:lnSpc>
                <a:spcPct val="80000"/>
              </a:lnSpc>
            </a:pPr>
            <a:r>
              <a:rPr lang="es-MX" sz="1800"/>
              <a:t>Mantener la posición relativa entre ellos.</a:t>
            </a:r>
          </a:p>
          <a:p>
            <a:pPr lvl="2" eaLnBrk="1" hangingPunct="1">
              <a:lnSpc>
                <a:spcPct val="80000"/>
              </a:lnSpc>
            </a:pPr>
            <a:r>
              <a:rPr lang="es-MX" sz="1800"/>
              <a:t>Sostener las partes móviles objeto puedan cumplir sus funciones</a:t>
            </a:r>
          </a:p>
          <a:p>
            <a:pPr lvl="2" eaLnBrk="1" hangingPunct="1">
              <a:lnSpc>
                <a:spcPct val="80000"/>
              </a:lnSpc>
            </a:pPr>
            <a:r>
              <a:rPr lang="es-MX" sz="1800"/>
              <a:t>Ocupar un mínimo espacio.</a:t>
            </a:r>
          </a:p>
          <a:p>
            <a:pPr lvl="2" eaLnBrk="1" hangingPunct="1">
              <a:lnSpc>
                <a:spcPct val="80000"/>
              </a:lnSpc>
            </a:pPr>
            <a:r>
              <a:rPr lang="es-MX" sz="1800"/>
              <a:t>Ser firmes y resistentes a altas presiones.</a:t>
            </a:r>
          </a:p>
          <a:p>
            <a:pPr lvl="2" eaLnBrk="1" hangingPunct="1">
              <a:lnSpc>
                <a:spcPct val="80000"/>
              </a:lnSpc>
            </a:pPr>
            <a:r>
              <a:rPr lang="es-MX" sz="1800"/>
              <a:t>Ser livianos, de diseño sencillo, de fácil mantenimiento.</a:t>
            </a:r>
          </a:p>
          <a:p>
            <a:pPr lvl="1" eaLnBrk="1" hangingPunct="1">
              <a:lnSpc>
                <a:spcPct val="80000"/>
              </a:lnSpc>
            </a:pPr>
            <a:r>
              <a:rPr lang="es-MX" sz="1900"/>
              <a:t>Entre otros:</a:t>
            </a:r>
          </a:p>
          <a:p>
            <a:pPr lvl="2" eaLnBrk="1" hangingPunct="1">
              <a:lnSpc>
                <a:spcPct val="80000"/>
              </a:lnSpc>
            </a:pPr>
            <a:r>
              <a:rPr lang="es-MX" sz="1800"/>
              <a:t>Block de cilindros</a:t>
            </a:r>
          </a:p>
          <a:p>
            <a:pPr lvl="2" eaLnBrk="1" hangingPunct="1">
              <a:lnSpc>
                <a:spcPct val="80000"/>
              </a:lnSpc>
            </a:pPr>
            <a:r>
              <a:rPr lang="es-MX" sz="1800"/>
              <a:t>Cárter y bancadas del eje cigüeñal.</a:t>
            </a:r>
          </a:p>
          <a:p>
            <a:pPr lvl="2" eaLnBrk="1" hangingPunct="1">
              <a:lnSpc>
                <a:spcPct val="80000"/>
              </a:lnSpc>
            </a:pPr>
            <a:r>
              <a:rPr lang="es-MX" sz="1800"/>
              <a:t>Culata</a:t>
            </a:r>
          </a:p>
          <a:p>
            <a:pPr lvl="2" eaLnBrk="1" hangingPunct="1">
              <a:lnSpc>
                <a:spcPct val="80000"/>
              </a:lnSpc>
            </a:pPr>
            <a:r>
              <a:rPr lang="es-MX" sz="1800"/>
              <a:t>Camisa</a:t>
            </a:r>
          </a:p>
          <a:p>
            <a:pPr eaLnBrk="1" hangingPunct="1">
              <a:lnSpc>
                <a:spcPct val="80000"/>
              </a:lnSpc>
            </a:pPr>
            <a:endParaRPr lang="es-ES" sz="2100"/>
          </a:p>
        </p:txBody>
      </p:sp>
    </p:spTree>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pPr eaLnBrk="1" hangingPunct="1"/>
            <a:r>
              <a:rPr lang="es-MX" sz="3200"/>
              <a:t>Disposición General y Elementos Básicos – Componentes Fijos</a:t>
            </a:r>
            <a:endParaRPr lang="es-ES" sz="3200"/>
          </a:p>
        </p:txBody>
      </p:sp>
      <p:sp>
        <p:nvSpPr>
          <p:cNvPr id="30723" name="Rectangle 3"/>
          <p:cNvSpPr>
            <a:spLocks noGrp="1" noChangeArrowheads="1"/>
          </p:cNvSpPr>
          <p:nvPr>
            <p:ph type="body" idx="1"/>
          </p:nvPr>
        </p:nvSpPr>
        <p:spPr/>
        <p:txBody>
          <a:bodyPr/>
          <a:lstStyle/>
          <a:p>
            <a:pPr eaLnBrk="1" hangingPunct="1">
              <a:lnSpc>
                <a:spcPct val="90000"/>
              </a:lnSpc>
            </a:pPr>
            <a:r>
              <a:rPr lang="es-MX" sz="2500" dirty="0"/>
              <a:t>Block de Cilindros</a:t>
            </a:r>
          </a:p>
          <a:p>
            <a:pPr lvl="1" eaLnBrk="1" hangingPunct="1">
              <a:lnSpc>
                <a:spcPct val="90000"/>
              </a:lnSpc>
            </a:pPr>
            <a:r>
              <a:rPr lang="es-MX" sz="2100" dirty="0"/>
              <a:t>Forma el cuerpo del motor (su estructura básica).</a:t>
            </a:r>
          </a:p>
          <a:p>
            <a:pPr lvl="1" eaLnBrk="1" hangingPunct="1">
              <a:lnSpc>
                <a:spcPct val="90000"/>
              </a:lnSpc>
            </a:pPr>
            <a:r>
              <a:rPr lang="es-MX" sz="2100" dirty="0"/>
              <a:t>Contiene los cilindros del motor.</a:t>
            </a:r>
          </a:p>
          <a:p>
            <a:pPr lvl="1" eaLnBrk="1" hangingPunct="1">
              <a:lnSpc>
                <a:spcPct val="90000"/>
              </a:lnSpc>
            </a:pPr>
            <a:r>
              <a:rPr lang="es-MX" sz="2100" dirty="0"/>
              <a:t>En general es fundido en acero pues requiere rigidez y resistencia. En la actualidad se construyen algunos motores en acero estructural.</a:t>
            </a:r>
          </a:p>
          <a:p>
            <a:pPr lvl="1" eaLnBrk="1" hangingPunct="1">
              <a:lnSpc>
                <a:spcPct val="90000"/>
              </a:lnSpc>
            </a:pPr>
            <a:r>
              <a:rPr lang="es-MX" sz="2100" dirty="0"/>
              <a:t>Debe permitir el enfriamiento del motor, por circulación de agua en su interior), por lo que están construidos de un material con buenas propiedades conductoras térmicas.</a:t>
            </a:r>
          </a:p>
          <a:p>
            <a:pPr eaLnBrk="1" hangingPunct="1">
              <a:lnSpc>
                <a:spcPct val="90000"/>
              </a:lnSpc>
            </a:pPr>
            <a:endParaRPr lang="es-ES" sz="2500" dirty="0"/>
          </a:p>
        </p:txBody>
      </p:sp>
    </p:spTree>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pPr eaLnBrk="1" hangingPunct="1"/>
            <a:r>
              <a:rPr lang="es-MX" sz="3200"/>
              <a:t>Disposición General y Elementos Básicos – Componentes Fijos</a:t>
            </a:r>
            <a:endParaRPr lang="es-ES" sz="3200"/>
          </a:p>
        </p:txBody>
      </p:sp>
      <p:sp>
        <p:nvSpPr>
          <p:cNvPr id="31747" name="Rectangle 4"/>
          <p:cNvSpPr>
            <a:spLocks noGrp="1" noChangeArrowheads="1"/>
          </p:cNvSpPr>
          <p:nvPr>
            <p:ph type="body" sz="half" idx="1"/>
          </p:nvPr>
        </p:nvSpPr>
        <p:spPr/>
        <p:txBody>
          <a:bodyPr/>
          <a:lstStyle/>
          <a:p>
            <a:pPr eaLnBrk="1" hangingPunct="1"/>
            <a:endParaRPr lang="sv-SE" sz="2500"/>
          </a:p>
          <a:p>
            <a:pPr eaLnBrk="1" hangingPunct="1"/>
            <a:endParaRPr lang="sv-SE" sz="2500"/>
          </a:p>
          <a:p>
            <a:pPr eaLnBrk="1" hangingPunct="1"/>
            <a:endParaRPr lang="sv-SE" sz="2500"/>
          </a:p>
          <a:p>
            <a:pPr eaLnBrk="1" hangingPunct="1"/>
            <a:r>
              <a:rPr lang="sv-SE" sz="2500"/>
              <a:t>Block de Cilindros del motor Fairbank Morse 38D8-1/8</a:t>
            </a:r>
          </a:p>
          <a:p>
            <a:pPr eaLnBrk="1" hangingPunct="1"/>
            <a:endParaRPr lang="es-ES" sz="2500"/>
          </a:p>
        </p:txBody>
      </p:sp>
      <p:pic>
        <p:nvPicPr>
          <p:cNvPr id="31748" name="Picture 6"/>
          <p:cNvPicPr>
            <a:picLocks noGrp="1" noChangeAspect="1" noChangeArrowheads="1"/>
          </p:cNvPicPr>
          <p:nvPr>
            <p:ph sz="half" idx="2"/>
          </p:nvPr>
        </p:nvPicPr>
        <p:blipFill>
          <a:blip r:embed="rId2"/>
          <a:srcRect/>
          <a:stretch>
            <a:fillRect/>
          </a:stretch>
        </p:blipFill>
        <p:spPr>
          <a:xfrm>
            <a:off x="5102225" y="2382838"/>
            <a:ext cx="3581400" cy="3003550"/>
          </a:xfrm>
          <a:noFill/>
        </p:spPr>
      </p:pic>
    </p:spTree>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pPr eaLnBrk="1" hangingPunct="1"/>
            <a:r>
              <a:rPr lang="es-MX" sz="3200"/>
              <a:t>Disposición General y Elementos Básicos – Componentes Fijos</a:t>
            </a:r>
            <a:endParaRPr lang="es-ES" sz="3200"/>
          </a:p>
        </p:txBody>
      </p:sp>
      <p:sp>
        <p:nvSpPr>
          <p:cNvPr id="32771" name="Rectangle 3"/>
          <p:cNvSpPr>
            <a:spLocks noGrp="1" noChangeArrowheads="1"/>
          </p:cNvSpPr>
          <p:nvPr>
            <p:ph type="body" sz="half" idx="4294967295"/>
          </p:nvPr>
        </p:nvSpPr>
        <p:spPr>
          <a:xfrm>
            <a:off x="0" y="1827213"/>
            <a:ext cx="3579813" cy="4114800"/>
          </a:xfrm>
        </p:spPr>
        <p:txBody>
          <a:bodyPr/>
          <a:lstStyle/>
          <a:p>
            <a:pPr eaLnBrk="1" hangingPunct="1"/>
            <a:endParaRPr lang="sv-SE" sz="2500"/>
          </a:p>
          <a:p>
            <a:pPr eaLnBrk="1" hangingPunct="1"/>
            <a:endParaRPr lang="sv-SE" sz="2500"/>
          </a:p>
          <a:p>
            <a:pPr eaLnBrk="1" hangingPunct="1"/>
            <a:endParaRPr lang="sv-SE" sz="2500"/>
          </a:p>
          <a:p>
            <a:pPr eaLnBrk="1" hangingPunct="1"/>
            <a:endParaRPr lang="es-ES" sz="2500"/>
          </a:p>
        </p:txBody>
      </p:sp>
      <p:sp>
        <p:nvSpPr>
          <p:cNvPr id="32772" name="Rectangle 13"/>
          <p:cNvSpPr>
            <a:spLocks noChangeArrowheads="1"/>
          </p:cNvSpPr>
          <p:nvPr/>
        </p:nvSpPr>
        <p:spPr bwMode="auto">
          <a:xfrm>
            <a:off x="792163" y="2636838"/>
            <a:ext cx="4572000" cy="1054100"/>
          </a:xfrm>
          <a:prstGeom prst="rect">
            <a:avLst/>
          </a:prstGeom>
          <a:noFill/>
          <a:ln w="9525">
            <a:noFill/>
            <a:miter lim="800000"/>
            <a:headEnd/>
            <a:tailEnd/>
          </a:ln>
        </p:spPr>
        <p:txBody>
          <a:bodyPr>
            <a:spAutoFit/>
          </a:bodyPr>
          <a:lstStyle/>
          <a:p>
            <a:pPr>
              <a:spcBef>
                <a:spcPct val="50000"/>
              </a:spcBef>
            </a:pPr>
            <a:r>
              <a:rPr lang="es-ES"/>
              <a:t>Block de Cilindros del motor propulsor MAN de la LPC Maule</a:t>
            </a:r>
          </a:p>
          <a:p>
            <a:pPr>
              <a:spcBef>
                <a:spcPct val="50000"/>
              </a:spcBef>
            </a:pPr>
            <a:endParaRPr lang="es-ES"/>
          </a:p>
        </p:txBody>
      </p:sp>
      <p:pic>
        <p:nvPicPr>
          <p:cNvPr id="32773" name="Picture 16"/>
          <p:cNvPicPr>
            <a:picLocks noGrp="1" noChangeAspect="1" noChangeArrowheads="1"/>
          </p:cNvPicPr>
          <p:nvPr>
            <p:ph sz="half" idx="3"/>
          </p:nvPr>
        </p:nvPicPr>
        <p:blipFill>
          <a:blip r:embed="rId2"/>
          <a:srcRect/>
          <a:stretch>
            <a:fillRect/>
          </a:stretch>
        </p:blipFill>
        <p:spPr>
          <a:xfrm>
            <a:off x="4932363" y="1989138"/>
            <a:ext cx="3587750" cy="4176712"/>
          </a:xfrm>
          <a:noFill/>
        </p:spPr>
      </p:pic>
      <p:pic>
        <p:nvPicPr>
          <p:cNvPr id="32774" name="Picture 17"/>
          <p:cNvPicPr>
            <a:picLocks noGrp="1" noChangeAspect="1" noChangeArrowheads="1"/>
          </p:cNvPicPr>
          <p:nvPr>
            <p:ph sz="quarter" idx="2"/>
          </p:nvPr>
        </p:nvPicPr>
        <p:blipFill>
          <a:blip r:embed="rId3"/>
          <a:srcRect/>
          <a:stretch>
            <a:fillRect/>
          </a:stretch>
        </p:blipFill>
        <p:spPr>
          <a:xfrm>
            <a:off x="755650" y="3860800"/>
            <a:ext cx="4032250" cy="2246313"/>
          </a:xfrm>
          <a:noFill/>
        </p:spPr>
      </p:pic>
    </p:spTree>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pPr eaLnBrk="1" hangingPunct="1"/>
            <a:r>
              <a:rPr lang="es-MX" sz="3200"/>
              <a:t>Disposición General y Elementos Básicos – Componentes Fijos</a:t>
            </a:r>
            <a:endParaRPr lang="es-ES" sz="3200"/>
          </a:p>
        </p:txBody>
      </p:sp>
      <p:sp>
        <p:nvSpPr>
          <p:cNvPr id="33795" name="Rectangle 3"/>
          <p:cNvSpPr>
            <a:spLocks noGrp="1" noChangeArrowheads="1"/>
          </p:cNvSpPr>
          <p:nvPr>
            <p:ph type="body" idx="1"/>
          </p:nvPr>
        </p:nvSpPr>
        <p:spPr/>
        <p:txBody>
          <a:bodyPr/>
          <a:lstStyle/>
          <a:p>
            <a:pPr eaLnBrk="1" hangingPunct="1"/>
            <a:r>
              <a:rPr lang="es-MX"/>
              <a:t>Cárter y Bancadas del eje cigüeñal:</a:t>
            </a:r>
          </a:p>
          <a:p>
            <a:pPr lvl="1" eaLnBrk="1" hangingPunct="1"/>
            <a:r>
              <a:rPr lang="es-MX"/>
              <a:t>Cierra el motor por su parte inferior.</a:t>
            </a:r>
          </a:p>
          <a:p>
            <a:pPr lvl="1" eaLnBrk="1" hangingPunct="1"/>
            <a:r>
              <a:rPr lang="es-MX"/>
              <a:t>Soporta el eje cigüeñal, para lo cual posee descansos.</a:t>
            </a:r>
          </a:p>
          <a:p>
            <a:pPr lvl="1" eaLnBrk="1" hangingPunct="1"/>
            <a:r>
              <a:rPr lang="es-MX"/>
              <a:t>Normalmente almacena el aceite lubricante.</a:t>
            </a:r>
          </a:p>
          <a:p>
            <a:pPr lvl="1" eaLnBrk="1" hangingPunct="1"/>
            <a:r>
              <a:rPr lang="es-MX"/>
              <a:t>Va unido al block por pernos.</a:t>
            </a:r>
          </a:p>
          <a:p>
            <a:pPr eaLnBrk="1" hangingPunct="1"/>
            <a:endParaRPr lang="es-ES"/>
          </a:p>
        </p:txBody>
      </p:sp>
    </p:spTree>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pPr eaLnBrk="1" hangingPunct="1"/>
            <a:r>
              <a:rPr lang="es-MX" sz="3200"/>
              <a:t>Disposición General y Elementos Básicos – Componentes Fijos</a:t>
            </a:r>
            <a:endParaRPr lang="es-ES" sz="3200"/>
          </a:p>
        </p:txBody>
      </p:sp>
      <p:pic>
        <p:nvPicPr>
          <p:cNvPr id="34819" name="Picture 5"/>
          <p:cNvPicPr>
            <a:picLocks noGrp="1" noChangeAspect="1" noChangeArrowheads="1"/>
          </p:cNvPicPr>
          <p:nvPr>
            <p:ph idx="1"/>
          </p:nvPr>
        </p:nvPicPr>
        <p:blipFill>
          <a:blip r:embed="rId2"/>
          <a:srcRect/>
          <a:stretch>
            <a:fillRect/>
          </a:stretch>
        </p:blipFill>
        <p:spPr>
          <a:xfrm>
            <a:off x="1943100" y="1827213"/>
            <a:ext cx="6167438" cy="4114800"/>
          </a:xfrm>
          <a:noFill/>
        </p:spPr>
      </p:pic>
    </p:spTree>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pPr eaLnBrk="1" hangingPunct="1"/>
            <a:r>
              <a:rPr lang="es-MX" sz="3200"/>
              <a:t>Disposición General y Elementos Básicos – Componentes Fijos</a:t>
            </a:r>
            <a:endParaRPr lang="es-ES" sz="3200"/>
          </a:p>
        </p:txBody>
      </p:sp>
      <p:sp>
        <p:nvSpPr>
          <p:cNvPr id="35843" name="Rectangle 5"/>
          <p:cNvSpPr>
            <a:spLocks noGrp="1" noChangeArrowheads="1"/>
          </p:cNvSpPr>
          <p:nvPr>
            <p:ph type="body" sz="half" idx="1"/>
          </p:nvPr>
        </p:nvSpPr>
        <p:spPr/>
        <p:txBody>
          <a:bodyPr/>
          <a:lstStyle/>
          <a:p>
            <a:pPr eaLnBrk="1" hangingPunct="1"/>
            <a:endParaRPr lang="es-MX" sz="2500"/>
          </a:p>
          <a:p>
            <a:pPr eaLnBrk="1" hangingPunct="1"/>
            <a:endParaRPr lang="es-MX" sz="2500"/>
          </a:p>
          <a:p>
            <a:pPr eaLnBrk="1" hangingPunct="1"/>
            <a:r>
              <a:rPr lang="es-MX" sz="2500"/>
              <a:t>Detalle de la Bancada del eje cigüeñal</a:t>
            </a:r>
          </a:p>
          <a:p>
            <a:pPr eaLnBrk="1" hangingPunct="1"/>
            <a:endParaRPr lang="es-ES" sz="2500"/>
          </a:p>
        </p:txBody>
      </p:sp>
      <p:pic>
        <p:nvPicPr>
          <p:cNvPr id="35844" name="Picture 7"/>
          <p:cNvPicPr>
            <a:picLocks noGrp="1" noChangeAspect="1" noChangeArrowheads="1"/>
          </p:cNvPicPr>
          <p:nvPr>
            <p:ph sz="half" idx="2"/>
          </p:nvPr>
        </p:nvPicPr>
        <p:blipFill>
          <a:blip r:embed="rId2"/>
          <a:srcRect l="2351" t="3014" r="2608" b="922"/>
          <a:stretch>
            <a:fillRect/>
          </a:stretch>
        </p:blipFill>
        <p:spPr>
          <a:xfrm>
            <a:off x="5089525" y="1700213"/>
            <a:ext cx="3216275" cy="4968875"/>
          </a:xfrm>
          <a:noFill/>
        </p:spPr>
      </p:pic>
    </p:spTree>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pPr eaLnBrk="1" hangingPunct="1"/>
            <a:r>
              <a:rPr lang="es-MX" sz="3200"/>
              <a:t>Disposición General y Elementos Básicos – Componentes Fijos</a:t>
            </a:r>
            <a:endParaRPr lang="es-ES" sz="3200"/>
          </a:p>
        </p:txBody>
      </p:sp>
      <p:pic>
        <p:nvPicPr>
          <p:cNvPr id="36867" name="Picture 8"/>
          <p:cNvPicPr>
            <a:picLocks noGrp="1" noChangeAspect="1" noChangeArrowheads="1"/>
          </p:cNvPicPr>
          <p:nvPr>
            <p:ph sz="half" idx="1"/>
          </p:nvPr>
        </p:nvPicPr>
        <p:blipFill>
          <a:blip r:embed="rId2"/>
          <a:srcRect l="1926" r="2956" b="2980"/>
          <a:stretch>
            <a:fillRect/>
          </a:stretch>
        </p:blipFill>
        <p:spPr>
          <a:xfrm>
            <a:off x="1346200" y="2060575"/>
            <a:ext cx="3532188" cy="3744913"/>
          </a:xfrm>
          <a:noFill/>
        </p:spPr>
      </p:pic>
      <p:pic>
        <p:nvPicPr>
          <p:cNvPr id="36868" name="Picture 9"/>
          <p:cNvPicPr>
            <a:picLocks noGrp="1" noChangeAspect="1" noChangeArrowheads="1"/>
          </p:cNvPicPr>
          <p:nvPr>
            <p:ph sz="half" idx="2"/>
          </p:nvPr>
        </p:nvPicPr>
        <p:blipFill>
          <a:blip r:embed="rId3"/>
          <a:srcRect l="3937" t="1791" b="2844"/>
          <a:stretch>
            <a:fillRect/>
          </a:stretch>
        </p:blipFill>
        <p:spPr>
          <a:xfrm>
            <a:off x="5183188" y="2060575"/>
            <a:ext cx="3332162" cy="3744913"/>
          </a:xfrm>
          <a:noFill/>
        </p:spPr>
      </p:pic>
    </p:spTree>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pPr eaLnBrk="1" hangingPunct="1"/>
            <a:r>
              <a:rPr lang="es-MX" sz="3200"/>
              <a:t>Disposición General y Elementos Básicos – Componentes Fijos</a:t>
            </a:r>
            <a:endParaRPr lang="es-ES" sz="3200"/>
          </a:p>
        </p:txBody>
      </p:sp>
      <p:sp>
        <p:nvSpPr>
          <p:cNvPr id="37891" name="Rectangle 7"/>
          <p:cNvSpPr>
            <a:spLocks noGrp="1" noChangeArrowheads="1"/>
          </p:cNvSpPr>
          <p:nvPr>
            <p:ph type="body" sz="half" idx="1"/>
          </p:nvPr>
        </p:nvSpPr>
        <p:spPr/>
        <p:txBody>
          <a:bodyPr/>
          <a:lstStyle/>
          <a:p>
            <a:pPr eaLnBrk="1" hangingPunct="1"/>
            <a:endParaRPr lang="es-ES" sz="2500"/>
          </a:p>
          <a:p>
            <a:pPr eaLnBrk="1" hangingPunct="1"/>
            <a:endParaRPr lang="es-ES" sz="2500"/>
          </a:p>
          <a:p>
            <a:pPr eaLnBrk="1" hangingPunct="1"/>
            <a:r>
              <a:rPr lang="es-ES" sz="2500"/>
              <a:t>Bancada del motor propulsor MAN de la LPM Maule</a:t>
            </a:r>
          </a:p>
          <a:p>
            <a:pPr lvl="1" eaLnBrk="1" hangingPunct="1"/>
            <a:r>
              <a:rPr lang="es-ES" sz="2100"/>
              <a:t>Se aprecia el block invertido y el cigüeñal.</a:t>
            </a:r>
          </a:p>
          <a:p>
            <a:pPr eaLnBrk="1" hangingPunct="1"/>
            <a:endParaRPr lang="es-ES" sz="2500"/>
          </a:p>
          <a:p>
            <a:pPr eaLnBrk="1" hangingPunct="1"/>
            <a:endParaRPr lang="es-ES" sz="2500"/>
          </a:p>
        </p:txBody>
      </p:sp>
      <p:pic>
        <p:nvPicPr>
          <p:cNvPr id="37892" name="Picture 9"/>
          <p:cNvPicPr>
            <a:picLocks noGrp="1" noChangeAspect="1" noChangeArrowheads="1"/>
          </p:cNvPicPr>
          <p:nvPr>
            <p:ph sz="half" idx="2"/>
          </p:nvPr>
        </p:nvPicPr>
        <p:blipFill>
          <a:blip r:embed="rId2"/>
          <a:srcRect/>
          <a:stretch>
            <a:fillRect/>
          </a:stretch>
        </p:blipFill>
        <p:spPr>
          <a:xfrm>
            <a:off x="4932363" y="2414588"/>
            <a:ext cx="3960812" cy="2970212"/>
          </a:xfrm>
          <a:noFill/>
        </p:spPr>
      </p:pic>
    </p:spTree>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4"/>
          <p:cNvSpPr>
            <a:spLocks noGrp="1" noChangeArrowheads="1"/>
          </p:cNvSpPr>
          <p:nvPr>
            <p:ph type="title"/>
          </p:nvPr>
        </p:nvSpPr>
        <p:spPr/>
        <p:txBody>
          <a:bodyPr lIns="90000" tIns="46800" rIns="90000" bIns="46800" anchor="ctr"/>
          <a:lstStyle/>
          <a:p>
            <a:pPr defTabSz="449263"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MX" sz="3200"/>
              <a:t>Disposición General y Elementos Básicos – Componentes Fijos</a:t>
            </a:r>
            <a:endParaRPr lang="en-GB" sz="3200"/>
          </a:p>
        </p:txBody>
      </p:sp>
      <p:sp>
        <p:nvSpPr>
          <p:cNvPr id="38915" name="Rectangle 6"/>
          <p:cNvSpPr>
            <a:spLocks noGrp="1" noChangeArrowheads="1"/>
          </p:cNvSpPr>
          <p:nvPr>
            <p:ph type="body" sz="half" idx="2"/>
          </p:nvPr>
        </p:nvSpPr>
        <p:spPr/>
        <p:txBody>
          <a:bodyPr/>
          <a:lstStyle/>
          <a:p>
            <a:pPr eaLnBrk="1" hangingPunct="1"/>
            <a:endParaRPr lang="es-ES" sz="2500"/>
          </a:p>
          <a:p>
            <a:pPr eaLnBrk="1" hangingPunct="1"/>
            <a:endParaRPr lang="es-ES" sz="2500"/>
          </a:p>
          <a:p>
            <a:pPr eaLnBrk="1" hangingPunct="1"/>
            <a:endParaRPr lang="es-ES" sz="2500"/>
          </a:p>
          <a:p>
            <a:pPr eaLnBrk="1" hangingPunct="1"/>
            <a:r>
              <a:rPr lang="es-ES" sz="2500"/>
              <a:t>Culata de Motor SEMT Pielstick PA4 185 VG, de la LST Rancagua</a:t>
            </a:r>
          </a:p>
          <a:p>
            <a:pPr eaLnBrk="1" hangingPunct="1"/>
            <a:endParaRPr lang="es-ES" sz="2500"/>
          </a:p>
        </p:txBody>
      </p:sp>
      <p:pic>
        <p:nvPicPr>
          <p:cNvPr id="38916" name="Picture 7"/>
          <p:cNvPicPr>
            <a:picLocks noGrp="1" noChangeAspect="1" noChangeArrowheads="1"/>
          </p:cNvPicPr>
          <p:nvPr>
            <p:ph sz="half" idx="1"/>
          </p:nvPr>
        </p:nvPicPr>
        <p:blipFill>
          <a:blip r:embed="rId3"/>
          <a:srcRect/>
          <a:stretch>
            <a:fillRect/>
          </a:stretch>
        </p:blipFill>
        <p:spPr>
          <a:xfrm>
            <a:off x="1370013" y="2541588"/>
            <a:ext cx="3579812" cy="2684462"/>
          </a:xfrm>
          <a:noFill/>
        </p:spPr>
      </p:pic>
    </p:spTree>
  </p:cSld>
  <p:clrMapOvr>
    <a:masterClrMapping/>
  </p:clrMapOv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lIns="90000" tIns="46800" rIns="90000" bIns="46800" anchor="ctr"/>
          <a:lstStyle/>
          <a:p>
            <a:pPr defTabSz="449263"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MX" sz="3200"/>
              <a:t>Disposición General y Elementos Básicos – Componentes Fijos</a:t>
            </a:r>
            <a:endParaRPr lang="en-GB" sz="3200"/>
          </a:p>
        </p:txBody>
      </p:sp>
      <p:sp>
        <p:nvSpPr>
          <p:cNvPr id="39939" name="Rectangle 3"/>
          <p:cNvSpPr>
            <a:spLocks noGrp="1" noChangeArrowheads="1"/>
          </p:cNvSpPr>
          <p:nvPr>
            <p:ph type="body" sz="half" idx="2"/>
          </p:nvPr>
        </p:nvSpPr>
        <p:spPr/>
        <p:txBody>
          <a:bodyPr/>
          <a:lstStyle/>
          <a:p>
            <a:pPr eaLnBrk="1" hangingPunct="1"/>
            <a:r>
              <a:rPr lang="es-ES" sz="2500"/>
              <a:t>Culata de Motor SEMT Pielstick PA4 185 VG, de la LST Rancagua</a:t>
            </a:r>
          </a:p>
          <a:p>
            <a:pPr eaLnBrk="1" hangingPunct="1"/>
            <a:r>
              <a:rPr lang="es-ES" sz="2500"/>
              <a:t>Se aprecian:</a:t>
            </a:r>
          </a:p>
          <a:p>
            <a:pPr lvl="1" eaLnBrk="1" hangingPunct="1"/>
            <a:r>
              <a:rPr lang="es-ES" sz="2100"/>
              <a:t>Cara de Fuego. </a:t>
            </a:r>
          </a:p>
          <a:p>
            <a:pPr lvl="1" eaLnBrk="1" hangingPunct="1"/>
            <a:r>
              <a:rPr lang="es-ES" sz="2100"/>
              <a:t>Asientos de válvulas</a:t>
            </a:r>
          </a:p>
          <a:p>
            <a:pPr lvl="1" eaLnBrk="1" hangingPunct="1"/>
            <a:r>
              <a:rPr lang="es-ES" sz="2100"/>
              <a:t>Pasajes de agua y de aceite. </a:t>
            </a:r>
          </a:p>
        </p:txBody>
      </p:sp>
      <p:pic>
        <p:nvPicPr>
          <p:cNvPr id="39940" name="Picture 6"/>
          <p:cNvPicPr>
            <a:picLocks noGrp="1" noChangeAspect="1" noChangeArrowheads="1"/>
          </p:cNvPicPr>
          <p:nvPr>
            <p:ph sz="half" idx="1"/>
          </p:nvPr>
        </p:nvPicPr>
        <p:blipFill>
          <a:blip r:embed="rId3"/>
          <a:srcRect l="12022" r="2492"/>
          <a:stretch>
            <a:fillRect/>
          </a:stretch>
        </p:blipFill>
        <p:spPr>
          <a:xfrm>
            <a:off x="1370013" y="2541588"/>
            <a:ext cx="3579812" cy="2684462"/>
          </a:xfrm>
          <a:noFill/>
        </p:spPr>
      </p:pic>
    </p:spTree>
  </p:cSld>
  <p:clrMapOvr>
    <a:masterClrMapping/>
  </p:clrMapOv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4"/>
          <p:cNvSpPr>
            <a:spLocks noGrp="1" noChangeArrowheads="1"/>
          </p:cNvSpPr>
          <p:nvPr>
            <p:ph type="title"/>
          </p:nvPr>
        </p:nvSpPr>
        <p:spPr/>
        <p:txBody>
          <a:bodyPr/>
          <a:lstStyle/>
          <a:p>
            <a:pPr eaLnBrk="1" hangingPunct="1"/>
            <a:r>
              <a:rPr lang="es-MX" sz="3200"/>
              <a:t>Disposición General y Elementos Básicos – Componentes Fijos</a:t>
            </a:r>
            <a:endParaRPr lang="es-ES" sz="3200"/>
          </a:p>
        </p:txBody>
      </p:sp>
      <p:sp>
        <p:nvSpPr>
          <p:cNvPr id="40963" name="Rectangle 5"/>
          <p:cNvSpPr>
            <a:spLocks noGrp="1" noChangeArrowheads="1"/>
          </p:cNvSpPr>
          <p:nvPr>
            <p:ph type="body" sz="half" idx="3"/>
          </p:nvPr>
        </p:nvSpPr>
        <p:spPr/>
        <p:txBody>
          <a:bodyPr/>
          <a:lstStyle/>
          <a:p>
            <a:pPr eaLnBrk="1" hangingPunct="1"/>
            <a:endParaRPr lang="es-ES" sz="2500"/>
          </a:p>
          <a:p>
            <a:pPr eaLnBrk="1" hangingPunct="1"/>
            <a:r>
              <a:rPr lang="es-ES" sz="2500"/>
              <a:t>Culata de Motor SEMT Pielstick PA4 185 VG;  </a:t>
            </a:r>
          </a:p>
          <a:p>
            <a:pPr lvl="1" eaLnBrk="1" hangingPunct="1"/>
            <a:r>
              <a:rPr lang="es-ES" sz="2100"/>
              <a:t>LST Rancagua.</a:t>
            </a:r>
          </a:p>
        </p:txBody>
      </p:sp>
      <p:pic>
        <p:nvPicPr>
          <p:cNvPr id="40964" name="Picture 9"/>
          <p:cNvPicPr>
            <a:picLocks noGrp="1" noChangeAspect="1" noChangeArrowheads="1"/>
          </p:cNvPicPr>
          <p:nvPr>
            <p:ph sz="quarter" idx="1"/>
          </p:nvPr>
        </p:nvPicPr>
        <p:blipFill>
          <a:blip r:embed="rId2"/>
          <a:srcRect l="6078" t="12419" r="4576" b="14355"/>
          <a:stretch>
            <a:fillRect/>
          </a:stretch>
        </p:blipFill>
        <p:spPr>
          <a:xfrm>
            <a:off x="1908175" y="1628775"/>
            <a:ext cx="2089150" cy="2305050"/>
          </a:xfrm>
          <a:noFill/>
        </p:spPr>
      </p:pic>
      <p:pic>
        <p:nvPicPr>
          <p:cNvPr id="40965" name="Picture 10"/>
          <p:cNvPicPr>
            <a:picLocks noGrp="1" noChangeAspect="1" noChangeArrowheads="1"/>
          </p:cNvPicPr>
          <p:nvPr>
            <p:ph sz="quarter" idx="2"/>
          </p:nvPr>
        </p:nvPicPr>
        <p:blipFill>
          <a:blip r:embed="rId3"/>
          <a:srcRect t="8856" b="9816"/>
          <a:stretch>
            <a:fillRect/>
          </a:stretch>
        </p:blipFill>
        <p:spPr>
          <a:xfrm>
            <a:off x="5508625" y="1628775"/>
            <a:ext cx="2232025" cy="2308225"/>
          </a:xfrm>
          <a:noFill/>
        </p:spPr>
      </p:pic>
      <p:sp>
        <p:nvSpPr>
          <p:cNvPr id="40966" name="Rectangle 11"/>
          <p:cNvSpPr>
            <a:spLocks noChangeArrowheads="1"/>
          </p:cNvSpPr>
          <p:nvPr/>
        </p:nvSpPr>
        <p:spPr bwMode="auto">
          <a:xfrm>
            <a:off x="2051050" y="3933825"/>
            <a:ext cx="1770063" cy="366713"/>
          </a:xfrm>
          <a:prstGeom prst="rect">
            <a:avLst/>
          </a:prstGeom>
          <a:noFill/>
          <a:ln w="9525">
            <a:noFill/>
            <a:miter lim="800000"/>
            <a:headEnd/>
            <a:tailEnd/>
          </a:ln>
        </p:spPr>
        <p:txBody>
          <a:bodyPr wrap="none">
            <a:spAutoFit/>
          </a:bodyPr>
          <a:lstStyle/>
          <a:p>
            <a:r>
              <a:rPr lang="es-ES"/>
              <a:t>Cara Superior</a:t>
            </a:r>
          </a:p>
        </p:txBody>
      </p:sp>
      <p:sp>
        <p:nvSpPr>
          <p:cNvPr id="40967" name="Rectangle 12"/>
          <p:cNvSpPr>
            <a:spLocks noChangeArrowheads="1"/>
          </p:cNvSpPr>
          <p:nvPr/>
        </p:nvSpPr>
        <p:spPr bwMode="auto">
          <a:xfrm>
            <a:off x="5724525" y="3933825"/>
            <a:ext cx="1849438" cy="366713"/>
          </a:xfrm>
          <a:prstGeom prst="rect">
            <a:avLst/>
          </a:prstGeom>
          <a:noFill/>
          <a:ln w="9525">
            <a:noFill/>
            <a:miter lim="800000"/>
            <a:headEnd/>
            <a:tailEnd/>
          </a:ln>
        </p:spPr>
        <p:txBody>
          <a:bodyPr wrap="none">
            <a:spAutoFit/>
          </a:bodyPr>
          <a:lstStyle/>
          <a:p>
            <a:r>
              <a:rPr lang="es-ES"/>
              <a:t>Cara de Fuego</a:t>
            </a:r>
          </a:p>
        </p:txBody>
      </p:sp>
    </p:spTree>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4"/>
          <p:cNvSpPr>
            <a:spLocks noGrp="1" noChangeArrowheads="1"/>
          </p:cNvSpPr>
          <p:nvPr>
            <p:ph type="title"/>
          </p:nvPr>
        </p:nvSpPr>
        <p:spPr/>
        <p:txBody>
          <a:bodyPr/>
          <a:lstStyle/>
          <a:p>
            <a:pPr eaLnBrk="1" hangingPunct="1"/>
            <a:r>
              <a:rPr lang="es-MX" sz="3200"/>
              <a:t>Disposición General y Elementos Básicos – Componentes Fijos</a:t>
            </a:r>
            <a:endParaRPr lang="es-ES" sz="3200"/>
          </a:p>
        </p:txBody>
      </p:sp>
      <p:sp>
        <p:nvSpPr>
          <p:cNvPr id="41987" name="Rectangle 5"/>
          <p:cNvSpPr>
            <a:spLocks noGrp="1" noChangeArrowheads="1"/>
          </p:cNvSpPr>
          <p:nvPr>
            <p:ph type="body" sz="half" idx="1"/>
          </p:nvPr>
        </p:nvSpPr>
        <p:spPr/>
        <p:txBody>
          <a:bodyPr/>
          <a:lstStyle/>
          <a:p>
            <a:pPr eaLnBrk="1" hangingPunct="1"/>
            <a:r>
              <a:rPr lang="es-ES" sz="2500"/>
              <a:t>Culata del motor principal ALCO de la LST Valdivia.</a:t>
            </a:r>
          </a:p>
          <a:p>
            <a:pPr lvl="1" eaLnBrk="1" hangingPunct="1"/>
            <a:r>
              <a:rPr lang="es-ES" sz="2100"/>
              <a:t>Se aprecian las válvulas de admisión y descarga con sus resortes.</a:t>
            </a:r>
          </a:p>
          <a:p>
            <a:pPr eaLnBrk="1" hangingPunct="1"/>
            <a:endParaRPr lang="es-ES" sz="2500"/>
          </a:p>
        </p:txBody>
      </p:sp>
      <p:pic>
        <p:nvPicPr>
          <p:cNvPr id="41988" name="Picture 7"/>
          <p:cNvPicPr>
            <a:picLocks noGrp="1" noChangeAspect="1" noChangeArrowheads="1"/>
          </p:cNvPicPr>
          <p:nvPr>
            <p:ph sz="half" idx="2"/>
          </p:nvPr>
        </p:nvPicPr>
        <p:blipFill>
          <a:blip r:embed="rId2"/>
          <a:srcRect l="4355" t="11533" r="5437" b="10905"/>
          <a:stretch>
            <a:fillRect/>
          </a:stretch>
        </p:blipFill>
        <p:spPr>
          <a:xfrm>
            <a:off x="5418138" y="1844675"/>
            <a:ext cx="3079750" cy="4103688"/>
          </a:xfrm>
          <a:noFill/>
        </p:spPr>
      </p:pic>
    </p:spTree>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4"/>
          <p:cNvSpPr>
            <a:spLocks noGrp="1" noChangeArrowheads="1"/>
          </p:cNvSpPr>
          <p:nvPr>
            <p:ph type="title"/>
          </p:nvPr>
        </p:nvSpPr>
        <p:spPr/>
        <p:txBody>
          <a:bodyPr/>
          <a:lstStyle/>
          <a:p>
            <a:pPr eaLnBrk="1" hangingPunct="1"/>
            <a:r>
              <a:rPr lang="es-MX" sz="3200"/>
              <a:t>Disposición General y Elementos Básicos – Componentes Fijos</a:t>
            </a:r>
            <a:endParaRPr lang="es-ES" sz="3200"/>
          </a:p>
        </p:txBody>
      </p:sp>
      <p:sp>
        <p:nvSpPr>
          <p:cNvPr id="43011" name="Rectangle 5"/>
          <p:cNvSpPr>
            <a:spLocks noGrp="1" noChangeArrowheads="1"/>
          </p:cNvSpPr>
          <p:nvPr>
            <p:ph type="body" sz="half" idx="1"/>
          </p:nvPr>
        </p:nvSpPr>
        <p:spPr/>
        <p:txBody>
          <a:bodyPr/>
          <a:lstStyle/>
          <a:p>
            <a:pPr eaLnBrk="1" hangingPunct="1"/>
            <a:endParaRPr lang="es-ES" sz="2500"/>
          </a:p>
          <a:p>
            <a:pPr eaLnBrk="1" hangingPunct="1"/>
            <a:endParaRPr lang="es-ES" sz="2500"/>
          </a:p>
          <a:p>
            <a:pPr eaLnBrk="1" hangingPunct="1"/>
            <a:r>
              <a:rPr lang="es-ES" sz="2500"/>
              <a:t>Culata de motor LISTER de embarcación del AO Araucano.</a:t>
            </a:r>
          </a:p>
          <a:p>
            <a:pPr eaLnBrk="1" hangingPunct="1"/>
            <a:endParaRPr lang="es-ES" sz="2500"/>
          </a:p>
        </p:txBody>
      </p:sp>
      <p:pic>
        <p:nvPicPr>
          <p:cNvPr id="43012" name="Picture 8"/>
          <p:cNvPicPr>
            <a:picLocks noGrp="1" noChangeAspect="1" noChangeArrowheads="1"/>
          </p:cNvPicPr>
          <p:nvPr>
            <p:ph sz="quarter" idx="2"/>
          </p:nvPr>
        </p:nvPicPr>
        <p:blipFill>
          <a:blip r:embed="rId2"/>
          <a:srcRect/>
          <a:stretch>
            <a:fillRect/>
          </a:stretch>
        </p:blipFill>
        <p:spPr>
          <a:xfrm>
            <a:off x="4716463" y="1916113"/>
            <a:ext cx="4032250" cy="2055812"/>
          </a:xfrm>
          <a:noFill/>
        </p:spPr>
      </p:pic>
      <p:pic>
        <p:nvPicPr>
          <p:cNvPr id="43013" name="Picture 9"/>
          <p:cNvPicPr>
            <a:picLocks noGrp="1" noChangeAspect="1" noChangeArrowheads="1"/>
          </p:cNvPicPr>
          <p:nvPr>
            <p:ph sz="quarter" idx="3"/>
          </p:nvPr>
        </p:nvPicPr>
        <p:blipFill>
          <a:blip r:embed="rId3"/>
          <a:srcRect l="2731" r="10455"/>
          <a:stretch>
            <a:fillRect/>
          </a:stretch>
        </p:blipFill>
        <p:spPr>
          <a:xfrm>
            <a:off x="4356100" y="4076700"/>
            <a:ext cx="4537075" cy="1660525"/>
          </a:xfrm>
          <a:noFill/>
        </p:spPr>
      </p:pic>
    </p:spTree>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lstStyle/>
          <a:p>
            <a:pPr eaLnBrk="1" hangingPunct="1"/>
            <a:r>
              <a:rPr lang="es-MX" sz="3200"/>
              <a:t>Disposición General y Elementos Básicos – Componentes Fijos</a:t>
            </a:r>
            <a:endParaRPr lang="es-ES" sz="3200"/>
          </a:p>
        </p:txBody>
      </p:sp>
      <p:sp>
        <p:nvSpPr>
          <p:cNvPr id="44035" name="Rectangle 3"/>
          <p:cNvSpPr>
            <a:spLocks noGrp="1" noChangeArrowheads="1"/>
          </p:cNvSpPr>
          <p:nvPr>
            <p:ph type="body" idx="1"/>
          </p:nvPr>
        </p:nvSpPr>
        <p:spPr/>
        <p:txBody>
          <a:bodyPr/>
          <a:lstStyle/>
          <a:p>
            <a:pPr eaLnBrk="1" hangingPunct="1">
              <a:lnSpc>
                <a:spcPct val="90000"/>
              </a:lnSpc>
            </a:pPr>
            <a:r>
              <a:rPr lang="es-ES" sz="2500"/>
              <a:t>Camisa:</a:t>
            </a:r>
          </a:p>
          <a:p>
            <a:pPr lvl="1" eaLnBrk="1" hangingPunct="1">
              <a:lnSpc>
                <a:spcPct val="90000"/>
              </a:lnSpc>
            </a:pPr>
            <a:r>
              <a:rPr lang="es-ES" sz="2100"/>
              <a:t>Para conformar la cámara de combustión, el block lleva insertas una camisas, que son una suerte de tubos, por cuyo interior se desplaza el pistón, y que junto a la culata (en la parte superior), y el pistón (en la parte inferior), dan forma a la cámara de combustión.</a:t>
            </a:r>
          </a:p>
          <a:p>
            <a:pPr lvl="1" eaLnBrk="1" hangingPunct="1">
              <a:lnSpc>
                <a:spcPct val="90000"/>
              </a:lnSpc>
            </a:pPr>
            <a:r>
              <a:rPr lang="es-ES" sz="2100"/>
              <a:t>Por su parte exterior circula agua de enfriamiento (a través de pasajes que posee el block. Esto se denomina chaqueta de agua.</a:t>
            </a:r>
          </a:p>
          <a:p>
            <a:pPr lvl="1" eaLnBrk="1" hangingPunct="1">
              <a:lnSpc>
                <a:spcPct val="90000"/>
              </a:lnSpc>
            </a:pPr>
            <a:r>
              <a:rPr lang="es-ES" sz="2100"/>
              <a:t>Cuando la camisa está en contacto directo con el agua, se denomina camisa húmeda. Si no es así es camisa seca.</a:t>
            </a:r>
          </a:p>
          <a:p>
            <a:pPr eaLnBrk="1" hangingPunct="1">
              <a:lnSpc>
                <a:spcPct val="90000"/>
              </a:lnSpc>
            </a:pPr>
            <a:endParaRPr lang="es-ES" sz="2500"/>
          </a:p>
        </p:txBody>
      </p:sp>
    </p:spTree>
  </p:cSld>
  <p:clrMapOvr>
    <a:masterClrMapping/>
  </p:clrMapOv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lstStyle/>
          <a:p>
            <a:pPr eaLnBrk="1" hangingPunct="1"/>
            <a:r>
              <a:rPr lang="es-MX" sz="3200"/>
              <a:t>Disposición General y Elementos Básicos – Componentes Fijos</a:t>
            </a:r>
            <a:endParaRPr lang="es-ES" sz="3200"/>
          </a:p>
        </p:txBody>
      </p:sp>
      <p:sp>
        <p:nvSpPr>
          <p:cNvPr id="45059" name="Rectangle 4"/>
          <p:cNvSpPr>
            <a:spLocks noGrp="1" noChangeArrowheads="1"/>
          </p:cNvSpPr>
          <p:nvPr>
            <p:ph type="body" sz="half" idx="1"/>
          </p:nvPr>
        </p:nvSpPr>
        <p:spPr/>
        <p:txBody>
          <a:bodyPr/>
          <a:lstStyle/>
          <a:p>
            <a:pPr eaLnBrk="1" hangingPunct="1"/>
            <a:endParaRPr lang="es-ES" sz="2500"/>
          </a:p>
          <a:p>
            <a:pPr eaLnBrk="1" hangingPunct="1"/>
            <a:endParaRPr lang="es-ES" sz="2500"/>
          </a:p>
          <a:p>
            <a:pPr eaLnBrk="1" hangingPunct="1"/>
            <a:r>
              <a:rPr lang="es-ES" sz="2500"/>
              <a:t>Camisa motor Fairbanks Morse 38D8-1/8</a:t>
            </a:r>
          </a:p>
          <a:p>
            <a:pPr eaLnBrk="1" hangingPunct="1"/>
            <a:endParaRPr lang="es-ES" sz="2500"/>
          </a:p>
        </p:txBody>
      </p:sp>
      <p:pic>
        <p:nvPicPr>
          <p:cNvPr id="45060" name="Picture 6"/>
          <p:cNvPicPr>
            <a:picLocks noGrp="1" noChangeAspect="1" noChangeArrowheads="1"/>
          </p:cNvPicPr>
          <p:nvPr>
            <p:ph sz="half" idx="2"/>
          </p:nvPr>
        </p:nvPicPr>
        <p:blipFill>
          <a:blip r:embed="rId2"/>
          <a:srcRect/>
          <a:stretch>
            <a:fillRect/>
          </a:stretch>
        </p:blipFill>
        <p:spPr>
          <a:xfrm>
            <a:off x="4500563" y="2346325"/>
            <a:ext cx="4183062" cy="3590925"/>
          </a:xfrm>
          <a:noFill/>
        </p:spPr>
      </p:pic>
    </p:spTree>
  </p:cSld>
  <p:clrMapOvr>
    <a:masterClrMapping/>
  </p:clrMapOv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p:txBody>
          <a:bodyPr/>
          <a:lstStyle/>
          <a:p>
            <a:pPr eaLnBrk="1" hangingPunct="1"/>
            <a:r>
              <a:rPr lang="es-MX" sz="3200"/>
              <a:t>Disposición General y Elementos Básicos – Componentes Fijos</a:t>
            </a:r>
            <a:endParaRPr lang="es-ES" sz="3200"/>
          </a:p>
        </p:txBody>
      </p:sp>
      <p:pic>
        <p:nvPicPr>
          <p:cNvPr id="46083" name="Picture 8"/>
          <p:cNvPicPr>
            <a:picLocks noGrp="1" noChangeAspect="1" noChangeArrowheads="1"/>
          </p:cNvPicPr>
          <p:nvPr>
            <p:ph sz="half" idx="1"/>
          </p:nvPr>
        </p:nvPicPr>
        <p:blipFill>
          <a:blip r:embed="rId2"/>
          <a:srcRect/>
          <a:stretch>
            <a:fillRect/>
          </a:stretch>
        </p:blipFill>
        <p:spPr>
          <a:xfrm>
            <a:off x="1403350" y="2276475"/>
            <a:ext cx="3333750" cy="3744913"/>
          </a:xfrm>
          <a:noFill/>
        </p:spPr>
      </p:pic>
      <p:pic>
        <p:nvPicPr>
          <p:cNvPr id="46084" name="Picture 9"/>
          <p:cNvPicPr>
            <a:picLocks noGrp="1" noChangeAspect="1" noChangeArrowheads="1"/>
          </p:cNvPicPr>
          <p:nvPr>
            <p:ph sz="half" idx="2"/>
          </p:nvPr>
        </p:nvPicPr>
        <p:blipFill>
          <a:blip r:embed="rId3"/>
          <a:srcRect/>
          <a:stretch>
            <a:fillRect/>
          </a:stretch>
        </p:blipFill>
        <p:spPr>
          <a:xfrm>
            <a:off x="4932363" y="2276475"/>
            <a:ext cx="3581400" cy="3744913"/>
          </a:xfrm>
          <a:noFill/>
        </p:spPr>
      </p:pic>
      <p:sp>
        <p:nvSpPr>
          <p:cNvPr id="46085" name="Rectangle 10"/>
          <p:cNvSpPr>
            <a:spLocks noChangeArrowheads="1"/>
          </p:cNvSpPr>
          <p:nvPr/>
        </p:nvSpPr>
        <p:spPr bwMode="auto">
          <a:xfrm>
            <a:off x="2987675" y="1700213"/>
            <a:ext cx="3224213" cy="366712"/>
          </a:xfrm>
          <a:prstGeom prst="rect">
            <a:avLst/>
          </a:prstGeom>
          <a:noFill/>
          <a:ln w="9525">
            <a:noFill/>
            <a:miter lim="800000"/>
            <a:headEnd/>
            <a:tailEnd/>
          </a:ln>
        </p:spPr>
        <p:txBody>
          <a:bodyPr wrap="none">
            <a:spAutoFit/>
          </a:bodyPr>
          <a:lstStyle/>
          <a:p>
            <a:pPr eaLnBrk="0" hangingPunct="0">
              <a:buClr>
                <a:srgbClr val="FFFFFF"/>
              </a:buClr>
              <a:buSzPct val="100000"/>
              <a:buFont typeface="Arial" charset="0"/>
              <a:buNone/>
            </a:pPr>
            <a:r>
              <a:rPr lang="en-GB"/>
              <a:t>Camisas, motor MAK M 20</a:t>
            </a:r>
          </a:p>
        </p:txBody>
      </p:sp>
    </p:spTree>
  </p:cSld>
  <p:clrMapOvr>
    <a:masterClrMapping/>
  </p:clrMapOv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lstStyle/>
          <a:p>
            <a:pPr eaLnBrk="1" hangingPunct="1"/>
            <a:r>
              <a:rPr lang="es-MX" sz="3200"/>
              <a:t>Disposición General y Elementos Básicos – Componentes Fijos</a:t>
            </a:r>
            <a:endParaRPr lang="es-ES" sz="3200"/>
          </a:p>
        </p:txBody>
      </p:sp>
      <p:sp>
        <p:nvSpPr>
          <p:cNvPr id="47107" name="Rectangle 5"/>
          <p:cNvSpPr>
            <a:spLocks noChangeArrowheads="1"/>
          </p:cNvSpPr>
          <p:nvPr/>
        </p:nvSpPr>
        <p:spPr bwMode="auto">
          <a:xfrm>
            <a:off x="2987675" y="1700213"/>
            <a:ext cx="3224213" cy="366712"/>
          </a:xfrm>
          <a:prstGeom prst="rect">
            <a:avLst/>
          </a:prstGeom>
          <a:noFill/>
          <a:ln w="9525">
            <a:noFill/>
            <a:miter lim="800000"/>
            <a:headEnd/>
            <a:tailEnd/>
          </a:ln>
        </p:spPr>
        <p:txBody>
          <a:bodyPr wrap="none">
            <a:spAutoFit/>
          </a:bodyPr>
          <a:lstStyle/>
          <a:p>
            <a:pPr eaLnBrk="0" hangingPunct="0">
              <a:buClr>
                <a:srgbClr val="FFFFFF"/>
              </a:buClr>
              <a:buSzPct val="100000"/>
              <a:buFont typeface="Arial" charset="0"/>
              <a:buNone/>
            </a:pPr>
            <a:r>
              <a:rPr lang="en-GB"/>
              <a:t>Camisas, motor MAK M 20</a:t>
            </a:r>
          </a:p>
        </p:txBody>
      </p:sp>
      <p:pic>
        <p:nvPicPr>
          <p:cNvPr id="47108" name="Picture 8"/>
          <p:cNvPicPr>
            <a:picLocks noGrp="1" noChangeAspect="1" noChangeArrowheads="1"/>
          </p:cNvPicPr>
          <p:nvPr>
            <p:ph sz="half" idx="1"/>
          </p:nvPr>
        </p:nvPicPr>
        <p:blipFill>
          <a:blip r:embed="rId2"/>
          <a:srcRect/>
          <a:stretch>
            <a:fillRect/>
          </a:stretch>
        </p:blipFill>
        <p:spPr>
          <a:xfrm>
            <a:off x="1187450" y="2133600"/>
            <a:ext cx="3638550" cy="4032250"/>
          </a:xfrm>
          <a:noFill/>
        </p:spPr>
      </p:pic>
      <p:pic>
        <p:nvPicPr>
          <p:cNvPr id="47109" name="Picture 9"/>
          <p:cNvPicPr>
            <a:picLocks noGrp="1" noChangeAspect="1" noChangeArrowheads="1"/>
          </p:cNvPicPr>
          <p:nvPr>
            <p:ph sz="half" idx="2"/>
          </p:nvPr>
        </p:nvPicPr>
        <p:blipFill>
          <a:blip r:embed="rId3"/>
          <a:srcRect/>
          <a:stretch>
            <a:fillRect/>
          </a:stretch>
        </p:blipFill>
        <p:spPr>
          <a:xfrm>
            <a:off x="5183188" y="2133600"/>
            <a:ext cx="3638550" cy="4032250"/>
          </a:xfrm>
          <a:noFill/>
        </p:spPr>
      </p:pic>
    </p:spTree>
  </p:cSld>
  <p:clrMapOvr>
    <a:masterClrMapping/>
  </p:clrMapOv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p:txBody>
          <a:bodyPr/>
          <a:lstStyle/>
          <a:p>
            <a:pPr eaLnBrk="1" hangingPunct="1"/>
            <a:r>
              <a:rPr lang="es-MX" sz="3200"/>
              <a:t>Disposición General y Elementos Básicos – Componentes Fijos</a:t>
            </a:r>
            <a:endParaRPr lang="es-ES" sz="3200"/>
          </a:p>
        </p:txBody>
      </p:sp>
      <p:sp>
        <p:nvSpPr>
          <p:cNvPr id="48131" name="Rectangle 3"/>
          <p:cNvSpPr>
            <a:spLocks noChangeArrowheads="1"/>
          </p:cNvSpPr>
          <p:nvPr/>
        </p:nvSpPr>
        <p:spPr bwMode="auto">
          <a:xfrm>
            <a:off x="1692275" y="1844675"/>
            <a:ext cx="6110288" cy="366713"/>
          </a:xfrm>
          <a:prstGeom prst="rect">
            <a:avLst/>
          </a:prstGeom>
          <a:noFill/>
          <a:ln w="9525">
            <a:noFill/>
            <a:miter lim="800000"/>
            <a:headEnd/>
            <a:tailEnd/>
          </a:ln>
        </p:spPr>
        <p:txBody>
          <a:bodyPr wrap="none">
            <a:spAutoFit/>
          </a:bodyPr>
          <a:lstStyle/>
          <a:p>
            <a:pPr eaLnBrk="0" hangingPunct="0">
              <a:buClr>
                <a:srgbClr val="FFFFFF"/>
              </a:buClr>
              <a:buSzPct val="100000"/>
              <a:buFont typeface="Arial" charset="0"/>
              <a:buNone/>
            </a:pPr>
            <a:r>
              <a:rPr lang="es-ES"/>
              <a:t>Camisas del motor propulsor MAN de la LPM Maule </a:t>
            </a:r>
            <a:endParaRPr lang="en-GB"/>
          </a:p>
        </p:txBody>
      </p:sp>
      <p:pic>
        <p:nvPicPr>
          <p:cNvPr id="48132" name="Picture 8"/>
          <p:cNvPicPr>
            <a:picLocks noGrp="1" noChangeAspect="1" noChangeArrowheads="1"/>
          </p:cNvPicPr>
          <p:nvPr>
            <p:ph sz="half" idx="1"/>
          </p:nvPr>
        </p:nvPicPr>
        <p:blipFill>
          <a:blip r:embed="rId2"/>
          <a:srcRect/>
          <a:stretch>
            <a:fillRect/>
          </a:stretch>
        </p:blipFill>
        <p:spPr>
          <a:xfrm>
            <a:off x="827088" y="2638425"/>
            <a:ext cx="3744912" cy="2481263"/>
          </a:xfrm>
          <a:noFill/>
        </p:spPr>
      </p:pic>
      <p:pic>
        <p:nvPicPr>
          <p:cNvPr id="48133" name="Picture 9"/>
          <p:cNvPicPr>
            <a:picLocks noGrp="1" noChangeAspect="1" noChangeArrowheads="1"/>
          </p:cNvPicPr>
          <p:nvPr>
            <p:ph sz="half" idx="2"/>
          </p:nvPr>
        </p:nvPicPr>
        <p:blipFill>
          <a:blip r:embed="rId3"/>
          <a:srcRect/>
          <a:stretch>
            <a:fillRect/>
          </a:stretch>
        </p:blipFill>
        <p:spPr>
          <a:xfrm>
            <a:off x="4643438" y="2636838"/>
            <a:ext cx="4211637" cy="2439987"/>
          </a:xfrm>
          <a:noFill/>
        </p:spPr>
      </p:pic>
    </p:spTree>
  </p:cSld>
  <p:clrMapOvr>
    <a:masterClrMapping/>
  </p:clrMapOv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p:txBody>
          <a:bodyPr/>
          <a:lstStyle/>
          <a:p>
            <a:pPr eaLnBrk="1" hangingPunct="1"/>
            <a:r>
              <a:rPr lang="es-MX" sz="3200"/>
              <a:t>Disposición General y Elementos Básicos – Componentes Fijos</a:t>
            </a:r>
            <a:endParaRPr lang="es-ES" sz="3200"/>
          </a:p>
        </p:txBody>
      </p:sp>
      <p:pic>
        <p:nvPicPr>
          <p:cNvPr id="49155" name="Picture 9"/>
          <p:cNvPicPr>
            <a:picLocks noGrp="1" noChangeAspect="1" noChangeArrowheads="1"/>
          </p:cNvPicPr>
          <p:nvPr>
            <p:ph idx="1"/>
          </p:nvPr>
        </p:nvPicPr>
        <p:blipFill>
          <a:blip r:embed="rId2"/>
          <a:srcRect/>
          <a:stretch>
            <a:fillRect/>
          </a:stretch>
        </p:blipFill>
        <p:spPr>
          <a:xfrm>
            <a:off x="1908175" y="1671638"/>
            <a:ext cx="5976938" cy="4625975"/>
          </a:xfrm>
          <a:noFill/>
        </p:spPr>
      </p:pic>
    </p:spTree>
  </p:cSld>
  <p:clrMapOvr>
    <a:masterClrMapping/>
  </p:clrMapOvr>
  <p:transition/>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50178" name="Picture 2"/>
          <p:cNvPicPr>
            <a:picLocks noChangeAspect="1" noChangeArrowheads="1"/>
          </p:cNvPicPr>
          <p:nvPr/>
        </p:nvPicPr>
        <p:blipFill>
          <a:blip r:embed="rId5"/>
          <a:srcRect/>
          <a:stretch>
            <a:fillRect/>
          </a:stretch>
        </p:blipFill>
        <p:spPr bwMode="auto">
          <a:xfrm>
            <a:off x="1979613" y="1700213"/>
            <a:ext cx="4968875" cy="4776787"/>
          </a:xfrm>
          <a:prstGeom prst="rect">
            <a:avLst/>
          </a:prstGeom>
          <a:noFill/>
          <a:ln w="9525">
            <a:noFill/>
            <a:round/>
            <a:headEnd/>
            <a:tailEnd/>
          </a:ln>
        </p:spPr>
      </p:pic>
      <p:sp>
        <p:nvSpPr>
          <p:cNvPr id="50179" name="Rectangle 3"/>
          <p:cNvSpPr>
            <a:spLocks noGrp="1" noChangeArrowheads="1"/>
          </p:cNvSpPr>
          <p:nvPr>
            <p:ph type="title" idx="4294967295"/>
          </p:nvPr>
        </p:nvSpPr>
        <p:spPr>
          <a:xfrm>
            <a:off x="1830388" y="301625"/>
            <a:ext cx="7313612" cy="1143000"/>
          </a:xfrm>
        </p:spPr>
        <p:txBody>
          <a:bodyPr lIns="90000" tIns="46800" rIns="90000" bIns="46800" anchor="ctr"/>
          <a:lstStyle/>
          <a:p>
            <a:pPr defTabSz="449263"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MX" sz="3200"/>
              <a:t>Disposición General y Elementos Básicos – Componentes Fijos</a:t>
            </a:r>
            <a:endParaRPr lang="en-GB" sz="3200"/>
          </a:p>
        </p:txBody>
      </p:sp>
      <p:pic>
        <p:nvPicPr>
          <p:cNvPr id="5" name="Colt Pielstick Strokes.avi">
            <a:hlinkClick r:id="" action="ppaction://media"/>
          </p:cNvPr>
          <p:cNvPicPr>
            <a:picLocks noChangeAspect="1"/>
          </p:cNvPicPr>
          <p:nvPr>
            <a:videoFile r:link="rId2"/>
            <p:extLst>
              <p:ext uri="{DAA4B4D4-6D71-4841-9C94-3DE7FCFB9230}">
                <p14:media xmlns:p14="http://schemas.microsoft.com/office/powerpoint/2010/main" r:link="rId1"/>
              </p:ext>
            </p:extLst>
          </p:nvPr>
        </p:nvPicPr>
        <p:blipFill>
          <a:blip r:embed="rId6"/>
          <a:srcRect/>
          <a:stretch>
            <a:fillRect/>
          </a:stretch>
        </p:blipFill>
        <p:spPr bwMode="auto">
          <a:xfrm>
            <a:off x="2214563" y="1879600"/>
            <a:ext cx="4500562" cy="4468813"/>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 presetClass="mediacall" presetSubtype="0" fill="hold" nodeType="clickEffect">
                                  <p:stCondLst>
                                    <p:cond delay="0"/>
                                  </p:stCondLst>
                                  <p:childTnLst>
                                    <p:cmd type="call" cmd="playFrom(0.0)">
                                      <p:cBhvr>
                                        <p:cTn id="11" dur="14184"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p:cTn id="12" repeatCount="indefinite" fill="hold" display="0">
                  <p:stCondLst>
                    <p:cond delay="indefinite"/>
                  </p:stCondLst>
                </p:cTn>
                <p:tgtEl>
                  <p:spTgt spid="5"/>
                </p:tgtEl>
              </p:cMediaNode>
            </p:video>
            <p:seq concurrent="1" nextAc="seek">
              <p:cTn id="13" restart="whenNotActive" fill="hold" evtFilter="cancelBubble" nodeType="interactiveSeq">
                <p:stCondLst>
                  <p:cond evt="onClick" delay="0">
                    <p:tgtEl>
                      <p:spTgt spid="5"/>
                    </p:tgtEl>
                  </p:cond>
                </p:stCondLst>
                <p:endSync evt="end" delay="0">
                  <p:rtn val="all"/>
                </p:endSync>
                <p:childTnLst>
                  <p:par>
                    <p:cTn id="14" fill="hold">
                      <p:stCondLst>
                        <p:cond delay="0"/>
                      </p:stCondLst>
                      <p:childTnLst>
                        <p:par>
                          <p:cTn id="15" fill="hold">
                            <p:stCondLst>
                              <p:cond delay="0"/>
                            </p:stCondLst>
                            <p:childTnLst>
                              <p:par>
                                <p:cTn id="16" presetID="2" presetClass="mediacall" presetSubtype="0" fill="hold" nodeType="clickEffect">
                                  <p:stCondLst>
                                    <p:cond delay="0"/>
                                  </p:stCondLst>
                                  <p:childTnLst>
                                    <p:cmd type="call" cmd="togglePause">
                                      <p:cBhvr>
                                        <p:cTn id="17"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p:txBody>
          <a:bodyPr/>
          <a:lstStyle/>
          <a:p>
            <a:pPr eaLnBrk="1" hangingPunct="1"/>
            <a:r>
              <a:rPr lang="es-MX" sz="3200"/>
              <a:t>Disposición General y Elementos Básicos – Componentes Fijos</a:t>
            </a:r>
            <a:endParaRPr lang="es-ES" sz="3200"/>
          </a:p>
        </p:txBody>
      </p:sp>
      <p:pic>
        <p:nvPicPr>
          <p:cNvPr id="51203" name="Picture 6"/>
          <p:cNvPicPr>
            <a:picLocks noGrp="1" noChangeAspect="1" noChangeArrowheads="1"/>
          </p:cNvPicPr>
          <p:nvPr>
            <p:ph idx="1"/>
          </p:nvPr>
        </p:nvPicPr>
        <p:blipFill>
          <a:blip r:embed="rId2"/>
          <a:srcRect t="1468" b="2222"/>
          <a:stretch>
            <a:fillRect/>
          </a:stretch>
        </p:blipFill>
        <p:spPr>
          <a:xfrm>
            <a:off x="2630488" y="1827213"/>
            <a:ext cx="4211637" cy="4770437"/>
          </a:xfrm>
          <a:noFill/>
        </p:spPr>
      </p:pic>
    </p:spTree>
  </p:cSld>
  <p:clrMapOvr>
    <a:masterClrMapping/>
  </p:clrMapOv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52227" name="Rectangle 3"/>
          <p:cNvSpPr>
            <a:spLocks noGrp="1" noChangeArrowheads="1"/>
          </p:cNvSpPr>
          <p:nvPr>
            <p:ph type="body" idx="1"/>
          </p:nvPr>
        </p:nvSpPr>
        <p:spPr/>
        <p:txBody>
          <a:bodyPr/>
          <a:lstStyle/>
          <a:p>
            <a:pPr eaLnBrk="1" hangingPunct="1">
              <a:lnSpc>
                <a:spcPct val="90000"/>
              </a:lnSpc>
            </a:pPr>
            <a:r>
              <a:rPr lang="es-ES" sz="2500"/>
              <a:t>Componentes Móviles:</a:t>
            </a:r>
          </a:p>
          <a:p>
            <a:pPr lvl="1" eaLnBrk="1" hangingPunct="1">
              <a:lnSpc>
                <a:spcPct val="90000"/>
              </a:lnSpc>
            </a:pPr>
            <a:r>
              <a:rPr lang="es-ES" sz="2100"/>
              <a:t>Aportan el movimiento necesario para el funcionamiento del motor. Pueden soportar movimientos:</a:t>
            </a:r>
          </a:p>
          <a:p>
            <a:pPr lvl="2" eaLnBrk="1" hangingPunct="1">
              <a:lnSpc>
                <a:spcPct val="90000"/>
              </a:lnSpc>
            </a:pPr>
            <a:r>
              <a:rPr lang="es-ES" sz="2000"/>
              <a:t>Rotatorio</a:t>
            </a:r>
          </a:p>
          <a:p>
            <a:pPr lvl="2" eaLnBrk="1" hangingPunct="1">
              <a:lnSpc>
                <a:spcPct val="90000"/>
              </a:lnSpc>
            </a:pPr>
            <a:r>
              <a:rPr lang="es-ES" sz="2000"/>
              <a:t>Recíprocos</a:t>
            </a:r>
          </a:p>
          <a:p>
            <a:pPr lvl="2" eaLnBrk="1" hangingPunct="1">
              <a:lnSpc>
                <a:spcPct val="90000"/>
              </a:lnSpc>
            </a:pPr>
            <a:r>
              <a:rPr lang="es-ES" sz="2000"/>
              <a:t>Rotatorios y Recíprocos.</a:t>
            </a:r>
          </a:p>
          <a:p>
            <a:pPr lvl="1" eaLnBrk="1" hangingPunct="1">
              <a:lnSpc>
                <a:spcPct val="90000"/>
              </a:lnSpc>
            </a:pPr>
            <a:r>
              <a:rPr lang="es-ES" sz="2100"/>
              <a:t>Los más importantes son:</a:t>
            </a:r>
          </a:p>
          <a:p>
            <a:pPr lvl="2" eaLnBrk="1" hangingPunct="1">
              <a:lnSpc>
                <a:spcPct val="90000"/>
              </a:lnSpc>
            </a:pPr>
            <a:r>
              <a:rPr lang="es-ES" sz="2000"/>
              <a:t>Pistón</a:t>
            </a:r>
          </a:p>
          <a:p>
            <a:pPr lvl="2" eaLnBrk="1" hangingPunct="1">
              <a:lnSpc>
                <a:spcPct val="90000"/>
              </a:lnSpc>
            </a:pPr>
            <a:r>
              <a:rPr lang="es-ES" sz="2000"/>
              <a:t>Anillos de Compresión y Lubricación</a:t>
            </a:r>
          </a:p>
          <a:p>
            <a:pPr lvl="2" eaLnBrk="1" hangingPunct="1">
              <a:lnSpc>
                <a:spcPct val="90000"/>
              </a:lnSpc>
            </a:pPr>
            <a:r>
              <a:rPr lang="es-ES" sz="2000"/>
              <a:t>Biela</a:t>
            </a:r>
          </a:p>
          <a:p>
            <a:pPr lvl="2" eaLnBrk="1" hangingPunct="1">
              <a:lnSpc>
                <a:spcPct val="90000"/>
              </a:lnSpc>
            </a:pPr>
            <a:r>
              <a:rPr lang="es-ES" sz="2000"/>
              <a:t>Eje cigüeñal</a:t>
            </a:r>
          </a:p>
          <a:p>
            <a:pPr eaLnBrk="1" hangingPunct="1">
              <a:lnSpc>
                <a:spcPct val="90000"/>
              </a:lnSpc>
            </a:pPr>
            <a:endParaRPr lang="es-ES" sz="2500"/>
          </a:p>
        </p:txBody>
      </p:sp>
    </p:spTree>
  </p:cSld>
  <p:clrMapOvr>
    <a:masterClrMapping/>
  </p:clrMapOv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53251" name="Rectangle 3"/>
          <p:cNvSpPr>
            <a:spLocks noGrp="1" noChangeArrowheads="1"/>
          </p:cNvSpPr>
          <p:nvPr>
            <p:ph type="body" idx="1"/>
          </p:nvPr>
        </p:nvSpPr>
        <p:spPr/>
        <p:txBody>
          <a:bodyPr/>
          <a:lstStyle/>
          <a:p>
            <a:pPr eaLnBrk="1" hangingPunct="1">
              <a:lnSpc>
                <a:spcPct val="80000"/>
              </a:lnSpc>
            </a:pPr>
            <a:r>
              <a:rPr lang="es-ES" sz="1900"/>
              <a:t>Pistón (o émbolo):</a:t>
            </a:r>
          </a:p>
          <a:p>
            <a:pPr lvl="1" eaLnBrk="1" hangingPunct="1">
              <a:lnSpc>
                <a:spcPct val="80000"/>
              </a:lnSpc>
            </a:pPr>
            <a:r>
              <a:rPr lang="es-ES" sz="1700"/>
              <a:t>Pieza cilíndrica ubicada al interior del cilindro que debe sellar la cámara de combustión y transformar la energía calórica en trabajo mecánico.</a:t>
            </a:r>
          </a:p>
          <a:p>
            <a:pPr lvl="1" eaLnBrk="1" hangingPunct="1">
              <a:lnSpc>
                <a:spcPct val="80000"/>
              </a:lnSpc>
            </a:pPr>
            <a:r>
              <a:rPr lang="es-ES" sz="1700"/>
              <a:t>Dadas las temperaturas y presiones (2000°C y 50 a 120 kg/cm2) los pistones deben:</a:t>
            </a:r>
          </a:p>
          <a:p>
            <a:pPr lvl="2" eaLnBrk="1" hangingPunct="1">
              <a:lnSpc>
                <a:spcPct val="80000"/>
              </a:lnSpc>
            </a:pPr>
            <a:r>
              <a:rPr lang="es-ES" sz="1500"/>
              <a:t>Ser resistentes para soportar presiones y temperaturas de trabajo.</a:t>
            </a:r>
          </a:p>
          <a:p>
            <a:pPr lvl="2" eaLnBrk="1" hangingPunct="1">
              <a:lnSpc>
                <a:spcPct val="80000"/>
              </a:lnSpc>
            </a:pPr>
            <a:r>
              <a:rPr lang="es-ES" sz="1500"/>
              <a:t>Ser livianos y resistentes al desgaste.</a:t>
            </a:r>
          </a:p>
          <a:p>
            <a:pPr lvl="2" eaLnBrk="1" hangingPunct="1">
              <a:lnSpc>
                <a:spcPct val="80000"/>
              </a:lnSpc>
            </a:pPr>
            <a:r>
              <a:rPr lang="es-ES" sz="1500"/>
              <a:t>Poseer excelente conductividad térmica, para evacuar calor hacia el exterior a través del refrigerante.</a:t>
            </a:r>
          </a:p>
          <a:p>
            <a:pPr lvl="1" eaLnBrk="1" hangingPunct="1">
              <a:lnSpc>
                <a:spcPct val="80000"/>
              </a:lnSpc>
            </a:pPr>
            <a:r>
              <a:rPr lang="es-ES" sz="1700"/>
              <a:t>Los motores de baja y media velocidad tienen pistones de mayor dimensión y estos son de fierro fundido.</a:t>
            </a:r>
          </a:p>
          <a:p>
            <a:pPr lvl="1" eaLnBrk="1" hangingPunct="1">
              <a:lnSpc>
                <a:spcPct val="80000"/>
              </a:lnSpc>
            </a:pPr>
            <a:r>
              <a:rPr lang="es-ES" sz="1700"/>
              <a:t>Los motores de alta velocidad tienen pistones mas livianos y normalmente son de aleación; la mas común aluminio silicio que presenta mejores coeficientes de dilatación</a:t>
            </a:r>
          </a:p>
        </p:txBody>
      </p:sp>
    </p:spTree>
  </p:cSld>
  <p:clrMapOvr>
    <a:masterClrMapping/>
  </p:clrMapOv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54275" name="Rectangle 4"/>
          <p:cNvSpPr>
            <a:spLocks noGrp="1" noChangeArrowheads="1"/>
          </p:cNvSpPr>
          <p:nvPr>
            <p:ph type="body" sz="half" idx="1"/>
          </p:nvPr>
        </p:nvSpPr>
        <p:spPr/>
        <p:txBody>
          <a:bodyPr/>
          <a:lstStyle/>
          <a:p>
            <a:pPr eaLnBrk="1" hangingPunct="1">
              <a:lnSpc>
                <a:spcPct val="90000"/>
              </a:lnSpc>
            </a:pPr>
            <a:r>
              <a:rPr lang="es-ES" sz="1900"/>
              <a:t>Pistón (o émbolo):</a:t>
            </a:r>
          </a:p>
          <a:p>
            <a:pPr lvl="1" eaLnBrk="1" hangingPunct="1">
              <a:lnSpc>
                <a:spcPct val="90000"/>
              </a:lnSpc>
            </a:pPr>
            <a:r>
              <a:rPr lang="es-ES" sz="1700"/>
              <a:t>La parte superior del pistón es la “cabeza” o “corona”.</a:t>
            </a:r>
          </a:p>
          <a:p>
            <a:pPr lvl="1" eaLnBrk="1" hangingPunct="1">
              <a:lnSpc>
                <a:spcPct val="90000"/>
              </a:lnSpc>
            </a:pPr>
            <a:r>
              <a:rPr lang="es-ES" sz="1700"/>
              <a:t>Su función es absorber las altas presiones producto del cambio de volumen y la combustión. Además debe tener una forma tal que permita el mejor barrido de los gases quemados, una vez que han trabajado.</a:t>
            </a:r>
          </a:p>
          <a:p>
            <a:pPr eaLnBrk="1" hangingPunct="1">
              <a:lnSpc>
                <a:spcPct val="90000"/>
              </a:lnSpc>
            </a:pPr>
            <a:endParaRPr lang="es-ES" sz="1900"/>
          </a:p>
        </p:txBody>
      </p:sp>
      <p:pic>
        <p:nvPicPr>
          <p:cNvPr id="54276" name="Picture 6"/>
          <p:cNvPicPr>
            <a:picLocks noGrp="1" noChangeAspect="1" noChangeArrowheads="1"/>
          </p:cNvPicPr>
          <p:nvPr>
            <p:ph sz="half" idx="2"/>
          </p:nvPr>
        </p:nvPicPr>
        <p:blipFill>
          <a:blip r:embed="rId2"/>
          <a:srcRect/>
          <a:stretch>
            <a:fillRect/>
          </a:stretch>
        </p:blipFill>
        <p:spPr>
          <a:xfrm>
            <a:off x="2771775" y="3594100"/>
            <a:ext cx="3960813" cy="3071813"/>
          </a:xfrm>
          <a:noFill/>
        </p:spPr>
      </p:pic>
    </p:spTree>
  </p:cSld>
  <p:clrMapOvr>
    <a:masterClrMapping/>
  </p:clrMapOvr>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55299" name="Rectangle 9"/>
          <p:cNvSpPr>
            <a:spLocks noGrp="1" noChangeArrowheads="1"/>
          </p:cNvSpPr>
          <p:nvPr>
            <p:ph type="body" sz="half" idx="1"/>
          </p:nvPr>
        </p:nvSpPr>
        <p:spPr/>
        <p:txBody>
          <a:bodyPr/>
          <a:lstStyle/>
          <a:p>
            <a:pPr eaLnBrk="1" hangingPunct="1">
              <a:lnSpc>
                <a:spcPct val="80000"/>
              </a:lnSpc>
            </a:pPr>
            <a:r>
              <a:rPr lang="es-ES" sz="1500"/>
              <a:t>La parte inferior del pistón se llama “falda”, y su función es recibir las fuerzas laterales que se producen durante el trabajo y transmisión de potencia. Además debe mantener el correcto alineamiento del pistón (mantenerlo en posición).</a:t>
            </a:r>
          </a:p>
          <a:p>
            <a:pPr eaLnBrk="1" hangingPunct="1">
              <a:lnSpc>
                <a:spcPct val="80000"/>
              </a:lnSpc>
            </a:pPr>
            <a:r>
              <a:rPr lang="es-ES" sz="1500"/>
              <a:t>El pasador del pistón o “bulón” es la pieza que conecta el pistón con la biela. Hay dos maneras de fijarlo:</a:t>
            </a:r>
          </a:p>
          <a:p>
            <a:pPr lvl="1" eaLnBrk="1" hangingPunct="1">
              <a:lnSpc>
                <a:spcPct val="80000"/>
              </a:lnSpc>
            </a:pPr>
            <a:r>
              <a:rPr lang="es-ES" sz="1300"/>
              <a:t>Fijo: El pasador va a presión en los calzos u orificios del pistón.</a:t>
            </a:r>
          </a:p>
          <a:p>
            <a:pPr lvl="1" eaLnBrk="1" hangingPunct="1">
              <a:lnSpc>
                <a:spcPct val="80000"/>
              </a:lnSpc>
            </a:pPr>
            <a:r>
              <a:rPr lang="es-ES" sz="1300"/>
              <a:t>Flotante: El bulón se mueve libremente en el pistón y biela, y se mantiene en posición por seguros (circlips) evitando su desplazamiento axial.</a:t>
            </a:r>
          </a:p>
          <a:p>
            <a:pPr eaLnBrk="1" hangingPunct="1">
              <a:lnSpc>
                <a:spcPct val="80000"/>
              </a:lnSpc>
            </a:pPr>
            <a:endParaRPr lang="es-ES" sz="1500"/>
          </a:p>
          <a:p>
            <a:pPr eaLnBrk="1" hangingPunct="1">
              <a:lnSpc>
                <a:spcPct val="80000"/>
              </a:lnSpc>
            </a:pPr>
            <a:endParaRPr lang="es-ES" sz="1500"/>
          </a:p>
        </p:txBody>
      </p:sp>
      <p:pic>
        <p:nvPicPr>
          <p:cNvPr id="55300" name="Picture 12"/>
          <p:cNvPicPr>
            <a:picLocks noGrp="1" noChangeAspect="1" noChangeArrowheads="1"/>
          </p:cNvPicPr>
          <p:nvPr>
            <p:ph sz="quarter" idx="2"/>
          </p:nvPr>
        </p:nvPicPr>
        <p:blipFill>
          <a:blip r:embed="rId2"/>
          <a:srcRect/>
          <a:stretch>
            <a:fillRect/>
          </a:stretch>
        </p:blipFill>
        <p:spPr>
          <a:xfrm>
            <a:off x="5003800" y="2219325"/>
            <a:ext cx="4140200" cy="2955925"/>
          </a:xfrm>
          <a:noFill/>
        </p:spPr>
      </p:pic>
    </p:spTree>
  </p:cSld>
  <p:clrMapOvr>
    <a:masterClrMapping/>
  </p:clrMapOv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56323" name="Rectangle 7"/>
          <p:cNvSpPr>
            <a:spLocks noGrp="1" noChangeArrowheads="1"/>
          </p:cNvSpPr>
          <p:nvPr>
            <p:ph type="body" sz="half" idx="2"/>
          </p:nvPr>
        </p:nvSpPr>
        <p:spPr/>
        <p:txBody>
          <a:bodyPr/>
          <a:lstStyle/>
          <a:p>
            <a:pPr eaLnBrk="1" hangingPunct="1"/>
            <a:r>
              <a:rPr lang="es-ES" sz="2100"/>
              <a:t>Pistón del motor de la LST Rancagua SEMT Pielstick 12 PA4 185 VG.</a:t>
            </a:r>
          </a:p>
          <a:p>
            <a:pPr eaLnBrk="1" hangingPunct="1"/>
            <a:r>
              <a:rPr lang="es-ES" sz="2100"/>
              <a:t>Se aprecia la forma superior para la circulación de aire y acción de las válvulas. También se ven las ranuras de los anillos de compresión y lubricación.</a:t>
            </a:r>
          </a:p>
        </p:txBody>
      </p:sp>
      <p:pic>
        <p:nvPicPr>
          <p:cNvPr id="56324" name="Picture 8"/>
          <p:cNvPicPr>
            <a:picLocks noGrp="1" noChangeAspect="1" noChangeArrowheads="1"/>
          </p:cNvPicPr>
          <p:nvPr>
            <p:ph sz="half" idx="1"/>
          </p:nvPr>
        </p:nvPicPr>
        <p:blipFill>
          <a:blip r:embed="rId2"/>
          <a:srcRect/>
          <a:stretch>
            <a:fillRect/>
          </a:stretch>
        </p:blipFill>
        <p:spPr>
          <a:xfrm>
            <a:off x="1414463" y="1557338"/>
            <a:ext cx="3402012" cy="4535487"/>
          </a:xfrm>
          <a:noFill/>
        </p:spPr>
      </p:pic>
    </p:spTree>
  </p:cSld>
  <p:clrMapOvr>
    <a:masterClrMapping/>
  </p:clrMapOvr>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57347" name="Rectangle 6"/>
          <p:cNvSpPr>
            <a:spLocks noGrp="1" noChangeArrowheads="1"/>
          </p:cNvSpPr>
          <p:nvPr>
            <p:ph type="body" sz="half" idx="1"/>
          </p:nvPr>
        </p:nvSpPr>
        <p:spPr/>
        <p:txBody>
          <a:bodyPr/>
          <a:lstStyle/>
          <a:p>
            <a:pPr eaLnBrk="1" hangingPunct="1">
              <a:lnSpc>
                <a:spcPct val="90000"/>
              </a:lnSpc>
            </a:pPr>
            <a:r>
              <a:rPr lang="es-ES" sz="2500"/>
              <a:t>Pistón del motor del remolcador “Cortéz” de Asmar Talcahuano.</a:t>
            </a:r>
          </a:p>
          <a:p>
            <a:pPr eaLnBrk="1" hangingPunct="1">
              <a:lnSpc>
                <a:spcPct val="90000"/>
              </a:lnSpc>
            </a:pPr>
            <a:r>
              <a:rPr lang="es-ES" sz="2500"/>
              <a:t>Se aprecian el pasador de biela y los anillos de compresión (4) y de lubricación (1)</a:t>
            </a:r>
            <a:r>
              <a:rPr lang="ar-SA" sz="2500">
                <a:cs typeface="Arial" charset="0"/>
              </a:rPr>
              <a:t>‏</a:t>
            </a:r>
            <a:endParaRPr lang="es-ES" sz="2500"/>
          </a:p>
          <a:p>
            <a:pPr eaLnBrk="1" hangingPunct="1">
              <a:lnSpc>
                <a:spcPct val="90000"/>
              </a:lnSpc>
            </a:pPr>
            <a:endParaRPr lang="es-ES" sz="2500"/>
          </a:p>
        </p:txBody>
      </p:sp>
      <p:pic>
        <p:nvPicPr>
          <p:cNvPr id="57348" name="Picture 8"/>
          <p:cNvPicPr>
            <a:picLocks noGrp="1" noChangeAspect="1" noChangeArrowheads="1"/>
          </p:cNvPicPr>
          <p:nvPr>
            <p:ph sz="half" idx="2"/>
          </p:nvPr>
        </p:nvPicPr>
        <p:blipFill>
          <a:blip r:embed="rId2"/>
          <a:srcRect/>
          <a:stretch>
            <a:fillRect/>
          </a:stretch>
        </p:blipFill>
        <p:spPr>
          <a:xfrm>
            <a:off x="3203575" y="3584575"/>
            <a:ext cx="4105275" cy="3079750"/>
          </a:xfrm>
          <a:noFill/>
        </p:spPr>
      </p:pic>
    </p:spTree>
  </p:cSld>
  <p:clrMapOvr>
    <a:masterClrMapping/>
  </p:clrMapOvr>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58371" name="Rectangle 3"/>
          <p:cNvSpPr>
            <a:spLocks noGrp="1" noChangeArrowheads="1"/>
          </p:cNvSpPr>
          <p:nvPr>
            <p:ph type="body" sz="half" idx="1"/>
          </p:nvPr>
        </p:nvSpPr>
        <p:spPr/>
        <p:txBody>
          <a:bodyPr/>
          <a:lstStyle/>
          <a:p>
            <a:pPr eaLnBrk="1" hangingPunct="1"/>
            <a:r>
              <a:rPr lang="es-ES" sz="2500"/>
              <a:t>Conjunto Pistón – Biela – Bulón, preparado para instrucción a la entrada del taller de combustión interna en Asmar(T).</a:t>
            </a:r>
          </a:p>
          <a:p>
            <a:pPr eaLnBrk="1" hangingPunct="1"/>
            <a:endParaRPr lang="es-ES" sz="2500"/>
          </a:p>
        </p:txBody>
      </p:sp>
      <p:pic>
        <p:nvPicPr>
          <p:cNvPr id="58372" name="Picture 6"/>
          <p:cNvPicPr>
            <a:picLocks noGrp="1" noChangeAspect="1" noChangeArrowheads="1"/>
          </p:cNvPicPr>
          <p:nvPr>
            <p:ph sz="half" idx="2"/>
          </p:nvPr>
        </p:nvPicPr>
        <p:blipFill>
          <a:blip r:embed="rId2"/>
          <a:srcRect/>
          <a:stretch>
            <a:fillRect/>
          </a:stretch>
        </p:blipFill>
        <p:spPr>
          <a:xfrm>
            <a:off x="2627313" y="3429000"/>
            <a:ext cx="4319587" cy="3082925"/>
          </a:xfrm>
          <a:noFill/>
        </p:spPr>
      </p:pic>
    </p:spTree>
  </p:cSld>
  <p:clrMapOvr>
    <a:masterClrMapping/>
  </p:clrMapOvr>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59395" name="Rectangle 6"/>
          <p:cNvSpPr>
            <a:spLocks noGrp="1" noChangeArrowheads="1"/>
          </p:cNvSpPr>
          <p:nvPr>
            <p:ph type="body" idx="1"/>
          </p:nvPr>
        </p:nvSpPr>
        <p:spPr/>
        <p:txBody>
          <a:bodyPr/>
          <a:lstStyle/>
          <a:p>
            <a:pPr eaLnBrk="1" hangingPunct="1">
              <a:lnSpc>
                <a:spcPct val="80000"/>
              </a:lnSpc>
            </a:pPr>
            <a:r>
              <a:rPr lang="es-ES" sz="1900" dirty="0"/>
              <a:t>Anillos de Compresión y Lubricación:</a:t>
            </a:r>
          </a:p>
          <a:p>
            <a:pPr lvl="1" eaLnBrk="1" hangingPunct="1">
              <a:lnSpc>
                <a:spcPct val="80000"/>
              </a:lnSpc>
            </a:pPr>
            <a:r>
              <a:rPr lang="es-ES" sz="1700" dirty="0"/>
              <a:t>Aros metálicos que van ubicados en las ranuras del pistón.</a:t>
            </a:r>
          </a:p>
          <a:p>
            <a:pPr lvl="1" eaLnBrk="1" hangingPunct="1">
              <a:lnSpc>
                <a:spcPct val="80000"/>
              </a:lnSpc>
            </a:pPr>
            <a:r>
              <a:rPr lang="es-ES" sz="1700" dirty="0"/>
              <a:t>Existen de compresión o fuego y de aceite o lubricación.</a:t>
            </a:r>
          </a:p>
          <a:p>
            <a:pPr lvl="1" eaLnBrk="1" hangingPunct="1">
              <a:lnSpc>
                <a:spcPct val="80000"/>
              </a:lnSpc>
            </a:pPr>
            <a:r>
              <a:rPr lang="es-ES" sz="1700" dirty="0"/>
              <a:t>Cumplen las funciones de:</a:t>
            </a:r>
          </a:p>
          <a:p>
            <a:pPr lvl="2" eaLnBrk="1" hangingPunct="1">
              <a:lnSpc>
                <a:spcPct val="80000"/>
              </a:lnSpc>
            </a:pPr>
            <a:r>
              <a:rPr lang="es-ES" sz="1500" dirty="0"/>
              <a:t>Compresión:</a:t>
            </a:r>
          </a:p>
          <a:p>
            <a:pPr lvl="2" eaLnBrk="1" hangingPunct="1">
              <a:lnSpc>
                <a:spcPct val="80000"/>
              </a:lnSpc>
              <a:buFont typeface="Wingdings" pitchFamily="2" charset="2"/>
              <a:buNone/>
            </a:pPr>
            <a:r>
              <a:rPr lang="es-ES" sz="1500" dirty="0"/>
              <a:t>	Sellar el cilindro para impedir el paso de los gases de combustión hacia el cárter.</a:t>
            </a:r>
          </a:p>
          <a:p>
            <a:pPr lvl="2" eaLnBrk="1" hangingPunct="1">
              <a:lnSpc>
                <a:spcPct val="80000"/>
              </a:lnSpc>
              <a:buFont typeface="Wingdings" pitchFamily="2" charset="2"/>
              <a:buNone/>
            </a:pPr>
            <a:r>
              <a:rPr lang="es-ES" sz="1500" dirty="0"/>
              <a:t>	Transmitir el calor absorbido por el pistón hacia el cilindro.</a:t>
            </a:r>
          </a:p>
          <a:p>
            <a:pPr lvl="2" eaLnBrk="1" hangingPunct="1">
              <a:lnSpc>
                <a:spcPct val="80000"/>
              </a:lnSpc>
            </a:pPr>
            <a:r>
              <a:rPr lang="es-ES" sz="1500" dirty="0"/>
              <a:t>Aceite:</a:t>
            </a:r>
          </a:p>
          <a:p>
            <a:pPr lvl="2" eaLnBrk="1" hangingPunct="1">
              <a:lnSpc>
                <a:spcPct val="80000"/>
              </a:lnSpc>
              <a:buFont typeface="Wingdings" pitchFamily="2" charset="2"/>
              <a:buNone/>
            </a:pPr>
            <a:r>
              <a:rPr lang="es-ES" sz="1500" dirty="0"/>
              <a:t>	Distribuir adecuadamente la película de aceite lubricante entre el anillo y la pared del cilindro, objeto evitar el desgaste.</a:t>
            </a:r>
          </a:p>
          <a:p>
            <a:pPr lvl="1" eaLnBrk="1" hangingPunct="1">
              <a:lnSpc>
                <a:spcPct val="80000"/>
              </a:lnSpc>
            </a:pPr>
            <a:r>
              <a:rPr lang="es-ES" sz="1700" dirty="0"/>
              <a:t>Los anillos tienen cortes especiales en sus extremos para facilitar su instalación y para absorber las dilataciones por temperatura y desgaste.</a:t>
            </a:r>
          </a:p>
          <a:p>
            <a:pPr eaLnBrk="1" hangingPunct="1">
              <a:lnSpc>
                <a:spcPct val="80000"/>
              </a:lnSpc>
            </a:pPr>
            <a:endParaRPr lang="es-ES" sz="1900" dirty="0"/>
          </a:p>
          <a:p>
            <a:pPr eaLnBrk="1" hangingPunct="1">
              <a:lnSpc>
                <a:spcPct val="80000"/>
              </a:lnSpc>
            </a:pPr>
            <a:endParaRPr lang="es-ES" sz="1900" dirty="0"/>
          </a:p>
        </p:txBody>
      </p:sp>
    </p:spTree>
  </p:cSld>
  <p:clrMapOvr>
    <a:masterClrMapping/>
  </p:clrMapOvr>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60419" name="Rectangle 3"/>
          <p:cNvSpPr>
            <a:spLocks noGrp="1" noChangeArrowheads="1"/>
          </p:cNvSpPr>
          <p:nvPr>
            <p:ph type="body" sz="half" idx="1"/>
          </p:nvPr>
        </p:nvSpPr>
        <p:spPr/>
        <p:txBody>
          <a:bodyPr/>
          <a:lstStyle/>
          <a:p>
            <a:pPr eaLnBrk="1" hangingPunct="1">
              <a:lnSpc>
                <a:spcPct val="80000"/>
              </a:lnSpc>
            </a:pPr>
            <a:r>
              <a:rPr lang="es-ES" sz="1900"/>
              <a:t>Anillos de Compresión y Lubricación:</a:t>
            </a:r>
          </a:p>
          <a:p>
            <a:pPr lvl="1" eaLnBrk="1" hangingPunct="1">
              <a:lnSpc>
                <a:spcPct val="80000"/>
              </a:lnSpc>
            </a:pPr>
            <a:r>
              <a:rPr lang="es-ES" sz="1700"/>
              <a:t>Los cortes deben quedar contrapuestos, desfasados al ser instalados.</a:t>
            </a:r>
          </a:p>
          <a:p>
            <a:pPr lvl="1" eaLnBrk="1" hangingPunct="1">
              <a:lnSpc>
                <a:spcPct val="80000"/>
              </a:lnSpc>
            </a:pPr>
            <a:r>
              <a:rPr lang="es-ES" sz="1700"/>
              <a:t>Los anillos de aceite distribuyen el aceite en forma ordenada, arrastrando el exceso hacia el cárter.</a:t>
            </a:r>
          </a:p>
          <a:p>
            <a:pPr lvl="1" eaLnBrk="1" hangingPunct="1">
              <a:lnSpc>
                <a:spcPct val="80000"/>
              </a:lnSpc>
            </a:pPr>
            <a:r>
              <a:rPr lang="es-ES" sz="1700"/>
              <a:t>Los anillos de compresión van en la parte superior del pistón mientras que los de aceite van en la falda.</a:t>
            </a:r>
          </a:p>
          <a:p>
            <a:pPr lvl="1" eaLnBrk="1" hangingPunct="1">
              <a:lnSpc>
                <a:spcPct val="80000"/>
              </a:lnSpc>
            </a:pPr>
            <a:r>
              <a:rPr lang="es-ES" sz="1700"/>
              <a:t>Normalmente son de fierro fundido.</a:t>
            </a:r>
          </a:p>
          <a:p>
            <a:pPr eaLnBrk="1" hangingPunct="1">
              <a:lnSpc>
                <a:spcPct val="80000"/>
              </a:lnSpc>
            </a:pPr>
            <a:endParaRPr lang="es-ES" sz="1900"/>
          </a:p>
          <a:p>
            <a:pPr eaLnBrk="1" hangingPunct="1">
              <a:lnSpc>
                <a:spcPct val="80000"/>
              </a:lnSpc>
            </a:pPr>
            <a:endParaRPr lang="es-ES" sz="1900"/>
          </a:p>
        </p:txBody>
      </p:sp>
      <p:sp>
        <p:nvSpPr>
          <p:cNvPr id="60420" name="Freeform 5"/>
          <p:cNvSpPr>
            <a:spLocks noChangeArrowheads="1"/>
          </p:cNvSpPr>
          <p:nvPr/>
        </p:nvSpPr>
        <p:spPr bwMode="auto">
          <a:xfrm>
            <a:off x="800100" y="5013325"/>
            <a:ext cx="2209800" cy="228600"/>
          </a:xfrm>
          <a:custGeom>
            <a:avLst/>
            <a:gdLst>
              <a:gd name="T0" fmla="*/ 0 w 1728"/>
              <a:gd name="T1" fmla="*/ 2147483647 h 192"/>
              <a:gd name="T2" fmla="*/ 2147483647 w 1728"/>
              <a:gd name="T3" fmla="*/ 2147483647 h 192"/>
              <a:gd name="T4" fmla="*/ 2147483647 w 1728"/>
              <a:gd name="T5" fmla="*/ 0 h 192"/>
              <a:gd name="T6" fmla="*/ 0 w 1728"/>
              <a:gd name="T7" fmla="*/ 0 h 192"/>
              <a:gd name="T8" fmla="*/ 0 w 1728"/>
              <a:gd name="T9" fmla="*/ 2147483647 h 192"/>
              <a:gd name="T10" fmla="*/ 0 60000 65536"/>
              <a:gd name="T11" fmla="*/ 0 60000 65536"/>
              <a:gd name="T12" fmla="*/ 0 60000 65536"/>
              <a:gd name="T13" fmla="*/ 0 60000 65536"/>
              <a:gd name="T14" fmla="*/ 0 60000 65536"/>
              <a:gd name="T15" fmla="*/ 0 w 1728"/>
              <a:gd name="T16" fmla="*/ 0 h 192"/>
              <a:gd name="T17" fmla="*/ 1728 w 1728"/>
              <a:gd name="T18" fmla="*/ 192 h 192"/>
            </a:gdLst>
            <a:ahLst/>
            <a:cxnLst>
              <a:cxn ang="T10">
                <a:pos x="T0" y="T1"/>
              </a:cxn>
              <a:cxn ang="T11">
                <a:pos x="T2" y="T3"/>
              </a:cxn>
              <a:cxn ang="T12">
                <a:pos x="T4" y="T5"/>
              </a:cxn>
              <a:cxn ang="T13">
                <a:pos x="T6" y="T7"/>
              </a:cxn>
              <a:cxn ang="T14">
                <a:pos x="T8" y="T9"/>
              </a:cxn>
            </a:cxnLst>
            <a:rect l="T15" t="T16" r="T17" b="T18"/>
            <a:pathLst>
              <a:path w="1728" h="192">
                <a:moveTo>
                  <a:pt x="0" y="192"/>
                </a:moveTo>
                <a:lnTo>
                  <a:pt x="1344" y="192"/>
                </a:lnTo>
                <a:lnTo>
                  <a:pt x="1728" y="0"/>
                </a:lnTo>
                <a:lnTo>
                  <a:pt x="0" y="0"/>
                </a:lnTo>
                <a:lnTo>
                  <a:pt x="0" y="192"/>
                </a:lnTo>
                <a:close/>
              </a:path>
            </a:pathLst>
          </a:custGeom>
          <a:gradFill rotWithShape="0">
            <a:gsLst>
              <a:gs pos="0">
                <a:srgbClr val="C0C0C0"/>
              </a:gs>
              <a:gs pos="50000">
                <a:srgbClr val="000080"/>
              </a:gs>
              <a:gs pos="100000">
                <a:srgbClr val="C0C0C0"/>
              </a:gs>
            </a:gsLst>
            <a:lin ang="13500000" scaled="1"/>
          </a:gradFill>
          <a:ln w="9360">
            <a:solidFill>
              <a:srgbClr val="FFFFFF"/>
            </a:solidFill>
            <a:round/>
            <a:headEnd/>
            <a:tailEnd/>
          </a:ln>
        </p:spPr>
        <p:txBody>
          <a:bodyPr wrap="none" anchor="ctr"/>
          <a:lstStyle/>
          <a:p>
            <a:endParaRPr lang="es-CL"/>
          </a:p>
        </p:txBody>
      </p:sp>
      <p:sp>
        <p:nvSpPr>
          <p:cNvPr id="60421" name="Freeform 6"/>
          <p:cNvSpPr>
            <a:spLocks noChangeArrowheads="1"/>
          </p:cNvSpPr>
          <p:nvPr/>
        </p:nvSpPr>
        <p:spPr bwMode="auto">
          <a:xfrm flipH="1" flipV="1">
            <a:off x="2705100" y="5013325"/>
            <a:ext cx="2514600" cy="228600"/>
          </a:xfrm>
          <a:custGeom>
            <a:avLst/>
            <a:gdLst>
              <a:gd name="T0" fmla="*/ 0 w 1728"/>
              <a:gd name="T1" fmla="*/ 2147483647 h 192"/>
              <a:gd name="T2" fmla="*/ 2147483647 w 1728"/>
              <a:gd name="T3" fmla="*/ 2147483647 h 192"/>
              <a:gd name="T4" fmla="*/ 2147483647 w 1728"/>
              <a:gd name="T5" fmla="*/ 0 h 192"/>
              <a:gd name="T6" fmla="*/ 0 w 1728"/>
              <a:gd name="T7" fmla="*/ 0 h 192"/>
              <a:gd name="T8" fmla="*/ 0 w 1728"/>
              <a:gd name="T9" fmla="*/ 2147483647 h 192"/>
              <a:gd name="T10" fmla="*/ 0 60000 65536"/>
              <a:gd name="T11" fmla="*/ 0 60000 65536"/>
              <a:gd name="T12" fmla="*/ 0 60000 65536"/>
              <a:gd name="T13" fmla="*/ 0 60000 65536"/>
              <a:gd name="T14" fmla="*/ 0 60000 65536"/>
              <a:gd name="T15" fmla="*/ 0 w 1728"/>
              <a:gd name="T16" fmla="*/ 0 h 192"/>
              <a:gd name="T17" fmla="*/ 1728 w 1728"/>
              <a:gd name="T18" fmla="*/ 192 h 192"/>
            </a:gdLst>
            <a:ahLst/>
            <a:cxnLst>
              <a:cxn ang="T10">
                <a:pos x="T0" y="T1"/>
              </a:cxn>
              <a:cxn ang="T11">
                <a:pos x="T2" y="T3"/>
              </a:cxn>
              <a:cxn ang="T12">
                <a:pos x="T4" y="T5"/>
              </a:cxn>
              <a:cxn ang="T13">
                <a:pos x="T6" y="T7"/>
              </a:cxn>
              <a:cxn ang="T14">
                <a:pos x="T8" y="T9"/>
              </a:cxn>
            </a:cxnLst>
            <a:rect l="T15" t="T16" r="T17" b="T18"/>
            <a:pathLst>
              <a:path w="1728" h="192">
                <a:moveTo>
                  <a:pt x="0" y="192"/>
                </a:moveTo>
                <a:lnTo>
                  <a:pt x="1344" y="192"/>
                </a:lnTo>
                <a:lnTo>
                  <a:pt x="1728" y="0"/>
                </a:lnTo>
                <a:lnTo>
                  <a:pt x="0" y="0"/>
                </a:lnTo>
                <a:lnTo>
                  <a:pt x="0" y="192"/>
                </a:lnTo>
                <a:close/>
              </a:path>
            </a:pathLst>
          </a:custGeom>
          <a:gradFill rotWithShape="0">
            <a:gsLst>
              <a:gs pos="0">
                <a:srgbClr val="C0C0C0"/>
              </a:gs>
              <a:gs pos="50000">
                <a:srgbClr val="000080"/>
              </a:gs>
              <a:gs pos="100000">
                <a:srgbClr val="C0C0C0"/>
              </a:gs>
            </a:gsLst>
            <a:lin ang="13500000" scaled="1"/>
          </a:gradFill>
          <a:ln w="9360">
            <a:solidFill>
              <a:srgbClr val="FFFFFF"/>
            </a:solidFill>
            <a:round/>
            <a:headEnd/>
            <a:tailEnd/>
          </a:ln>
        </p:spPr>
        <p:txBody>
          <a:bodyPr wrap="none" anchor="ctr"/>
          <a:lstStyle/>
          <a:p>
            <a:endParaRPr lang="es-CL"/>
          </a:p>
        </p:txBody>
      </p:sp>
      <p:grpSp>
        <p:nvGrpSpPr>
          <p:cNvPr id="60422" name="Group 7"/>
          <p:cNvGrpSpPr>
            <a:grpSpLocks/>
          </p:cNvGrpSpPr>
          <p:nvPr/>
        </p:nvGrpSpPr>
        <p:grpSpPr bwMode="auto">
          <a:xfrm>
            <a:off x="800100" y="5919788"/>
            <a:ext cx="4418013" cy="234950"/>
            <a:chOff x="504" y="3729"/>
            <a:chExt cx="2783" cy="148"/>
          </a:xfrm>
        </p:grpSpPr>
        <p:sp>
          <p:nvSpPr>
            <p:cNvPr id="60428" name="Freeform 8"/>
            <p:cNvSpPr>
              <a:spLocks noChangeArrowheads="1"/>
            </p:cNvSpPr>
            <p:nvPr/>
          </p:nvSpPr>
          <p:spPr bwMode="auto">
            <a:xfrm>
              <a:off x="504" y="3729"/>
              <a:ext cx="1520" cy="149"/>
            </a:xfrm>
            <a:custGeom>
              <a:avLst/>
              <a:gdLst>
                <a:gd name="T0" fmla="*/ 1 w 2096"/>
                <a:gd name="T1" fmla="*/ 2 h 197"/>
                <a:gd name="T2" fmla="*/ 1 w 2096"/>
                <a:gd name="T3" fmla="*/ 2 h 197"/>
                <a:gd name="T4" fmla="*/ 1 w 2096"/>
                <a:gd name="T5" fmla="*/ 2 h 197"/>
                <a:gd name="T6" fmla="*/ 1 w 2096"/>
                <a:gd name="T7" fmla="*/ 2 h 197"/>
                <a:gd name="T8" fmla="*/ 1 w 2096"/>
                <a:gd name="T9" fmla="*/ 0 h 197"/>
                <a:gd name="T10" fmla="*/ 0 w 2096"/>
                <a:gd name="T11" fmla="*/ 0 h 197"/>
                <a:gd name="T12" fmla="*/ 1 w 2096"/>
                <a:gd name="T13" fmla="*/ 2 h 197"/>
                <a:gd name="T14" fmla="*/ 0 60000 65536"/>
                <a:gd name="T15" fmla="*/ 0 60000 65536"/>
                <a:gd name="T16" fmla="*/ 0 60000 65536"/>
                <a:gd name="T17" fmla="*/ 0 60000 65536"/>
                <a:gd name="T18" fmla="*/ 0 60000 65536"/>
                <a:gd name="T19" fmla="*/ 0 60000 65536"/>
                <a:gd name="T20" fmla="*/ 0 60000 65536"/>
                <a:gd name="T21" fmla="*/ 0 w 2096"/>
                <a:gd name="T22" fmla="*/ 0 h 197"/>
                <a:gd name="T23" fmla="*/ 2096 w 2096"/>
                <a:gd name="T24" fmla="*/ 197 h 19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96" h="197">
                  <a:moveTo>
                    <a:pt x="2" y="197"/>
                  </a:moveTo>
                  <a:lnTo>
                    <a:pt x="1913" y="197"/>
                  </a:lnTo>
                  <a:lnTo>
                    <a:pt x="2096" y="105"/>
                  </a:lnTo>
                  <a:lnTo>
                    <a:pt x="1531" y="101"/>
                  </a:lnTo>
                  <a:lnTo>
                    <a:pt x="1733" y="0"/>
                  </a:lnTo>
                  <a:lnTo>
                    <a:pt x="0" y="0"/>
                  </a:lnTo>
                  <a:lnTo>
                    <a:pt x="2" y="197"/>
                  </a:lnTo>
                  <a:close/>
                </a:path>
              </a:pathLst>
            </a:custGeom>
            <a:gradFill rotWithShape="0">
              <a:gsLst>
                <a:gs pos="0">
                  <a:srgbClr val="C0C0C0"/>
                </a:gs>
                <a:gs pos="50000">
                  <a:srgbClr val="000080"/>
                </a:gs>
                <a:gs pos="100000">
                  <a:srgbClr val="C0C0C0"/>
                </a:gs>
              </a:gsLst>
              <a:lin ang="13500000" scaled="1"/>
            </a:gradFill>
            <a:ln w="9360">
              <a:solidFill>
                <a:srgbClr val="FFFFFF"/>
              </a:solidFill>
              <a:round/>
              <a:headEnd/>
              <a:tailEnd/>
            </a:ln>
          </p:spPr>
          <p:txBody>
            <a:bodyPr wrap="none" anchor="ctr"/>
            <a:lstStyle/>
            <a:p>
              <a:endParaRPr lang="es-CL"/>
            </a:p>
          </p:txBody>
        </p:sp>
        <p:sp>
          <p:nvSpPr>
            <p:cNvPr id="60429" name="Freeform 9"/>
            <p:cNvSpPr>
              <a:spLocks noChangeArrowheads="1"/>
            </p:cNvSpPr>
            <p:nvPr/>
          </p:nvSpPr>
          <p:spPr bwMode="auto">
            <a:xfrm flipH="1" flipV="1">
              <a:off x="1767" y="3729"/>
              <a:ext cx="1520" cy="149"/>
            </a:xfrm>
            <a:custGeom>
              <a:avLst/>
              <a:gdLst>
                <a:gd name="T0" fmla="*/ 1 w 2096"/>
                <a:gd name="T1" fmla="*/ 2 h 197"/>
                <a:gd name="T2" fmla="*/ 1 w 2096"/>
                <a:gd name="T3" fmla="*/ 2 h 197"/>
                <a:gd name="T4" fmla="*/ 1 w 2096"/>
                <a:gd name="T5" fmla="*/ 2 h 197"/>
                <a:gd name="T6" fmla="*/ 1 w 2096"/>
                <a:gd name="T7" fmla="*/ 2 h 197"/>
                <a:gd name="T8" fmla="*/ 1 w 2096"/>
                <a:gd name="T9" fmla="*/ 0 h 197"/>
                <a:gd name="T10" fmla="*/ 0 w 2096"/>
                <a:gd name="T11" fmla="*/ 0 h 197"/>
                <a:gd name="T12" fmla="*/ 1 w 2096"/>
                <a:gd name="T13" fmla="*/ 2 h 197"/>
                <a:gd name="T14" fmla="*/ 0 60000 65536"/>
                <a:gd name="T15" fmla="*/ 0 60000 65536"/>
                <a:gd name="T16" fmla="*/ 0 60000 65536"/>
                <a:gd name="T17" fmla="*/ 0 60000 65536"/>
                <a:gd name="T18" fmla="*/ 0 60000 65536"/>
                <a:gd name="T19" fmla="*/ 0 60000 65536"/>
                <a:gd name="T20" fmla="*/ 0 60000 65536"/>
                <a:gd name="T21" fmla="*/ 0 w 2096"/>
                <a:gd name="T22" fmla="*/ 0 h 197"/>
                <a:gd name="T23" fmla="*/ 2096 w 2096"/>
                <a:gd name="T24" fmla="*/ 197 h 19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96" h="197">
                  <a:moveTo>
                    <a:pt x="2" y="197"/>
                  </a:moveTo>
                  <a:lnTo>
                    <a:pt x="1913" y="197"/>
                  </a:lnTo>
                  <a:lnTo>
                    <a:pt x="2096" y="105"/>
                  </a:lnTo>
                  <a:lnTo>
                    <a:pt x="1531" y="101"/>
                  </a:lnTo>
                  <a:lnTo>
                    <a:pt x="1733" y="0"/>
                  </a:lnTo>
                  <a:lnTo>
                    <a:pt x="0" y="0"/>
                  </a:lnTo>
                  <a:lnTo>
                    <a:pt x="2" y="197"/>
                  </a:lnTo>
                  <a:close/>
                </a:path>
              </a:pathLst>
            </a:custGeom>
            <a:gradFill rotWithShape="0">
              <a:gsLst>
                <a:gs pos="0">
                  <a:srgbClr val="C0C0C0"/>
                </a:gs>
                <a:gs pos="50000">
                  <a:srgbClr val="000080"/>
                </a:gs>
                <a:gs pos="100000">
                  <a:srgbClr val="C0C0C0"/>
                </a:gs>
              </a:gsLst>
              <a:lin ang="13500000" scaled="1"/>
            </a:gradFill>
            <a:ln w="9360">
              <a:solidFill>
                <a:srgbClr val="FFFFFF"/>
              </a:solidFill>
              <a:round/>
              <a:headEnd/>
              <a:tailEnd/>
            </a:ln>
          </p:spPr>
          <p:txBody>
            <a:bodyPr wrap="none" anchor="ctr"/>
            <a:lstStyle/>
            <a:p>
              <a:endParaRPr lang="es-CL"/>
            </a:p>
          </p:txBody>
        </p:sp>
      </p:grpSp>
      <p:sp>
        <p:nvSpPr>
          <p:cNvPr id="60423" name="Text Box 10"/>
          <p:cNvSpPr txBox="1">
            <a:spLocks noChangeArrowheads="1"/>
          </p:cNvSpPr>
          <p:nvPr/>
        </p:nvSpPr>
        <p:spPr bwMode="auto">
          <a:xfrm>
            <a:off x="2052638" y="4292600"/>
            <a:ext cx="1728787" cy="368300"/>
          </a:xfrm>
          <a:prstGeom prst="rect">
            <a:avLst/>
          </a:prstGeom>
          <a:noFill/>
          <a:ln w="9525">
            <a:noFill/>
            <a:round/>
            <a:headEnd/>
            <a:tailEnd/>
          </a:ln>
        </p:spPr>
        <p:txBody>
          <a:bodyPr wrap="none"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latin typeface="Arial" charset="0"/>
                <a:ea typeface="MS Gothic" pitchFamily="49" charset="-128"/>
              </a:rPr>
              <a:t>Tipos de juntas</a:t>
            </a:r>
          </a:p>
        </p:txBody>
      </p:sp>
      <p:sp>
        <p:nvSpPr>
          <p:cNvPr id="60424" name="Rectangle 11"/>
          <p:cNvSpPr>
            <a:spLocks noChangeArrowheads="1"/>
          </p:cNvSpPr>
          <p:nvPr/>
        </p:nvSpPr>
        <p:spPr bwMode="auto">
          <a:xfrm>
            <a:off x="800100" y="5470525"/>
            <a:ext cx="2133600" cy="228600"/>
          </a:xfrm>
          <a:prstGeom prst="rect">
            <a:avLst/>
          </a:prstGeom>
          <a:gradFill rotWithShape="0">
            <a:gsLst>
              <a:gs pos="0">
                <a:srgbClr val="C0C0C0"/>
              </a:gs>
              <a:gs pos="50000">
                <a:srgbClr val="000080"/>
              </a:gs>
              <a:gs pos="100000">
                <a:srgbClr val="C0C0C0"/>
              </a:gs>
            </a:gsLst>
            <a:lin ang="13500000" scaled="1"/>
          </a:gradFill>
          <a:ln w="9360">
            <a:solidFill>
              <a:srgbClr val="FFFFFF"/>
            </a:solidFill>
            <a:miter lim="800000"/>
            <a:headEnd/>
            <a:tailEnd/>
          </a:ln>
        </p:spPr>
        <p:txBody>
          <a:bodyPr wrap="none" anchor="ctr"/>
          <a:lstStyle/>
          <a:p>
            <a:endParaRPr lang="es-CL"/>
          </a:p>
        </p:txBody>
      </p:sp>
      <p:sp>
        <p:nvSpPr>
          <p:cNvPr id="60425" name="Rectangle 12"/>
          <p:cNvSpPr>
            <a:spLocks noChangeArrowheads="1"/>
          </p:cNvSpPr>
          <p:nvPr/>
        </p:nvSpPr>
        <p:spPr bwMode="auto">
          <a:xfrm flipH="1" flipV="1">
            <a:off x="3086100" y="5470525"/>
            <a:ext cx="2133600" cy="228600"/>
          </a:xfrm>
          <a:prstGeom prst="rect">
            <a:avLst/>
          </a:prstGeom>
          <a:gradFill rotWithShape="0">
            <a:gsLst>
              <a:gs pos="0">
                <a:srgbClr val="C0C0C0"/>
              </a:gs>
              <a:gs pos="50000">
                <a:srgbClr val="000080"/>
              </a:gs>
              <a:gs pos="100000">
                <a:srgbClr val="C0C0C0"/>
              </a:gs>
            </a:gsLst>
            <a:lin ang="13500000" scaled="1"/>
          </a:gradFill>
          <a:ln w="9360">
            <a:solidFill>
              <a:srgbClr val="FFFFFF"/>
            </a:solidFill>
            <a:miter lim="800000"/>
            <a:headEnd/>
            <a:tailEnd/>
          </a:ln>
        </p:spPr>
        <p:txBody>
          <a:bodyPr wrap="none" anchor="ctr"/>
          <a:lstStyle/>
          <a:p>
            <a:endParaRPr lang="es-CL"/>
          </a:p>
        </p:txBody>
      </p:sp>
      <p:pic>
        <p:nvPicPr>
          <p:cNvPr id="60426" name="Picture 13"/>
          <p:cNvPicPr>
            <a:picLocks noChangeAspect="1" noChangeArrowheads="1"/>
          </p:cNvPicPr>
          <p:nvPr/>
        </p:nvPicPr>
        <p:blipFill>
          <a:blip r:embed="rId2"/>
          <a:srcRect/>
          <a:stretch>
            <a:fillRect/>
          </a:stretch>
        </p:blipFill>
        <p:spPr bwMode="auto">
          <a:xfrm>
            <a:off x="6227763" y="4292600"/>
            <a:ext cx="2195512" cy="2179638"/>
          </a:xfrm>
          <a:prstGeom prst="rect">
            <a:avLst/>
          </a:prstGeom>
          <a:noFill/>
          <a:ln w="9525">
            <a:noFill/>
            <a:round/>
            <a:headEnd/>
            <a:tailEnd/>
          </a:ln>
        </p:spPr>
      </p:pic>
      <p:sp>
        <p:nvSpPr>
          <p:cNvPr id="60427" name="Text Box 14"/>
          <p:cNvSpPr txBox="1">
            <a:spLocks noChangeArrowheads="1"/>
          </p:cNvSpPr>
          <p:nvPr/>
        </p:nvSpPr>
        <p:spPr bwMode="auto">
          <a:xfrm>
            <a:off x="6443663" y="3860800"/>
            <a:ext cx="1893887" cy="368300"/>
          </a:xfrm>
          <a:prstGeom prst="rect">
            <a:avLst/>
          </a:prstGeom>
          <a:noFill/>
          <a:ln w="9525">
            <a:noFill/>
            <a:round/>
            <a:headEnd/>
            <a:tailEnd/>
          </a:ln>
        </p:spPr>
        <p:txBody>
          <a:bodyPr wrap="none"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latin typeface="Arial" charset="0"/>
                <a:ea typeface="MS Gothic" pitchFamily="49" charset="-128"/>
              </a:rPr>
              <a:t>Tipos de seccion</a:t>
            </a:r>
          </a:p>
        </p:txBody>
      </p:sp>
    </p:spTree>
  </p:cSld>
  <p:clrMapOvr>
    <a:masterClrMapping/>
  </p:clrMapOvr>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61443" name="Rectangle 3"/>
          <p:cNvSpPr>
            <a:spLocks noGrp="1" noChangeArrowheads="1"/>
          </p:cNvSpPr>
          <p:nvPr>
            <p:ph type="body" sz="half" idx="1"/>
          </p:nvPr>
        </p:nvSpPr>
        <p:spPr/>
        <p:txBody>
          <a:bodyPr/>
          <a:lstStyle/>
          <a:p>
            <a:pPr eaLnBrk="1" hangingPunct="1"/>
            <a:r>
              <a:rPr lang="es-ES" sz="2500"/>
              <a:t>Anillo de Compresión del motor Ruston del Generador del BRS Slight</a:t>
            </a:r>
          </a:p>
          <a:p>
            <a:pPr eaLnBrk="1" hangingPunct="1"/>
            <a:endParaRPr lang="es-ES" sz="2500"/>
          </a:p>
          <a:p>
            <a:pPr eaLnBrk="1" hangingPunct="1"/>
            <a:endParaRPr lang="es-ES" sz="2500"/>
          </a:p>
        </p:txBody>
      </p:sp>
      <p:pic>
        <p:nvPicPr>
          <p:cNvPr id="61444" name="Picture 14"/>
          <p:cNvPicPr>
            <a:picLocks noChangeAspect="1" noChangeArrowheads="1"/>
          </p:cNvPicPr>
          <p:nvPr/>
        </p:nvPicPr>
        <p:blipFill>
          <a:blip r:embed="rId2"/>
          <a:srcRect/>
          <a:stretch>
            <a:fillRect/>
          </a:stretch>
        </p:blipFill>
        <p:spPr bwMode="auto">
          <a:xfrm>
            <a:off x="2124075" y="2708275"/>
            <a:ext cx="5256213" cy="3943350"/>
          </a:xfrm>
          <a:prstGeom prst="rect">
            <a:avLst/>
          </a:prstGeom>
          <a:noFill/>
          <a:ln w="9525">
            <a:noFill/>
            <a:round/>
            <a:headEnd/>
            <a:tailEnd/>
          </a:ln>
        </p:spPr>
      </p:pic>
    </p:spTree>
  </p:cSld>
  <p:clrMapOvr>
    <a:masterClrMapping/>
  </p:clrMapOvr>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62467" name="Rectangle 3"/>
          <p:cNvSpPr>
            <a:spLocks noGrp="1" noChangeArrowheads="1"/>
          </p:cNvSpPr>
          <p:nvPr>
            <p:ph type="body" sz="half" idx="1"/>
          </p:nvPr>
        </p:nvSpPr>
        <p:spPr/>
        <p:txBody>
          <a:bodyPr/>
          <a:lstStyle/>
          <a:p>
            <a:pPr eaLnBrk="1" hangingPunct="1"/>
            <a:r>
              <a:rPr lang="es-ES" sz="2500"/>
              <a:t>Anillos de Compresión y de Lubricación (quebrados) del motor Ruston del Generador del BRS</a:t>
            </a:r>
          </a:p>
          <a:p>
            <a:pPr eaLnBrk="1" hangingPunct="1"/>
            <a:endParaRPr lang="es-ES" sz="2500"/>
          </a:p>
        </p:txBody>
      </p:sp>
      <p:pic>
        <p:nvPicPr>
          <p:cNvPr id="62468" name="Picture 5"/>
          <p:cNvPicPr>
            <a:picLocks noChangeAspect="1" noChangeArrowheads="1"/>
          </p:cNvPicPr>
          <p:nvPr/>
        </p:nvPicPr>
        <p:blipFill>
          <a:blip r:embed="rId2"/>
          <a:srcRect/>
          <a:stretch>
            <a:fillRect/>
          </a:stretch>
        </p:blipFill>
        <p:spPr bwMode="auto">
          <a:xfrm>
            <a:off x="2209800" y="2998788"/>
            <a:ext cx="4972050" cy="3729037"/>
          </a:xfrm>
          <a:prstGeom prst="rect">
            <a:avLst/>
          </a:prstGeom>
          <a:noFill/>
          <a:ln w="9525">
            <a:noFill/>
            <a:round/>
            <a:headEnd/>
            <a:tailEnd/>
          </a:ln>
        </p:spPr>
      </p:pic>
    </p:spTree>
  </p:cSld>
  <p:clrMapOvr>
    <a:masterClrMapping/>
  </p:clrMapOvr>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63491" name="Rectangle 3"/>
          <p:cNvSpPr>
            <a:spLocks noGrp="1" noChangeArrowheads="1"/>
          </p:cNvSpPr>
          <p:nvPr>
            <p:ph type="body" sz="half" idx="1"/>
          </p:nvPr>
        </p:nvSpPr>
        <p:spPr/>
        <p:txBody>
          <a:bodyPr/>
          <a:lstStyle/>
          <a:p>
            <a:pPr eaLnBrk="1" hangingPunct="1"/>
            <a:r>
              <a:rPr lang="es-ES" sz="2500"/>
              <a:t>Anillos de Compresión y de Lubricación (quebrado) del motor Ruston del Generador del BRS Slight</a:t>
            </a:r>
          </a:p>
        </p:txBody>
      </p:sp>
      <p:pic>
        <p:nvPicPr>
          <p:cNvPr id="63492" name="Picture 5"/>
          <p:cNvPicPr>
            <a:picLocks noChangeAspect="1" noChangeArrowheads="1"/>
          </p:cNvPicPr>
          <p:nvPr/>
        </p:nvPicPr>
        <p:blipFill>
          <a:blip r:embed="rId2"/>
          <a:srcRect/>
          <a:stretch>
            <a:fillRect/>
          </a:stretch>
        </p:blipFill>
        <p:spPr bwMode="auto">
          <a:xfrm>
            <a:off x="2484438" y="3141663"/>
            <a:ext cx="4465637" cy="3349625"/>
          </a:xfrm>
          <a:prstGeom prst="rect">
            <a:avLst/>
          </a:prstGeom>
          <a:noFill/>
          <a:ln w="9525">
            <a:noFill/>
            <a:round/>
            <a:headEnd/>
            <a:tailEnd/>
          </a:ln>
        </p:spPr>
      </p:pic>
    </p:spTree>
  </p:cSld>
  <p:clrMapOvr>
    <a:masterClrMapping/>
  </p:clrMapOvr>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64515" name="Rectangle 5"/>
          <p:cNvSpPr>
            <a:spLocks noGrp="1" noChangeArrowheads="1"/>
          </p:cNvSpPr>
          <p:nvPr>
            <p:ph type="body" idx="1"/>
          </p:nvPr>
        </p:nvSpPr>
        <p:spPr/>
        <p:txBody>
          <a:bodyPr/>
          <a:lstStyle/>
          <a:p>
            <a:pPr eaLnBrk="1" hangingPunct="1">
              <a:lnSpc>
                <a:spcPct val="80000"/>
              </a:lnSpc>
            </a:pPr>
            <a:r>
              <a:rPr lang="es-ES" sz="2100"/>
              <a:t>Biela</a:t>
            </a:r>
          </a:p>
          <a:p>
            <a:pPr lvl="1" eaLnBrk="1" hangingPunct="1">
              <a:lnSpc>
                <a:spcPct val="80000"/>
              </a:lnSpc>
            </a:pPr>
            <a:r>
              <a:rPr lang="es-ES" sz="1900"/>
              <a:t>Pieza del motor que en un extremo se une al pistón y por el otro se une al cigüeñal.</a:t>
            </a:r>
          </a:p>
          <a:p>
            <a:pPr lvl="1" eaLnBrk="1" hangingPunct="1">
              <a:lnSpc>
                <a:spcPct val="80000"/>
              </a:lnSpc>
            </a:pPr>
            <a:r>
              <a:rPr lang="es-ES" sz="1900"/>
              <a:t>Transmite el movimiento alternativo del pistón al cigüeñal, en donde se convierte en rotatorio.</a:t>
            </a:r>
          </a:p>
          <a:p>
            <a:pPr lvl="1" eaLnBrk="1" hangingPunct="1">
              <a:lnSpc>
                <a:spcPct val="80000"/>
              </a:lnSpc>
            </a:pPr>
            <a:r>
              <a:rPr lang="es-ES" sz="1900"/>
              <a:t>La parte superior se denomina “cabeza de biela”; tiene un buje, en donde trabaja el bulón que la une con el pistón.</a:t>
            </a:r>
          </a:p>
          <a:p>
            <a:pPr lvl="1" eaLnBrk="1" hangingPunct="1">
              <a:lnSpc>
                <a:spcPct val="80000"/>
              </a:lnSpc>
            </a:pPr>
            <a:r>
              <a:rPr lang="es-ES" sz="1900"/>
              <a:t>La parte central se denomina “cuerpo de la biela”.</a:t>
            </a:r>
          </a:p>
          <a:p>
            <a:pPr lvl="1" eaLnBrk="1" hangingPunct="1">
              <a:lnSpc>
                <a:spcPct val="80000"/>
              </a:lnSpc>
            </a:pPr>
            <a:r>
              <a:rPr lang="es-ES" sz="1900"/>
              <a:t>El otro extremo se denomina “pie de biela”. Está diseñado en dos partes, las que se unen por medio de pernos.</a:t>
            </a:r>
          </a:p>
          <a:p>
            <a:pPr lvl="1" eaLnBrk="1" hangingPunct="1">
              <a:lnSpc>
                <a:spcPct val="80000"/>
              </a:lnSpc>
            </a:pPr>
            <a:r>
              <a:rPr lang="es-ES" sz="1900"/>
              <a:t>En su interior aloja los “casquetes de biela”, similar a un descanso, con material antifricción, y que trabajan en los alfileres del eje cigüeñal.</a:t>
            </a:r>
          </a:p>
          <a:p>
            <a:pPr eaLnBrk="1" hangingPunct="1">
              <a:lnSpc>
                <a:spcPct val="80000"/>
              </a:lnSpc>
            </a:pPr>
            <a:endParaRPr lang="es-ES" sz="2100"/>
          </a:p>
        </p:txBody>
      </p:sp>
    </p:spTree>
  </p:cSld>
  <p:clrMapOvr>
    <a:masterClrMapping/>
  </p:clrMapOvr>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p:txBody>
          <a:bodyPr/>
          <a:lstStyle/>
          <a:p>
            <a:pPr eaLnBrk="1" hangingPunct="1"/>
            <a:r>
              <a:rPr lang="es-ES" sz="3200"/>
              <a:t>Disposición General y Elementos Básicos - Componentes Móviles</a:t>
            </a:r>
          </a:p>
        </p:txBody>
      </p:sp>
      <p:pic>
        <p:nvPicPr>
          <p:cNvPr id="65539" name="Picture 4"/>
          <p:cNvPicPr>
            <a:picLocks noChangeAspect="1" noChangeArrowheads="1"/>
          </p:cNvPicPr>
          <p:nvPr/>
        </p:nvPicPr>
        <p:blipFill>
          <a:blip r:embed="rId2"/>
          <a:srcRect/>
          <a:stretch>
            <a:fillRect/>
          </a:stretch>
        </p:blipFill>
        <p:spPr bwMode="auto">
          <a:xfrm>
            <a:off x="395288" y="4797425"/>
            <a:ext cx="4038600" cy="1679575"/>
          </a:xfrm>
          <a:prstGeom prst="rect">
            <a:avLst/>
          </a:prstGeom>
          <a:noFill/>
          <a:ln w="9525">
            <a:noFill/>
            <a:round/>
            <a:headEnd/>
            <a:tailEnd/>
          </a:ln>
        </p:spPr>
      </p:pic>
      <p:pic>
        <p:nvPicPr>
          <p:cNvPr id="65540" name="Picture 5"/>
          <p:cNvPicPr>
            <a:picLocks noChangeAspect="1" noChangeArrowheads="1"/>
          </p:cNvPicPr>
          <p:nvPr/>
        </p:nvPicPr>
        <p:blipFill>
          <a:blip r:embed="rId3"/>
          <a:srcRect/>
          <a:stretch>
            <a:fillRect/>
          </a:stretch>
        </p:blipFill>
        <p:spPr bwMode="auto">
          <a:xfrm>
            <a:off x="5148263" y="1773238"/>
            <a:ext cx="3624262" cy="4797425"/>
          </a:xfrm>
          <a:prstGeom prst="rect">
            <a:avLst/>
          </a:prstGeom>
          <a:noFill/>
          <a:ln w="9525">
            <a:noFill/>
            <a:round/>
            <a:headEnd/>
            <a:tailEnd/>
          </a:ln>
        </p:spPr>
      </p:pic>
      <p:sp>
        <p:nvSpPr>
          <p:cNvPr id="65541" name="Rectangle 6"/>
          <p:cNvSpPr>
            <a:spLocks noChangeArrowheads="1"/>
          </p:cNvSpPr>
          <p:nvPr/>
        </p:nvSpPr>
        <p:spPr bwMode="auto">
          <a:xfrm>
            <a:off x="900113" y="1773238"/>
            <a:ext cx="3994150" cy="701675"/>
          </a:xfrm>
          <a:prstGeom prst="rect">
            <a:avLst/>
          </a:prstGeom>
          <a:noFill/>
          <a:ln w="9525">
            <a:noFill/>
            <a:round/>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2000">
                <a:latin typeface="Arial" charset="0"/>
                <a:ea typeface="MS Gothic" pitchFamily="49" charset="-128"/>
              </a:rPr>
              <a:t>Bielas del motor principal de la LST Valdivia.</a:t>
            </a:r>
          </a:p>
        </p:txBody>
      </p:sp>
      <p:sp>
        <p:nvSpPr>
          <p:cNvPr id="65542" name="Text Box 7"/>
          <p:cNvSpPr txBox="1">
            <a:spLocks noChangeArrowheads="1"/>
          </p:cNvSpPr>
          <p:nvPr/>
        </p:nvSpPr>
        <p:spPr bwMode="auto">
          <a:xfrm>
            <a:off x="619125" y="2924175"/>
            <a:ext cx="965200" cy="368300"/>
          </a:xfrm>
          <a:prstGeom prst="rect">
            <a:avLst/>
          </a:prstGeom>
          <a:noFill/>
          <a:ln w="9360">
            <a:solidFill>
              <a:srgbClr val="FF0000"/>
            </a:solidFill>
            <a:miter lim="800000"/>
            <a:headEnd/>
            <a:tailEnd/>
          </a:ln>
        </p:spPr>
        <p:txBody>
          <a:bodyPr wrap="none" lIns="90000" tIns="46800" rIns="90000" bIns="46800">
            <a:spAutoFit/>
          </a:bodyPr>
          <a:lstStyle/>
          <a:p>
            <a:pPr defTabSz="449263" eaLnBrk="0" hangingPunct="0">
              <a:buClr>
                <a:srgbClr val="FF0000"/>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solidFill>
                  <a:srgbClr val="FF0000"/>
                </a:solidFill>
                <a:latin typeface="Arial" charset="0"/>
                <a:ea typeface="MS Gothic" pitchFamily="49" charset="-128"/>
              </a:rPr>
              <a:t>Cabeza</a:t>
            </a:r>
          </a:p>
        </p:txBody>
      </p:sp>
      <p:sp>
        <p:nvSpPr>
          <p:cNvPr id="65543" name="Text Box 8"/>
          <p:cNvSpPr txBox="1">
            <a:spLocks noChangeArrowheads="1"/>
          </p:cNvSpPr>
          <p:nvPr/>
        </p:nvSpPr>
        <p:spPr bwMode="auto">
          <a:xfrm>
            <a:off x="1916113" y="3429000"/>
            <a:ext cx="927100" cy="368300"/>
          </a:xfrm>
          <a:prstGeom prst="rect">
            <a:avLst/>
          </a:prstGeom>
          <a:noFill/>
          <a:ln w="9360">
            <a:solidFill>
              <a:srgbClr val="FF0000"/>
            </a:solidFill>
            <a:miter lim="800000"/>
            <a:headEnd/>
            <a:tailEnd/>
          </a:ln>
        </p:spPr>
        <p:txBody>
          <a:bodyPr wrap="none" lIns="90000" tIns="46800" rIns="90000" bIns="46800">
            <a:spAutoFit/>
          </a:bodyPr>
          <a:lstStyle/>
          <a:p>
            <a:pPr defTabSz="449263" eaLnBrk="0" hangingPunct="0">
              <a:buClr>
                <a:srgbClr val="FF0000"/>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solidFill>
                  <a:srgbClr val="FF0000"/>
                </a:solidFill>
                <a:latin typeface="Arial" charset="0"/>
                <a:ea typeface="MS Gothic" pitchFamily="49" charset="-128"/>
              </a:rPr>
              <a:t>Cuerpo</a:t>
            </a:r>
          </a:p>
        </p:txBody>
      </p:sp>
      <p:sp>
        <p:nvSpPr>
          <p:cNvPr id="65544" name="Text Box 9"/>
          <p:cNvSpPr txBox="1">
            <a:spLocks noChangeArrowheads="1"/>
          </p:cNvSpPr>
          <p:nvPr/>
        </p:nvSpPr>
        <p:spPr bwMode="auto">
          <a:xfrm>
            <a:off x="3138488" y="3933825"/>
            <a:ext cx="509587" cy="368300"/>
          </a:xfrm>
          <a:prstGeom prst="rect">
            <a:avLst/>
          </a:prstGeom>
          <a:noFill/>
          <a:ln w="9360">
            <a:solidFill>
              <a:srgbClr val="FF0000"/>
            </a:solidFill>
            <a:miter lim="800000"/>
            <a:headEnd/>
            <a:tailEnd/>
          </a:ln>
        </p:spPr>
        <p:txBody>
          <a:bodyPr wrap="none" lIns="90000" tIns="46800" rIns="90000" bIns="46800">
            <a:spAutoFit/>
          </a:bodyPr>
          <a:lstStyle/>
          <a:p>
            <a:pPr defTabSz="449263" eaLnBrk="0" hangingPunct="0">
              <a:buClr>
                <a:srgbClr val="FF0000"/>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solidFill>
                  <a:srgbClr val="FF0000"/>
                </a:solidFill>
                <a:latin typeface="Arial" charset="0"/>
                <a:ea typeface="MS Gothic" pitchFamily="49" charset="-128"/>
              </a:rPr>
              <a:t>Pie</a:t>
            </a:r>
          </a:p>
        </p:txBody>
      </p:sp>
      <p:sp>
        <p:nvSpPr>
          <p:cNvPr id="65545" name="Line 10"/>
          <p:cNvSpPr>
            <a:spLocks noChangeShapeType="1"/>
          </p:cNvSpPr>
          <p:nvPr/>
        </p:nvSpPr>
        <p:spPr bwMode="auto">
          <a:xfrm flipH="1">
            <a:off x="3349625" y="4292600"/>
            <a:ext cx="73025" cy="965200"/>
          </a:xfrm>
          <a:prstGeom prst="line">
            <a:avLst/>
          </a:prstGeom>
          <a:noFill/>
          <a:ln w="9360">
            <a:solidFill>
              <a:srgbClr val="FF0000"/>
            </a:solidFill>
            <a:miter lim="800000"/>
            <a:headEnd/>
            <a:tailEnd type="triangle" w="med" len="med"/>
          </a:ln>
        </p:spPr>
        <p:txBody>
          <a:bodyPr/>
          <a:lstStyle/>
          <a:p>
            <a:endParaRPr lang="es-CL"/>
          </a:p>
        </p:txBody>
      </p:sp>
      <p:sp>
        <p:nvSpPr>
          <p:cNvPr id="65546" name="Line 11"/>
          <p:cNvSpPr>
            <a:spLocks noChangeShapeType="1"/>
          </p:cNvSpPr>
          <p:nvPr/>
        </p:nvSpPr>
        <p:spPr bwMode="auto">
          <a:xfrm>
            <a:off x="3635375" y="4149725"/>
            <a:ext cx="2449513" cy="1295400"/>
          </a:xfrm>
          <a:prstGeom prst="line">
            <a:avLst/>
          </a:prstGeom>
          <a:noFill/>
          <a:ln w="9360">
            <a:solidFill>
              <a:srgbClr val="FF0000"/>
            </a:solidFill>
            <a:miter lim="800000"/>
            <a:headEnd/>
            <a:tailEnd type="triangle" w="med" len="med"/>
          </a:ln>
        </p:spPr>
        <p:txBody>
          <a:bodyPr/>
          <a:lstStyle/>
          <a:p>
            <a:endParaRPr lang="es-CL"/>
          </a:p>
        </p:txBody>
      </p:sp>
      <p:sp>
        <p:nvSpPr>
          <p:cNvPr id="65547" name="Line 12"/>
          <p:cNvSpPr>
            <a:spLocks noChangeShapeType="1"/>
          </p:cNvSpPr>
          <p:nvPr/>
        </p:nvSpPr>
        <p:spPr bwMode="auto">
          <a:xfrm flipV="1">
            <a:off x="2843213" y="3281363"/>
            <a:ext cx="4465637" cy="295275"/>
          </a:xfrm>
          <a:prstGeom prst="line">
            <a:avLst/>
          </a:prstGeom>
          <a:noFill/>
          <a:ln w="9360">
            <a:solidFill>
              <a:srgbClr val="FF0000"/>
            </a:solidFill>
            <a:miter lim="800000"/>
            <a:headEnd/>
            <a:tailEnd type="triangle" w="med" len="med"/>
          </a:ln>
        </p:spPr>
        <p:txBody>
          <a:bodyPr/>
          <a:lstStyle/>
          <a:p>
            <a:endParaRPr lang="es-CL"/>
          </a:p>
        </p:txBody>
      </p:sp>
      <p:sp>
        <p:nvSpPr>
          <p:cNvPr id="65548" name="Line 13"/>
          <p:cNvSpPr>
            <a:spLocks noChangeShapeType="1"/>
          </p:cNvSpPr>
          <p:nvPr/>
        </p:nvSpPr>
        <p:spPr bwMode="auto">
          <a:xfrm flipH="1">
            <a:off x="1673225" y="3789363"/>
            <a:ext cx="669925" cy="1773237"/>
          </a:xfrm>
          <a:prstGeom prst="line">
            <a:avLst/>
          </a:prstGeom>
          <a:noFill/>
          <a:ln w="9360">
            <a:solidFill>
              <a:srgbClr val="FF0000"/>
            </a:solidFill>
            <a:miter lim="800000"/>
            <a:headEnd/>
            <a:tailEnd type="triangle" w="med" len="med"/>
          </a:ln>
        </p:spPr>
        <p:txBody>
          <a:bodyPr/>
          <a:lstStyle/>
          <a:p>
            <a:endParaRPr lang="es-CL"/>
          </a:p>
        </p:txBody>
      </p:sp>
      <p:sp>
        <p:nvSpPr>
          <p:cNvPr id="65549" name="Line 14"/>
          <p:cNvSpPr>
            <a:spLocks noChangeShapeType="1"/>
          </p:cNvSpPr>
          <p:nvPr/>
        </p:nvSpPr>
        <p:spPr bwMode="auto">
          <a:xfrm flipH="1">
            <a:off x="823913" y="3357563"/>
            <a:ext cx="295275" cy="2016125"/>
          </a:xfrm>
          <a:prstGeom prst="line">
            <a:avLst/>
          </a:prstGeom>
          <a:noFill/>
          <a:ln w="9360">
            <a:solidFill>
              <a:srgbClr val="FF0000"/>
            </a:solidFill>
            <a:miter lim="800000"/>
            <a:headEnd/>
            <a:tailEnd type="triangle" w="med" len="med"/>
          </a:ln>
        </p:spPr>
        <p:txBody>
          <a:bodyPr/>
          <a:lstStyle/>
          <a:p>
            <a:endParaRPr lang="es-CL"/>
          </a:p>
        </p:txBody>
      </p:sp>
      <p:sp>
        <p:nvSpPr>
          <p:cNvPr id="65550" name="Line 15"/>
          <p:cNvSpPr>
            <a:spLocks noChangeShapeType="1"/>
          </p:cNvSpPr>
          <p:nvPr/>
        </p:nvSpPr>
        <p:spPr bwMode="auto">
          <a:xfrm flipV="1">
            <a:off x="1619250" y="2130425"/>
            <a:ext cx="5976938" cy="1014413"/>
          </a:xfrm>
          <a:prstGeom prst="line">
            <a:avLst/>
          </a:prstGeom>
          <a:noFill/>
          <a:ln w="9360">
            <a:solidFill>
              <a:srgbClr val="FF0000"/>
            </a:solidFill>
            <a:miter lim="800000"/>
            <a:headEnd/>
            <a:tailEnd type="triangle" w="med" len="med"/>
          </a:ln>
        </p:spPr>
        <p:txBody>
          <a:bodyPr/>
          <a:lstStyle/>
          <a:p>
            <a:endParaRPr lang="es-CL"/>
          </a:p>
        </p:txBody>
      </p:sp>
    </p:spTree>
  </p:cSld>
  <p:clrMapOvr>
    <a:masterClrMapping/>
  </p:clrMapOvr>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66563" name="Rectangle 3"/>
          <p:cNvSpPr>
            <a:spLocks noGrp="1" noChangeArrowheads="1"/>
          </p:cNvSpPr>
          <p:nvPr>
            <p:ph type="body" idx="1"/>
          </p:nvPr>
        </p:nvSpPr>
        <p:spPr/>
        <p:txBody>
          <a:bodyPr/>
          <a:lstStyle/>
          <a:p>
            <a:pPr eaLnBrk="1" hangingPunct="1"/>
            <a:r>
              <a:rPr lang="es-ES"/>
              <a:t>Eje Cigueñal:</a:t>
            </a:r>
          </a:p>
          <a:p>
            <a:pPr lvl="1" eaLnBrk="1" hangingPunct="1"/>
            <a:r>
              <a:rPr lang="es-ES"/>
              <a:t>Se ubica en la parte inferior del motor.</a:t>
            </a:r>
          </a:p>
          <a:p>
            <a:pPr lvl="1" eaLnBrk="1" hangingPunct="1"/>
            <a:r>
              <a:rPr lang="es-ES"/>
              <a:t>Recibe el movimiento alternativo transmitido por la biela.</a:t>
            </a:r>
          </a:p>
          <a:p>
            <a:pPr lvl="1" eaLnBrk="1" hangingPunct="1"/>
            <a:r>
              <a:rPr lang="es-ES"/>
              <a:t>Convierte dicho movimiento en rotatorio.</a:t>
            </a:r>
          </a:p>
          <a:p>
            <a:pPr lvl="1" eaLnBrk="1" hangingPunct="1"/>
            <a:r>
              <a:rPr lang="es-ES"/>
              <a:t>Se construyen en acero forjado, ya que requieren gran firmeza.</a:t>
            </a:r>
          </a:p>
          <a:p>
            <a:pPr lvl="1" eaLnBrk="1" hangingPunct="1"/>
            <a:r>
              <a:rPr lang="es-ES"/>
              <a:t>Son normalmente de una sola pieza.</a:t>
            </a:r>
          </a:p>
          <a:p>
            <a:pPr eaLnBrk="1" hangingPunct="1"/>
            <a:endParaRPr lang="es-ES"/>
          </a:p>
          <a:p>
            <a:pPr eaLnBrk="1" hangingPunct="1"/>
            <a:endParaRPr lang="es-ES"/>
          </a:p>
        </p:txBody>
      </p:sp>
    </p:spTree>
  </p:cSld>
  <p:clrMapOvr>
    <a:masterClrMapping/>
  </p:clrMapOvr>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67587" name="Rectangle 3"/>
          <p:cNvSpPr>
            <a:spLocks noGrp="1" noChangeArrowheads="1"/>
          </p:cNvSpPr>
          <p:nvPr>
            <p:ph type="body" sz="half" idx="1"/>
          </p:nvPr>
        </p:nvSpPr>
        <p:spPr/>
        <p:txBody>
          <a:bodyPr/>
          <a:lstStyle/>
          <a:p>
            <a:pPr eaLnBrk="1" hangingPunct="1"/>
            <a:r>
              <a:rPr lang="es-ES" sz="2500"/>
              <a:t>Eje cigüeñal del motor propulsor MAN de la LPM Maule.</a:t>
            </a:r>
          </a:p>
          <a:p>
            <a:pPr eaLnBrk="1" hangingPunct="1"/>
            <a:endParaRPr lang="es-ES" sz="2500"/>
          </a:p>
        </p:txBody>
      </p:sp>
      <p:pic>
        <p:nvPicPr>
          <p:cNvPr id="67588" name="Picture 5"/>
          <p:cNvPicPr>
            <a:picLocks noGrp="1" noChangeAspect="1" noChangeArrowheads="1"/>
          </p:cNvPicPr>
          <p:nvPr>
            <p:ph sz="half" idx="2"/>
          </p:nvPr>
        </p:nvPicPr>
        <p:blipFill>
          <a:blip r:embed="rId2"/>
          <a:srcRect/>
          <a:stretch>
            <a:fillRect/>
          </a:stretch>
        </p:blipFill>
        <p:spPr>
          <a:xfrm>
            <a:off x="611188" y="3213100"/>
            <a:ext cx="8280400" cy="2281238"/>
          </a:xfrm>
          <a:noFill/>
        </p:spPr>
      </p:pic>
    </p:spTree>
  </p:cSld>
  <p:clrMapOvr>
    <a:masterClrMapping/>
  </p:clrMapOvr>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ChangeArrowheads="1"/>
          </p:cNvSpPr>
          <p:nvPr>
            <p:ph type="title" idx="4294967295"/>
          </p:nvPr>
        </p:nvSpPr>
        <p:spPr>
          <a:xfrm>
            <a:off x="1830388" y="301625"/>
            <a:ext cx="7313612" cy="1143000"/>
          </a:xfrm>
        </p:spPr>
        <p:txBody>
          <a:bodyPr/>
          <a:lstStyle/>
          <a:p>
            <a:pPr eaLnBrk="1" hangingPunct="1"/>
            <a:r>
              <a:rPr lang="es-ES" sz="3200"/>
              <a:t>Disposición General y Elementos Básicos - Componentes Móviles</a:t>
            </a:r>
          </a:p>
        </p:txBody>
      </p:sp>
      <p:pic>
        <p:nvPicPr>
          <p:cNvPr id="68611" name="Picture 7"/>
          <p:cNvPicPr>
            <a:picLocks noGrp="1" noChangeAspect="1" noChangeArrowheads="1"/>
          </p:cNvPicPr>
          <p:nvPr>
            <p:ph/>
          </p:nvPr>
        </p:nvPicPr>
        <p:blipFill>
          <a:blip r:embed="rId2"/>
          <a:srcRect/>
          <a:stretch>
            <a:fillRect/>
          </a:stretch>
        </p:blipFill>
        <p:spPr>
          <a:xfrm>
            <a:off x="1692275" y="1773238"/>
            <a:ext cx="6096000" cy="4572000"/>
          </a:xfrm>
          <a:noFill/>
        </p:spPr>
      </p:pic>
    </p:spTree>
  </p:cSld>
  <p:clrMapOvr>
    <a:masterClrMapping/>
  </p:clrMapOvr>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p:txBody>
          <a:bodyPr/>
          <a:lstStyle/>
          <a:p>
            <a:pPr eaLnBrk="1" hangingPunct="1"/>
            <a:r>
              <a:rPr lang="es-ES" sz="3200"/>
              <a:t>Disposición General y Elementos Básicos - Componentes Móviles</a:t>
            </a:r>
          </a:p>
        </p:txBody>
      </p:sp>
      <p:pic>
        <p:nvPicPr>
          <p:cNvPr id="69635" name="Picture 6"/>
          <p:cNvPicPr>
            <a:picLocks noChangeAspect="1" noChangeArrowheads="1"/>
          </p:cNvPicPr>
          <p:nvPr/>
        </p:nvPicPr>
        <p:blipFill>
          <a:blip r:embed="rId2"/>
          <a:srcRect/>
          <a:stretch>
            <a:fillRect/>
          </a:stretch>
        </p:blipFill>
        <p:spPr bwMode="auto">
          <a:xfrm>
            <a:off x="755650" y="4437063"/>
            <a:ext cx="7740650" cy="2132012"/>
          </a:xfrm>
          <a:prstGeom prst="rect">
            <a:avLst/>
          </a:prstGeom>
          <a:noFill/>
          <a:ln w="9525">
            <a:noFill/>
            <a:round/>
            <a:headEnd/>
            <a:tailEnd/>
          </a:ln>
        </p:spPr>
      </p:pic>
      <p:sp>
        <p:nvSpPr>
          <p:cNvPr id="69636" name="Text Box 7"/>
          <p:cNvSpPr txBox="1">
            <a:spLocks noChangeArrowheads="1"/>
          </p:cNvSpPr>
          <p:nvPr/>
        </p:nvSpPr>
        <p:spPr bwMode="auto">
          <a:xfrm>
            <a:off x="828675" y="1628775"/>
            <a:ext cx="8496300" cy="398463"/>
          </a:xfrm>
          <a:prstGeom prst="rect">
            <a:avLst/>
          </a:prstGeom>
          <a:noFill/>
          <a:ln w="9525">
            <a:noFill/>
            <a:round/>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2000">
                <a:latin typeface="Arial" charset="0"/>
                <a:ea typeface="MS Gothic" pitchFamily="49" charset="-128"/>
              </a:rPr>
              <a:t>Alfiler de Biela: Parte en donde el cigüeñal se une con el Pie de Biela</a:t>
            </a:r>
          </a:p>
        </p:txBody>
      </p:sp>
      <p:sp>
        <p:nvSpPr>
          <p:cNvPr id="69637" name="Text Box 8"/>
          <p:cNvSpPr txBox="1">
            <a:spLocks noChangeArrowheads="1"/>
          </p:cNvSpPr>
          <p:nvPr/>
        </p:nvSpPr>
        <p:spPr bwMode="auto">
          <a:xfrm>
            <a:off x="3419475" y="3213100"/>
            <a:ext cx="5473700" cy="701675"/>
          </a:xfrm>
          <a:prstGeom prst="rect">
            <a:avLst/>
          </a:prstGeom>
          <a:noFill/>
          <a:ln w="9525">
            <a:noFill/>
            <a:round/>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2000">
                <a:latin typeface="Arial" charset="0"/>
                <a:ea typeface="MS Gothic" pitchFamily="49" charset="-128"/>
              </a:rPr>
              <a:t>Alfiler de Bancada: Parte del eje que se apoya en los descansos de bancada.</a:t>
            </a:r>
          </a:p>
        </p:txBody>
      </p:sp>
      <p:sp>
        <p:nvSpPr>
          <p:cNvPr id="69638" name="Line 10"/>
          <p:cNvSpPr>
            <a:spLocks noChangeShapeType="1"/>
          </p:cNvSpPr>
          <p:nvPr/>
        </p:nvSpPr>
        <p:spPr bwMode="auto">
          <a:xfrm>
            <a:off x="5292725" y="3933825"/>
            <a:ext cx="2374900" cy="1295400"/>
          </a:xfrm>
          <a:prstGeom prst="line">
            <a:avLst/>
          </a:prstGeom>
          <a:noFill/>
          <a:ln w="9360">
            <a:solidFill>
              <a:srgbClr val="FF0000"/>
            </a:solidFill>
            <a:miter lim="800000"/>
            <a:headEnd/>
            <a:tailEnd type="triangle" w="med" len="med"/>
          </a:ln>
        </p:spPr>
        <p:txBody>
          <a:bodyPr/>
          <a:lstStyle/>
          <a:p>
            <a:endParaRPr lang="es-CL"/>
          </a:p>
        </p:txBody>
      </p:sp>
      <p:sp>
        <p:nvSpPr>
          <p:cNvPr id="69639" name="Line 11"/>
          <p:cNvSpPr>
            <a:spLocks noChangeShapeType="1"/>
          </p:cNvSpPr>
          <p:nvPr/>
        </p:nvSpPr>
        <p:spPr bwMode="auto">
          <a:xfrm>
            <a:off x="1835150" y="2492375"/>
            <a:ext cx="2952750" cy="2881313"/>
          </a:xfrm>
          <a:prstGeom prst="line">
            <a:avLst/>
          </a:prstGeom>
          <a:noFill/>
          <a:ln w="9360">
            <a:solidFill>
              <a:srgbClr val="FF0000"/>
            </a:solidFill>
            <a:miter lim="800000"/>
            <a:headEnd/>
            <a:tailEnd type="triangle" w="med" len="med"/>
          </a:ln>
        </p:spPr>
        <p:txBody>
          <a:bodyPr/>
          <a:lstStyle/>
          <a:p>
            <a:endParaRPr lang="es-CL"/>
          </a:p>
        </p:txBody>
      </p:sp>
      <p:sp>
        <p:nvSpPr>
          <p:cNvPr id="69640" name="Text Box 12"/>
          <p:cNvSpPr txBox="1">
            <a:spLocks noChangeArrowheads="1"/>
          </p:cNvSpPr>
          <p:nvPr/>
        </p:nvSpPr>
        <p:spPr bwMode="auto">
          <a:xfrm>
            <a:off x="900113" y="2133600"/>
            <a:ext cx="7920037" cy="1006475"/>
          </a:xfrm>
          <a:prstGeom prst="rect">
            <a:avLst/>
          </a:prstGeom>
          <a:noFill/>
          <a:ln w="9525">
            <a:noFill/>
            <a:round/>
            <a:headEnd/>
            <a:tailEnd/>
          </a:ln>
        </p:spPr>
        <p:txBody>
          <a:bodyPr lIns="90000" tIns="46800" rIns="90000" bIns="46800">
            <a:spAutoFit/>
          </a:bodyPr>
          <a:lstStyle/>
          <a:p>
            <a:pPr marL="1612900" indent="-1612900" algn="just" defTabSz="449263" eaLnBrk="0" hangingPunct="0">
              <a:buClr>
                <a:srgbClr val="FFFFFF"/>
              </a:buClr>
              <a:buSzPct val="100000"/>
              <a:buFont typeface="Arial" charset="0"/>
              <a:buNone/>
              <a:tabLst>
                <a:tab pos="1612900" algn="l"/>
                <a:tab pos="1822450" algn="l"/>
                <a:tab pos="2736850" algn="l"/>
                <a:tab pos="3651250" algn="l"/>
                <a:tab pos="4565650" algn="l"/>
                <a:tab pos="5480050" algn="l"/>
                <a:tab pos="6394450" algn="l"/>
                <a:tab pos="7308850" algn="l"/>
                <a:tab pos="8223250" algn="l"/>
                <a:tab pos="9137650" algn="l"/>
                <a:tab pos="10052050" algn="l"/>
                <a:tab pos="10329863" algn="l"/>
                <a:tab pos="10779125" algn="l"/>
              </a:tabLst>
            </a:pPr>
            <a:r>
              <a:rPr lang="en-GB" sz="2000">
                <a:latin typeface="Arial" charset="0"/>
                <a:ea typeface="MS Gothic" pitchFamily="49" charset="-128"/>
              </a:rPr>
              <a:t>Contrapesos: 	Elementos (integrales o postizos) destinados a balancear estatica y dinamicamente el conjunto, producto de los cambios de carga del motor.</a:t>
            </a:r>
          </a:p>
        </p:txBody>
      </p:sp>
    </p:spTree>
  </p:cSld>
  <p:clrMapOvr>
    <a:masterClrMapping/>
  </p:clrMapOvr>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70659" name="Rectangle 3"/>
          <p:cNvSpPr>
            <a:spLocks noGrp="1" noChangeArrowheads="1"/>
          </p:cNvSpPr>
          <p:nvPr>
            <p:ph type="body" idx="1"/>
          </p:nvPr>
        </p:nvSpPr>
        <p:spPr/>
        <p:txBody>
          <a:bodyPr/>
          <a:lstStyle/>
          <a:p>
            <a:pPr eaLnBrk="1" hangingPunct="1"/>
            <a:r>
              <a:rPr lang="es-ES" sz="2500"/>
              <a:t>Volante de Inercia o Damper: </a:t>
            </a:r>
          </a:p>
          <a:p>
            <a:pPr lvl="1" eaLnBrk="1" hangingPunct="1"/>
            <a:r>
              <a:rPr lang="es-ES" sz="2100"/>
              <a:t>La fuerza de rotación en los motores de combustión es cíclica, por lo que se necesita colocar un elemento que minimice la fluctuación de dicha fuerza.</a:t>
            </a:r>
          </a:p>
          <a:p>
            <a:pPr lvl="1" eaLnBrk="1" hangingPunct="1"/>
            <a:r>
              <a:rPr lang="es-ES" sz="2100"/>
              <a:t>Dicho elemento es un plato de acero, que se coloca en uno de los extremos del eje, generalmente en la parte delantera. </a:t>
            </a:r>
          </a:p>
          <a:p>
            <a:pPr lvl="1" eaLnBrk="1" hangingPunct="1"/>
            <a:r>
              <a:rPr lang="es-ES" sz="2100"/>
              <a:t>También se le conoce como Damper amortiguador de Vibraciones.</a:t>
            </a:r>
          </a:p>
          <a:p>
            <a:pPr eaLnBrk="1" hangingPunct="1"/>
            <a:endParaRPr lang="es-ES" sz="2500"/>
          </a:p>
          <a:p>
            <a:pPr eaLnBrk="1" hangingPunct="1"/>
            <a:endParaRPr lang="es-ES" sz="2500"/>
          </a:p>
        </p:txBody>
      </p:sp>
    </p:spTree>
  </p:cSld>
  <p:clrMapOvr>
    <a:masterClrMapping/>
  </p:clrMapOvr>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71683" name="Rectangle 3"/>
          <p:cNvSpPr>
            <a:spLocks noGrp="1" noChangeArrowheads="1"/>
          </p:cNvSpPr>
          <p:nvPr>
            <p:ph type="body" idx="1"/>
          </p:nvPr>
        </p:nvSpPr>
        <p:spPr/>
        <p:txBody>
          <a:bodyPr/>
          <a:lstStyle/>
          <a:p>
            <a:pPr eaLnBrk="1" hangingPunct="1">
              <a:lnSpc>
                <a:spcPct val="80000"/>
              </a:lnSpc>
            </a:pPr>
            <a:r>
              <a:rPr lang="es-ES" sz="2100"/>
              <a:t>Sistema de distribución:</a:t>
            </a:r>
          </a:p>
          <a:p>
            <a:pPr lvl="1" eaLnBrk="1" hangingPunct="1">
              <a:lnSpc>
                <a:spcPct val="80000"/>
              </a:lnSpc>
            </a:pPr>
            <a:r>
              <a:rPr lang="es-ES" sz="1900"/>
              <a:t>Conjunto de piezas que regulan la entrada y salida de aire y gases al/del cilindro.</a:t>
            </a:r>
          </a:p>
          <a:p>
            <a:pPr lvl="1" eaLnBrk="1" hangingPunct="1">
              <a:lnSpc>
                <a:spcPct val="80000"/>
              </a:lnSpc>
            </a:pPr>
            <a:r>
              <a:rPr lang="es-ES" sz="1900"/>
              <a:t>El eje cigüeñal mediante un tren de engranajes (cadena o correa de distribución) al eje camonal o eje de levas, el cual mediante camones (o levas) y a través de barras y balancines obligan a abrirse a las válvulas, cuyos resortes intentan mantenerlas cerradas.</a:t>
            </a:r>
          </a:p>
          <a:p>
            <a:pPr lvl="1" eaLnBrk="1" hangingPunct="1">
              <a:lnSpc>
                <a:spcPct val="80000"/>
              </a:lnSpc>
            </a:pPr>
            <a:r>
              <a:rPr lang="es-ES" sz="1900"/>
              <a:t>Sus componentes son:</a:t>
            </a:r>
          </a:p>
          <a:p>
            <a:pPr lvl="2" eaLnBrk="1" hangingPunct="1">
              <a:lnSpc>
                <a:spcPct val="80000"/>
              </a:lnSpc>
            </a:pPr>
            <a:r>
              <a:rPr lang="es-ES" sz="1800"/>
              <a:t>Eje camonal</a:t>
            </a:r>
          </a:p>
          <a:p>
            <a:pPr lvl="2" eaLnBrk="1" hangingPunct="1">
              <a:lnSpc>
                <a:spcPct val="80000"/>
              </a:lnSpc>
            </a:pPr>
            <a:r>
              <a:rPr lang="es-ES" sz="1800"/>
              <a:t>Camones</a:t>
            </a:r>
          </a:p>
          <a:p>
            <a:pPr lvl="2" eaLnBrk="1" hangingPunct="1">
              <a:lnSpc>
                <a:spcPct val="80000"/>
              </a:lnSpc>
            </a:pPr>
            <a:r>
              <a:rPr lang="es-ES" sz="1800"/>
              <a:t>Taqué</a:t>
            </a:r>
          </a:p>
          <a:p>
            <a:pPr lvl="2" eaLnBrk="1" hangingPunct="1">
              <a:lnSpc>
                <a:spcPct val="80000"/>
              </a:lnSpc>
            </a:pPr>
            <a:r>
              <a:rPr lang="es-ES" sz="1800"/>
              <a:t>Balancín</a:t>
            </a:r>
          </a:p>
          <a:p>
            <a:pPr lvl="2" eaLnBrk="1" hangingPunct="1">
              <a:lnSpc>
                <a:spcPct val="80000"/>
              </a:lnSpc>
            </a:pPr>
            <a:r>
              <a:rPr lang="es-ES" sz="1800"/>
              <a:t>Válvulas</a:t>
            </a:r>
          </a:p>
          <a:p>
            <a:pPr eaLnBrk="1" hangingPunct="1">
              <a:lnSpc>
                <a:spcPct val="80000"/>
              </a:lnSpc>
            </a:pPr>
            <a:endParaRPr lang="es-ES" sz="2100"/>
          </a:p>
          <a:p>
            <a:pPr eaLnBrk="1" hangingPunct="1">
              <a:lnSpc>
                <a:spcPct val="80000"/>
              </a:lnSpc>
            </a:pPr>
            <a:endParaRPr lang="es-ES" sz="2100"/>
          </a:p>
        </p:txBody>
      </p:sp>
    </p:spTree>
  </p:cSld>
  <p:clrMapOvr>
    <a:masterClrMapping/>
  </p:clrMapOvr>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72707" name="Rectangle 3"/>
          <p:cNvSpPr>
            <a:spLocks noGrp="1" noChangeArrowheads="1"/>
          </p:cNvSpPr>
          <p:nvPr>
            <p:ph type="body" idx="1"/>
          </p:nvPr>
        </p:nvSpPr>
        <p:spPr/>
        <p:txBody>
          <a:bodyPr/>
          <a:lstStyle/>
          <a:p>
            <a:pPr eaLnBrk="1" hangingPunct="1">
              <a:lnSpc>
                <a:spcPct val="90000"/>
              </a:lnSpc>
            </a:pPr>
            <a:r>
              <a:rPr lang="es-ES" sz="2100"/>
              <a:t>Eje Camonal o Eje de Levas:</a:t>
            </a:r>
          </a:p>
          <a:p>
            <a:pPr lvl="1" eaLnBrk="1" hangingPunct="1">
              <a:lnSpc>
                <a:spcPct val="90000"/>
              </a:lnSpc>
            </a:pPr>
            <a:r>
              <a:rPr lang="es-ES" sz="1900"/>
              <a:t>Tiene por función producir la abertura y cierre de las válvulas de admisión y escape, en el tiempo y espacio requerido para el correcto funcionamiento del motor.</a:t>
            </a:r>
          </a:p>
          <a:p>
            <a:pPr lvl="1" eaLnBrk="1" hangingPunct="1">
              <a:lnSpc>
                <a:spcPct val="90000"/>
              </a:lnSpc>
            </a:pPr>
            <a:r>
              <a:rPr lang="es-ES" sz="1900"/>
              <a:t>Su movimiento rotatorio lo obtiene del eje cigüeñal, a través de un tren de engranajes o un sistema de cadenas (en motores livianos, por la correa de distribución)</a:t>
            </a:r>
            <a:r>
              <a:rPr lang="ar-SA" sz="1900">
                <a:cs typeface="Arial" charset="0"/>
              </a:rPr>
              <a:t>‏</a:t>
            </a:r>
            <a:endParaRPr lang="es-ES" sz="1900"/>
          </a:p>
          <a:p>
            <a:pPr lvl="1" eaLnBrk="1" hangingPunct="1">
              <a:lnSpc>
                <a:spcPct val="90000"/>
              </a:lnSpc>
            </a:pPr>
            <a:r>
              <a:rPr lang="es-ES" sz="1900"/>
              <a:t>En los motores de 2 tiempos este eje gira a la misma velocidad que el eje cigüeñal; en los de 4 tiempos, a la mitad.</a:t>
            </a:r>
          </a:p>
          <a:p>
            <a:pPr lvl="1" eaLnBrk="1" hangingPunct="1">
              <a:lnSpc>
                <a:spcPct val="90000"/>
              </a:lnSpc>
            </a:pPr>
            <a:r>
              <a:rPr lang="es-ES" sz="1900"/>
              <a:t>Este eje, en muchos casos también participa en el proceso de inyección de combustible al cilindro.</a:t>
            </a:r>
          </a:p>
          <a:p>
            <a:pPr eaLnBrk="1" hangingPunct="1">
              <a:lnSpc>
                <a:spcPct val="90000"/>
              </a:lnSpc>
            </a:pPr>
            <a:endParaRPr lang="es-ES" sz="2100"/>
          </a:p>
          <a:p>
            <a:pPr eaLnBrk="1" hangingPunct="1">
              <a:lnSpc>
                <a:spcPct val="90000"/>
              </a:lnSpc>
            </a:pPr>
            <a:endParaRPr lang="es-ES" sz="2100"/>
          </a:p>
        </p:txBody>
      </p:sp>
    </p:spTree>
  </p:cSld>
  <p:clrMapOvr>
    <a:masterClrMapping/>
  </p:clrMapOvr>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73731" name="Rectangle 3"/>
          <p:cNvSpPr>
            <a:spLocks noGrp="1" noChangeArrowheads="1"/>
          </p:cNvSpPr>
          <p:nvPr>
            <p:ph type="body" idx="4294967295"/>
          </p:nvPr>
        </p:nvSpPr>
        <p:spPr>
          <a:xfrm>
            <a:off x="1830388" y="1827213"/>
            <a:ext cx="7313612" cy="4114800"/>
          </a:xfrm>
        </p:spPr>
        <p:txBody>
          <a:bodyPr/>
          <a:lstStyle/>
          <a:p>
            <a:pPr eaLnBrk="1" hangingPunct="1"/>
            <a:endParaRPr lang="es-ES"/>
          </a:p>
          <a:p>
            <a:pPr eaLnBrk="1" hangingPunct="1"/>
            <a:endParaRPr lang="es-ES"/>
          </a:p>
        </p:txBody>
      </p:sp>
      <p:sp>
        <p:nvSpPr>
          <p:cNvPr id="73732" name="Rectangle 4"/>
          <p:cNvSpPr>
            <a:spLocks noChangeArrowheads="1"/>
          </p:cNvSpPr>
          <p:nvPr/>
        </p:nvSpPr>
        <p:spPr bwMode="auto">
          <a:xfrm>
            <a:off x="966788" y="1600200"/>
            <a:ext cx="8718550" cy="1616075"/>
          </a:xfrm>
          <a:prstGeom prst="rect">
            <a:avLst/>
          </a:prstGeom>
          <a:noFill/>
          <a:ln w="9525">
            <a:noFill/>
            <a:round/>
            <a:headEnd/>
            <a:tailEnd/>
          </a:ln>
        </p:spPr>
        <p:txBody>
          <a:bodyPr lIns="90000" tIns="46800" rIns="90000" bIns="46800">
            <a:spAutoFit/>
          </a:bodyPr>
          <a:lstStyle/>
          <a:p>
            <a:pPr marL="282575" indent="-282575" defTabSz="449263" eaLnBrk="0" hangingPunct="0">
              <a:buClr>
                <a:srgbClr val="FFFFFF"/>
              </a:buClr>
              <a:buSzPct val="100000"/>
              <a:buFont typeface="Arial" charset="0"/>
              <a:buNone/>
              <a:tabLst>
                <a:tab pos="282575" algn="l"/>
                <a:tab pos="730250" algn="l"/>
                <a:tab pos="1179513" algn="l"/>
                <a:tab pos="1628775" algn="l"/>
                <a:tab pos="2078038" algn="l"/>
                <a:tab pos="2527300" algn="l"/>
                <a:tab pos="2976563" algn="l"/>
                <a:tab pos="3425825" algn="l"/>
                <a:tab pos="3875088" algn="l"/>
                <a:tab pos="4324350" algn="l"/>
                <a:tab pos="4773613" algn="l"/>
                <a:tab pos="5222875" algn="l"/>
                <a:tab pos="5672138" algn="l"/>
                <a:tab pos="6121400" algn="l"/>
                <a:tab pos="6570663" algn="l"/>
                <a:tab pos="7019925" algn="l"/>
                <a:tab pos="7469188" algn="l"/>
                <a:tab pos="7918450" algn="l"/>
                <a:tab pos="8367713" algn="l"/>
                <a:tab pos="8816975" algn="l"/>
                <a:tab pos="9266238" algn="l"/>
              </a:tabLst>
            </a:pPr>
            <a:r>
              <a:rPr lang="en-GB" sz="2000" b="1">
                <a:latin typeface="Arial" charset="0"/>
                <a:ea typeface="MS Gothic" pitchFamily="49" charset="-128"/>
              </a:rPr>
              <a:t>Camones:</a:t>
            </a:r>
          </a:p>
          <a:p>
            <a:pPr marL="282575" indent="-282575" defTabSz="449263" eaLnBrk="0" hangingPunct="0">
              <a:buClr>
                <a:schemeClr val="tx1"/>
              </a:buClr>
              <a:buSzPct val="100000"/>
              <a:buFontTx/>
              <a:buChar char="•"/>
              <a:tabLst>
                <a:tab pos="282575" algn="l"/>
                <a:tab pos="730250" algn="l"/>
                <a:tab pos="1179513" algn="l"/>
                <a:tab pos="1628775" algn="l"/>
                <a:tab pos="2078038" algn="l"/>
                <a:tab pos="2527300" algn="l"/>
                <a:tab pos="2976563" algn="l"/>
                <a:tab pos="3425825" algn="l"/>
                <a:tab pos="3875088" algn="l"/>
                <a:tab pos="4324350" algn="l"/>
                <a:tab pos="4773613" algn="l"/>
                <a:tab pos="5222875" algn="l"/>
                <a:tab pos="5672138" algn="l"/>
                <a:tab pos="6121400" algn="l"/>
                <a:tab pos="6570663" algn="l"/>
                <a:tab pos="7019925" algn="l"/>
                <a:tab pos="7469188" algn="l"/>
                <a:tab pos="7918450" algn="l"/>
                <a:tab pos="8367713" algn="l"/>
                <a:tab pos="8816975" algn="l"/>
                <a:tab pos="9266238" algn="l"/>
              </a:tabLst>
            </a:pPr>
            <a:r>
              <a:rPr lang="en-GB" sz="2000">
                <a:latin typeface="Arial" charset="0"/>
                <a:ea typeface="MS Gothic" pitchFamily="49" charset="-128"/>
              </a:rPr>
              <a:t>Piezas de forma excentrica, construidas de una pieza con el eje.</a:t>
            </a:r>
          </a:p>
          <a:p>
            <a:pPr marL="282575" indent="-282575" defTabSz="449263" eaLnBrk="0" hangingPunct="0">
              <a:buClr>
                <a:schemeClr val="tx1"/>
              </a:buClr>
              <a:buSzPct val="100000"/>
              <a:buFontTx/>
              <a:buChar char="•"/>
              <a:tabLst>
                <a:tab pos="282575" algn="l"/>
                <a:tab pos="730250" algn="l"/>
                <a:tab pos="1179513" algn="l"/>
                <a:tab pos="1628775" algn="l"/>
                <a:tab pos="2078038" algn="l"/>
                <a:tab pos="2527300" algn="l"/>
                <a:tab pos="2976563" algn="l"/>
                <a:tab pos="3425825" algn="l"/>
                <a:tab pos="3875088" algn="l"/>
                <a:tab pos="4324350" algn="l"/>
                <a:tab pos="4773613" algn="l"/>
                <a:tab pos="5222875" algn="l"/>
                <a:tab pos="5672138" algn="l"/>
                <a:tab pos="6121400" algn="l"/>
                <a:tab pos="6570663" algn="l"/>
                <a:tab pos="7019925" algn="l"/>
                <a:tab pos="7469188" algn="l"/>
                <a:tab pos="7918450" algn="l"/>
                <a:tab pos="8367713" algn="l"/>
                <a:tab pos="8816975" algn="l"/>
                <a:tab pos="9266238" algn="l"/>
              </a:tabLst>
            </a:pPr>
            <a:r>
              <a:rPr lang="en-GB" sz="2000">
                <a:latin typeface="Arial" charset="0"/>
                <a:ea typeface="MS Gothic" pitchFamily="49" charset="-128"/>
              </a:rPr>
              <a:t>Tambien pueden ser postizos, afirmados con pernos.</a:t>
            </a:r>
          </a:p>
          <a:p>
            <a:pPr marL="282575" indent="-282575" defTabSz="449263" eaLnBrk="0" hangingPunct="0">
              <a:buClr>
                <a:schemeClr val="tx1"/>
              </a:buClr>
              <a:buSzPct val="100000"/>
              <a:buFontTx/>
              <a:buChar char="•"/>
              <a:tabLst>
                <a:tab pos="282575" algn="l"/>
                <a:tab pos="730250" algn="l"/>
                <a:tab pos="1179513" algn="l"/>
                <a:tab pos="1628775" algn="l"/>
                <a:tab pos="2078038" algn="l"/>
                <a:tab pos="2527300" algn="l"/>
                <a:tab pos="2976563" algn="l"/>
                <a:tab pos="3425825" algn="l"/>
                <a:tab pos="3875088" algn="l"/>
                <a:tab pos="4324350" algn="l"/>
                <a:tab pos="4773613" algn="l"/>
                <a:tab pos="5222875" algn="l"/>
                <a:tab pos="5672138" algn="l"/>
                <a:tab pos="6121400" algn="l"/>
                <a:tab pos="6570663" algn="l"/>
                <a:tab pos="7019925" algn="l"/>
                <a:tab pos="7469188" algn="l"/>
                <a:tab pos="7918450" algn="l"/>
                <a:tab pos="8367713" algn="l"/>
                <a:tab pos="8816975" algn="l"/>
                <a:tab pos="9266238" algn="l"/>
              </a:tabLst>
            </a:pPr>
            <a:r>
              <a:rPr lang="en-GB" sz="2000">
                <a:latin typeface="Arial" charset="0"/>
                <a:ea typeface="MS Gothic" pitchFamily="49" charset="-128"/>
              </a:rPr>
              <a:t>Normalmente hay un camon por valvula.</a:t>
            </a:r>
          </a:p>
          <a:p>
            <a:pPr marL="282575" indent="-282575" defTabSz="449263" eaLnBrk="0" hangingPunct="0">
              <a:buClr>
                <a:schemeClr val="tx1"/>
              </a:buClr>
              <a:buSzPct val="100000"/>
              <a:buFontTx/>
              <a:buChar char="•"/>
              <a:tabLst>
                <a:tab pos="282575" algn="l"/>
                <a:tab pos="730250" algn="l"/>
                <a:tab pos="1179513" algn="l"/>
                <a:tab pos="1628775" algn="l"/>
                <a:tab pos="2078038" algn="l"/>
                <a:tab pos="2527300" algn="l"/>
                <a:tab pos="2976563" algn="l"/>
                <a:tab pos="3425825" algn="l"/>
                <a:tab pos="3875088" algn="l"/>
                <a:tab pos="4324350" algn="l"/>
                <a:tab pos="4773613" algn="l"/>
                <a:tab pos="5222875" algn="l"/>
                <a:tab pos="5672138" algn="l"/>
                <a:tab pos="6121400" algn="l"/>
                <a:tab pos="6570663" algn="l"/>
                <a:tab pos="7019925" algn="l"/>
                <a:tab pos="7469188" algn="l"/>
                <a:tab pos="7918450" algn="l"/>
                <a:tab pos="8367713" algn="l"/>
                <a:tab pos="8816975" algn="l"/>
                <a:tab pos="9266238" algn="l"/>
              </a:tabLst>
            </a:pPr>
            <a:r>
              <a:rPr lang="en-GB" sz="2000">
                <a:latin typeface="Arial" charset="0"/>
                <a:ea typeface="MS Gothic" pitchFamily="49" charset="-128"/>
              </a:rPr>
              <a:t>En la medida que el camon gira la valvula comienza a levantarse.</a:t>
            </a:r>
          </a:p>
        </p:txBody>
      </p:sp>
      <p:grpSp>
        <p:nvGrpSpPr>
          <p:cNvPr id="2" name="Group 5"/>
          <p:cNvGrpSpPr>
            <a:grpSpLocks/>
          </p:cNvGrpSpPr>
          <p:nvPr/>
        </p:nvGrpSpPr>
        <p:grpSpPr bwMode="auto">
          <a:xfrm>
            <a:off x="2838450" y="3962400"/>
            <a:ext cx="1141413" cy="1552575"/>
            <a:chOff x="1788" y="2496"/>
            <a:chExt cx="719" cy="978"/>
          </a:xfrm>
        </p:grpSpPr>
        <p:grpSp>
          <p:nvGrpSpPr>
            <p:cNvPr id="73761" name="Group 6"/>
            <p:cNvGrpSpPr>
              <a:grpSpLocks/>
            </p:cNvGrpSpPr>
            <p:nvPr/>
          </p:nvGrpSpPr>
          <p:grpSpPr bwMode="auto">
            <a:xfrm>
              <a:off x="2075" y="2496"/>
              <a:ext cx="335" cy="353"/>
              <a:chOff x="2075" y="2496"/>
              <a:chExt cx="335" cy="353"/>
            </a:xfrm>
          </p:grpSpPr>
          <p:sp>
            <p:nvSpPr>
              <p:cNvPr id="73765" name="Oval 7"/>
              <p:cNvSpPr>
                <a:spLocks noChangeArrowheads="1"/>
              </p:cNvSpPr>
              <p:nvPr/>
            </p:nvSpPr>
            <p:spPr bwMode="auto">
              <a:xfrm>
                <a:off x="2123" y="2610"/>
                <a:ext cx="240" cy="240"/>
              </a:xfrm>
              <a:prstGeom prst="ellipse">
                <a:avLst/>
              </a:prstGeom>
              <a:solidFill>
                <a:srgbClr val="4D4D4D"/>
              </a:solidFill>
              <a:ln w="9360">
                <a:solidFill>
                  <a:srgbClr val="FFFFFF"/>
                </a:solidFill>
                <a:miter lim="800000"/>
                <a:headEnd/>
                <a:tailEnd/>
              </a:ln>
            </p:spPr>
            <p:txBody>
              <a:bodyPr wrap="none" anchor="ctr"/>
              <a:lstStyle/>
              <a:p>
                <a:endParaRPr lang="es-CL"/>
              </a:p>
            </p:txBody>
          </p:sp>
          <p:sp>
            <p:nvSpPr>
              <p:cNvPr id="73766" name="Rectangle 8"/>
              <p:cNvSpPr>
                <a:spLocks noChangeArrowheads="1"/>
              </p:cNvSpPr>
              <p:nvPr/>
            </p:nvSpPr>
            <p:spPr bwMode="auto">
              <a:xfrm>
                <a:off x="2075" y="2496"/>
                <a:ext cx="336" cy="288"/>
              </a:xfrm>
              <a:prstGeom prst="rect">
                <a:avLst/>
              </a:prstGeom>
              <a:solidFill>
                <a:srgbClr val="333333"/>
              </a:solidFill>
              <a:ln w="9360">
                <a:solidFill>
                  <a:srgbClr val="FFFFFF"/>
                </a:solidFill>
                <a:miter lim="800000"/>
                <a:headEnd/>
                <a:tailEnd/>
              </a:ln>
            </p:spPr>
            <p:txBody>
              <a:bodyPr wrap="none" anchor="ctr"/>
              <a:lstStyle/>
              <a:p>
                <a:endParaRPr lang="es-CL"/>
              </a:p>
            </p:txBody>
          </p:sp>
        </p:grpSp>
        <p:sp>
          <p:nvSpPr>
            <p:cNvPr id="73762" name="Oval 9"/>
            <p:cNvSpPr>
              <a:spLocks noChangeArrowheads="1"/>
            </p:cNvSpPr>
            <p:nvPr/>
          </p:nvSpPr>
          <p:spPr bwMode="auto">
            <a:xfrm rot="5400000">
              <a:off x="1837" y="2804"/>
              <a:ext cx="624" cy="720"/>
            </a:xfrm>
            <a:prstGeom prst="ellipse">
              <a:avLst/>
            </a:prstGeom>
            <a:solidFill>
              <a:srgbClr val="45C984"/>
            </a:solidFill>
            <a:ln w="9360">
              <a:solidFill>
                <a:srgbClr val="FFFFFF"/>
              </a:solidFill>
              <a:miter lim="800000"/>
              <a:headEnd/>
              <a:tailEnd/>
            </a:ln>
          </p:spPr>
          <p:txBody>
            <a:bodyPr wrap="none" anchor="ctr"/>
            <a:lstStyle/>
            <a:p>
              <a:endParaRPr lang="es-CL"/>
            </a:p>
          </p:txBody>
        </p:sp>
        <p:sp>
          <p:nvSpPr>
            <p:cNvPr id="73763" name="Oval 10"/>
            <p:cNvSpPr>
              <a:spLocks noChangeArrowheads="1"/>
            </p:cNvSpPr>
            <p:nvPr/>
          </p:nvSpPr>
          <p:spPr bwMode="auto">
            <a:xfrm>
              <a:off x="2000" y="2928"/>
              <a:ext cx="480" cy="480"/>
            </a:xfrm>
            <a:prstGeom prst="ellipse">
              <a:avLst/>
            </a:prstGeom>
            <a:solidFill>
              <a:srgbClr val="000080"/>
            </a:solidFill>
            <a:ln w="9360">
              <a:solidFill>
                <a:srgbClr val="FFFFFF"/>
              </a:solidFill>
              <a:miter lim="800000"/>
              <a:headEnd/>
              <a:tailEnd/>
            </a:ln>
          </p:spPr>
          <p:txBody>
            <a:bodyPr wrap="none" anchor="ctr"/>
            <a:lstStyle/>
            <a:p>
              <a:endParaRPr lang="es-CL"/>
            </a:p>
          </p:txBody>
        </p:sp>
        <p:sp>
          <p:nvSpPr>
            <p:cNvPr id="73764" name="AutoShape 11"/>
            <p:cNvSpPr>
              <a:spLocks noChangeArrowheads="1"/>
            </p:cNvSpPr>
            <p:nvPr/>
          </p:nvSpPr>
          <p:spPr bwMode="auto">
            <a:xfrm>
              <a:off x="2057" y="2976"/>
              <a:ext cx="384" cy="38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50 w 21600"/>
                <a:gd name="T19" fmla="*/ 3150 h 21600"/>
                <a:gd name="T20" fmla="*/ 18450 w 21600"/>
                <a:gd name="T21" fmla="*/ 1845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300" y="10800"/>
                  </a:moveTo>
                  <a:cubicBezTo>
                    <a:pt x="16300" y="7762"/>
                    <a:pt x="13837" y="5300"/>
                    <a:pt x="10800" y="5300"/>
                  </a:cubicBezTo>
                  <a:cubicBezTo>
                    <a:pt x="7762" y="5300"/>
                    <a:pt x="5300" y="7762"/>
                    <a:pt x="5300" y="10800"/>
                  </a:cubicBezTo>
                  <a:lnTo>
                    <a:pt x="0" y="10800"/>
                  </a:lnTo>
                  <a:cubicBezTo>
                    <a:pt x="0" y="4835"/>
                    <a:pt x="4835" y="0"/>
                    <a:pt x="10800" y="0"/>
                  </a:cubicBezTo>
                  <a:cubicBezTo>
                    <a:pt x="16764" y="-1"/>
                    <a:pt x="21599" y="4835"/>
                    <a:pt x="21600" y="10799"/>
                  </a:cubicBezTo>
                  <a:lnTo>
                    <a:pt x="21600" y="10800"/>
                  </a:lnTo>
                  <a:lnTo>
                    <a:pt x="24300" y="10800"/>
                  </a:lnTo>
                  <a:lnTo>
                    <a:pt x="18950" y="16150"/>
                  </a:lnTo>
                  <a:lnTo>
                    <a:pt x="13600" y="10800"/>
                  </a:lnTo>
                  <a:lnTo>
                    <a:pt x="16300" y="10800"/>
                  </a:lnTo>
                  <a:close/>
                </a:path>
              </a:pathLst>
            </a:custGeom>
            <a:solidFill>
              <a:srgbClr val="3366FF"/>
            </a:solidFill>
            <a:ln w="9360">
              <a:solidFill>
                <a:srgbClr val="FFFFFF"/>
              </a:solidFill>
              <a:miter lim="800000"/>
              <a:headEnd/>
              <a:tailEnd/>
            </a:ln>
          </p:spPr>
          <p:txBody>
            <a:bodyPr wrap="none" anchor="ctr"/>
            <a:lstStyle/>
            <a:p>
              <a:endParaRPr lang="es-CL"/>
            </a:p>
          </p:txBody>
        </p:sp>
      </p:grpSp>
      <p:grpSp>
        <p:nvGrpSpPr>
          <p:cNvPr id="4" name="Group 12"/>
          <p:cNvGrpSpPr>
            <a:grpSpLocks/>
          </p:cNvGrpSpPr>
          <p:nvPr/>
        </p:nvGrpSpPr>
        <p:grpSpPr bwMode="auto">
          <a:xfrm>
            <a:off x="4818063" y="3733800"/>
            <a:ext cx="989012" cy="1704975"/>
            <a:chOff x="3035" y="2352"/>
            <a:chExt cx="623" cy="1074"/>
          </a:xfrm>
        </p:grpSpPr>
        <p:grpSp>
          <p:nvGrpSpPr>
            <p:cNvPr id="73755" name="Group 13"/>
            <p:cNvGrpSpPr>
              <a:grpSpLocks/>
            </p:cNvGrpSpPr>
            <p:nvPr/>
          </p:nvGrpSpPr>
          <p:grpSpPr bwMode="auto">
            <a:xfrm>
              <a:off x="3179" y="2352"/>
              <a:ext cx="335" cy="353"/>
              <a:chOff x="3179" y="2352"/>
              <a:chExt cx="335" cy="353"/>
            </a:xfrm>
          </p:grpSpPr>
          <p:sp>
            <p:nvSpPr>
              <p:cNvPr id="73759" name="Oval 14"/>
              <p:cNvSpPr>
                <a:spLocks noChangeArrowheads="1"/>
              </p:cNvSpPr>
              <p:nvPr/>
            </p:nvSpPr>
            <p:spPr bwMode="auto">
              <a:xfrm>
                <a:off x="3227" y="2466"/>
                <a:ext cx="240" cy="240"/>
              </a:xfrm>
              <a:prstGeom prst="ellipse">
                <a:avLst/>
              </a:prstGeom>
              <a:solidFill>
                <a:srgbClr val="4D4D4D"/>
              </a:solidFill>
              <a:ln w="9360">
                <a:solidFill>
                  <a:srgbClr val="FFFFFF"/>
                </a:solidFill>
                <a:miter lim="800000"/>
                <a:headEnd/>
                <a:tailEnd/>
              </a:ln>
            </p:spPr>
            <p:txBody>
              <a:bodyPr wrap="none" anchor="ctr"/>
              <a:lstStyle/>
              <a:p>
                <a:endParaRPr lang="es-CL"/>
              </a:p>
            </p:txBody>
          </p:sp>
          <p:sp>
            <p:nvSpPr>
              <p:cNvPr id="73760" name="Rectangle 15"/>
              <p:cNvSpPr>
                <a:spLocks noChangeArrowheads="1"/>
              </p:cNvSpPr>
              <p:nvPr/>
            </p:nvSpPr>
            <p:spPr bwMode="auto">
              <a:xfrm>
                <a:off x="3179" y="2352"/>
                <a:ext cx="336" cy="288"/>
              </a:xfrm>
              <a:prstGeom prst="rect">
                <a:avLst/>
              </a:prstGeom>
              <a:solidFill>
                <a:srgbClr val="333333"/>
              </a:solidFill>
              <a:ln w="9360">
                <a:solidFill>
                  <a:srgbClr val="FFFFFF"/>
                </a:solidFill>
                <a:miter lim="800000"/>
                <a:headEnd/>
                <a:tailEnd/>
              </a:ln>
            </p:spPr>
            <p:txBody>
              <a:bodyPr wrap="none" anchor="ctr"/>
              <a:lstStyle/>
              <a:p>
                <a:endParaRPr lang="es-CL"/>
              </a:p>
            </p:txBody>
          </p:sp>
        </p:grpSp>
        <p:sp>
          <p:nvSpPr>
            <p:cNvPr id="73756" name="Oval 16"/>
            <p:cNvSpPr>
              <a:spLocks noChangeArrowheads="1"/>
            </p:cNvSpPr>
            <p:nvPr/>
          </p:nvSpPr>
          <p:spPr bwMode="auto">
            <a:xfrm rot="10800000">
              <a:off x="3035" y="2708"/>
              <a:ext cx="624" cy="720"/>
            </a:xfrm>
            <a:prstGeom prst="ellipse">
              <a:avLst/>
            </a:prstGeom>
            <a:solidFill>
              <a:srgbClr val="45C984"/>
            </a:solidFill>
            <a:ln w="9360">
              <a:solidFill>
                <a:srgbClr val="FFFFFF"/>
              </a:solidFill>
              <a:miter lim="800000"/>
              <a:headEnd/>
              <a:tailEnd/>
            </a:ln>
          </p:spPr>
          <p:txBody>
            <a:bodyPr wrap="none" anchor="ctr"/>
            <a:lstStyle/>
            <a:p>
              <a:endParaRPr lang="es-CL"/>
            </a:p>
          </p:txBody>
        </p:sp>
        <p:sp>
          <p:nvSpPr>
            <p:cNvPr id="73757" name="Oval 17"/>
            <p:cNvSpPr>
              <a:spLocks noChangeArrowheads="1"/>
            </p:cNvSpPr>
            <p:nvPr/>
          </p:nvSpPr>
          <p:spPr bwMode="auto">
            <a:xfrm>
              <a:off x="3104" y="2928"/>
              <a:ext cx="480" cy="480"/>
            </a:xfrm>
            <a:prstGeom prst="ellipse">
              <a:avLst/>
            </a:prstGeom>
            <a:solidFill>
              <a:srgbClr val="000080"/>
            </a:solidFill>
            <a:ln w="9360">
              <a:solidFill>
                <a:srgbClr val="FFFFFF"/>
              </a:solidFill>
              <a:miter lim="800000"/>
              <a:headEnd/>
              <a:tailEnd/>
            </a:ln>
          </p:spPr>
          <p:txBody>
            <a:bodyPr wrap="none" anchor="ctr"/>
            <a:lstStyle/>
            <a:p>
              <a:endParaRPr lang="es-CL"/>
            </a:p>
          </p:txBody>
        </p:sp>
        <p:sp>
          <p:nvSpPr>
            <p:cNvPr id="73758" name="AutoShape 18"/>
            <p:cNvSpPr>
              <a:spLocks noChangeArrowheads="1"/>
            </p:cNvSpPr>
            <p:nvPr/>
          </p:nvSpPr>
          <p:spPr bwMode="auto">
            <a:xfrm>
              <a:off x="3140" y="2976"/>
              <a:ext cx="384" cy="38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50 w 21600"/>
                <a:gd name="T19" fmla="*/ 3150 h 21600"/>
                <a:gd name="T20" fmla="*/ 18450 w 21600"/>
                <a:gd name="T21" fmla="*/ 1845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300" y="10800"/>
                  </a:moveTo>
                  <a:cubicBezTo>
                    <a:pt x="16300" y="7762"/>
                    <a:pt x="13837" y="5300"/>
                    <a:pt x="10800" y="5300"/>
                  </a:cubicBezTo>
                  <a:cubicBezTo>
                    <a:pt x="7762" y="5300"/>
                    <a:pt x="5300" y="7762"/>
                    <a:pt x="5300" y="10800"/>
                  </a:cubicBezTo>
                  <a:lnTo>
                    <a:pt x="0" y="10800"/>
                  </a:lnTo>
                  <a:cubicBezTo>
                    <a:pt x="0" y="4835"/>
                    <a:pt x="4835" y="0"/>
                    <a:pt x="10800" y="0"/>
                  </a:cubicBezTo>
                  <a:cubicBezTo>
                    <a:pt x="16764" y="-1"/>
                    <a:pt x="21599" y="4835"/>
                    <a:pt x="21600" y="10799"/>
                  </a:cubicBezTo>
                  <a:lnTo>
                    <a:pt x="21600" y="10800"/>
                  </a:lnTo>
                  <a:lnTo>
                    <a:pt x="24300" y="10800"/>
                  </a:lnTo>
                  <a:lnTo>
                    <a:pt x="18950" y="16150"/>
                  </a:lnTo>
                  <a:lnTo>
                    <a:pt x="13600" y="10800"/>
                  </a:lnTo>
                  <a:lnTo>
                    <a:pt x="16300" y="10800"/>
                  </a:lnTo>
                  <a:close/>
                </a:path>
              </a:pathLst>
            </a:custGeom>
            <a:solidFill>
              <a:srgbClr val="3366FF"/>
            </a:solidFill>
            <a:ln w="9360">
              <a:solidFill>
                <a:srgbClr val="FFFFFF"/>
              </a:solidFill>
              <a:miter lim="800000"/>
              <a:headEnd/>
              <a:tailEnd/>
            </a:ln>
          </p:spPr>
          <p:txBody>
            <a:bodyPr wrap="none" anchor="ctr"/>
            <a:lstStyle/>
            <a:p>
              <a:endParaRPr lang="es-CL"/>
            </a:p>
          </p:txBody>
        </p:sp>
      </p:grpSp>
      <p:grpSp>
        <p:nvGrpSpPr>
          <p:cNvPr id="6" name="Group 19"/>
          <p:cNvGrpSpPr>
            <a:grpSpLocks/>
          </p:cNvGrpSpPr>
          <p:nvPr/>
        </p:nvGrpSpPr>
        <p:grpSpPr bwMode="auto">
          <a:xfrm>
            <a:off x="6735763" y="3948113"/>
            <a:ext cx="1141412" cy="1550987"/>
            <a:chOff x="4243" y="2487"/>
            <a:chExt cx="719" cy="977"/>
          </a:xfrm>
        </p:grpSpPr>
        <p:grpSp>
          <p:nvGrpSpPr>
            <p:cNvPr id="73749" name="Group 20"/>
            <p:cNvGrpSpPr>
              <a:grpSpLocks/>
            </p:cNvGrpSpPr>
            <p:nvPr/>
          </p:nvGrpSpPr>
          <p:grpSpPr bwMode="auto">
            <a:xfrm>
              <a:off x="4331" y="2487"/>
              <a:ext cx="335" cy="353"/>
              <a:chOff x="4331" y="2487"/>
              <a:chExt cx="335" cy="353"/>
            </a:xfrm>
          </p:grpSpPr>
          <p:sp>
            <p:nvSpPr>
              <p:cNvPr id="73753" name="Oval 21"/>
              <p:cNvSpPr>
                <a:spLocks noChangeArrowheads="1"/>
              </p:cNvSpPr>
              <p:nvPr/>
            </p:nvSpPr>
            <p:spPr bwMode="auto">
              <a:xfrm>
                <a:off x="4379" y="2601"/>
                <a:ext cx="240" cy="240"/>
              </a:xfrm>
              <a:prstGeom prst="ellipse">
                <a:avLst/>
              </a:prstGeom>
              <a:solidFill>
                <a:srgbClr val="4D4D4D"/>
              </a:solidFill>
              <a:ln w="9360">
                <a:solidFill>
                  <a:srgbClr val="FFFFFF"/>
                </a:solidFill>
                <a:miter lim="800000"/>
                <a:headEnd/>
                <a:tailEnd/>
              </a:ln>
            </p:spPr>
            <p:txBody>
              <a:bodyPr wrap="none" anchor="ctr"/>
              <a:lstStyle/>
              <a:p>
                <a:endParaRPr lang="es-CL"/>
              </a:p>
            </p:txBody>
          </p:sp>
          <p:sp>
            <p:nvSpPr>
              <p:cNvPr id="73754" name="Rectangle 22"/>
              <p:cNvSpPr>
                <a:spLocks noChangeArrowheads="1"/>
              </p:cNvSpPr>
              <p:nvPr/>
            </p:nvSpPr>
            <p:spPr bwMode="auto">
              <a:xfrm>
                <a:off x="4331" y="2487"/>
                <a:ext cx="336" cy="288"/>
              </a:xfrm>
              <a:prstGeom prst="rect">
                <a:avLst/>
              </a:prstGeom>
              <a:solidFill>
                <a:srgbClr val="333333"/>
              </a:solidFill>
              <a:ln w="9360">
                <a:solidFill>
                  <a:srgbClr val="FFFFFF"/>
                </a:solidFill>
                <a:miter lim="800000"/>
                <a:headEnd/>
                <a:tailEnd/>
              </a:ln>
            </p:spPr>
            <p:txBody>
              <a:bodyPr wrap="none" anchor="ctr"/>
              <a:lstStyle/>
              <a:p>
                <a:endParaRPr lang="es-CL"/>
              </a:p>
            </p:txBody>
          </p:sp>
        </p:grpSp>
        <p:sp>
          <p:nvSpPr>
            <p:cNvPr id="73750" name="Oval 23"/>
            <p:cNvSpPr>
              <a:spLocks noChangeArrowheads="1"/>
            </p:cNvSpPr>
            <p:nvPr/>
          </p:nvSpPr>
          <p:spPr bwMode="auto">
            <a:xfrm rot="-5400000">
              <a:off x="4290" y="2793"/>
              <a:ext cx="624" cy="720"/>
            </a:xfrm>
            <a:prstGeom prst="ellipse">
              <a:avLst/>
            </a:prstGeom>
            <a:solidFill>
              <a:srgbClr val="45C984"/>
            </a:solidFill>
            <a:ln w="9360">
              <a:solidFill>
                <a:srgbClr val="FFFFFF"/>
              </a:solidFill>
              <a:miter lim="800000"/>
              <a:headEnd/>
              <a:tailEnd/>
            </a:ln>
          </p:spPr>
          <p:txBody>
            <a:bodyPr wrap="none" anchor="ctr"/>
            <a:lstStyle/>
            <a:p>
              <a:endParaRPr lang="es-CL"/>
            </a:p>
          </p:txBody>
        </p:sp>
        <p:sp>
          <p:nvSpPr>
            <p:cNvPr id="73751" name="Oval 24"/>
            <p:cNvSpPr>
              <a:spLocks noChangeArrowheads="1"/>
            </p:cNvSpPr>
            <p:nvPr/>
          </p:nvSpPr>
          <p:spPr bwMode="auto">
            <a:xfrm>
              <a:off x="4256" y="2928"/>
              <a:ext cx="480" cy="480"/>
            </a:xfrm>
            <a:prstGeom prst="ellipse">
              <a:avLst/>
            </a:prstGeom>
            <a:solidFill>
              <a:srgbClr val="000080"/>
            </a:solidFill>
            <a:ln w="9360">
              <a:solidFill>
                <a:srgbClr val="FFFFFF"/>
              </a:solidFill>
              <a:miter lim="800000"/>
              <a:headEnd/>
              <a:tailEnd/>
            </a:ln>
          </p:spPr>
          <p:txBody>
            <a:bodyPr wrap="none" anchor="ctr"/>
            <a:lstStyle/>
            <a:p>
              <a:endParaRPr lang="es-CL"/>
            </a:p>
          </p:txBody>
        </p:sp>
        <p:sp>
          <p:nvSpPr>
            <p:cNvPr id="73752" name="AutoShape 25"/>
            <p:cNvSpPr>
              <a:spLocks noChangeArrowheads="1"/>
            </p:cNvSpPr>
            <p:nvPr/>
          </p:nvSpPr>
          <p:spPr bwMode="auto">
            <a:xfrm>
              <a:off x="4292" y="2976"/>
              <a:ext cx="384" cy="38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50 w 21600"/>
                <a:gd name="T19" fmla="*/ 3150 h 21600"/>
                <a:gd name="T20" fmla="*/ 18450 w 21600"/>
                <a:gd name="T21" fmla="*/ 1845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300" y="10800"/>
                  </a:moveTo>
                  <a:cubicBezTo>
                    <a:pt x="16300" y="7762"/>
                    <a:pt x="13837" y="5300"/>
                    <a:pt x="10800" y="5300"/>
                  </a:cubicBezTo>
                  <a:cubicBezTo>
                    <a:pt x="7762" y="5300"/>
                    <a:pt x="5300" y="7762"/>
                    <a:pt x="5300" y="10800"/>
                  </a:cubicBezTo>
                  <a:lnTo>
                    <a:pt x="0" y="10800"/>
                  </a:lnTo>
                  <a:cubicBezTo>
                    <a:pt x="0" y="4835"/>
                    <a:pt x="4835" y="0"/>
                    <a:pt x="10800" y="0"/>
                  </a:cubicBezTo>
                  <a:cubicBezTo>
                    <a:pt x="16764" y="-1"/>
                    <a:pt x="21599" y="4835"/>
                    <a:pt x="21600" y="10799"/>
                  </a:cubicBezTo>
                  <a:lnTo>
                    <a:pt x="21600" y="10800"/>
                  </a:lnTo>
                  <a:lnTo>
                    <a:pt x="24300" y="10800"/>
                  </a:lnTo>
                  <a:lnTo>
                    <a:pt x="18950" y="16150"/>
                  </a:lnTo>
                  <a:lnTo>
                    <a:pt x="13600" y="10800"/>
                  </a:lnTo>
                  <a:lnTo>
                    <a:pt x="16300" y="10800"/>
                  </a:lnTo>
                  <a:close/>
                </a:path>
              </a:pathLst>
            </a:custGeom>
            <a:solidFill>
              <a:srgbClr val="3366FF"/>
            </a:solidFill>
            <a:ln w="9360">
              <a:solidFill>
                <a:srgbClr val="FFFFFF"/>
              </a:solidFill>
              <a:miter lim="800000"/>
              <a:headEnd/>
              <a:tailEnd/>
            </a:ln>
          </p:spPr>
          <p:txBody>
            <a:bodyPr wrap="none" anchor="ctr"/>
            <a:lstStyle/>
            <a:p>
              <a:endParaRPr lang="es-CL"/>
            </a:p>
          </p:txBody>
        </p:sp>
      </p:grpSp>
      <p:sp>
        <p:nvSpPr>
          <p:cNvPr id="745498" name="Freeform 26"/>
          <p:cNvSpPr>
            <a:spLocks noChangeArrowheads="1"/>
          </p:cNvSpPr>
          <p:nvPr/>
        </p:nvSpPr>
        <p:spPr bwMode="auto">
          <a:xfrm>
            <a:off x="1846263" y="3810000"/>
            <a:ext cx="7239000" cy="457200"/>
          </a:xfrm>
          <a:custGeom>
            <a:avLst/>
            <a:gdLst>
              <a:gd name="T0" fmla="*/ 0 w 4560"/>
              <a:gd name="T1" fmla="*/ 2147483647 h 288"/>
              <a:gd name="T2" fmla="*/ 2147483647 w 4560"/>
              <a:gd name="T3" fmla="*/ 2147483647 h 288"/>
              <a:gd name="T4" fmla="*/ 2147483647 w 4560"/>
              <a:gd name="T5" fmla="*/ 0 h 288"/>
              <a:gd name="T6" fmla="*/ 2147483647 w 4560"/>
              <a:gd name="T7" fmla="*/ 2147483647 h 288"/>
              <a:gd name="T8" fmla="*/ 2147483647 w 4560"/>
              <a:gd name="T9" fmla="*/ 2147483647 h 288"/>
              <a:gd name="T10" fmla="*/ 0 60000 65536"/>
              <a:gd name="T11" fmla="*/ 0 60000 65536"/>
              <a:gd name="T12" fmla="*/ 0 60000 65536"/>
              <a:gd name="T13" fmla="*/ 0 60000 65536"/>
              <a:gd name="T14" fmla="*/ 0 60000 65536"/>
              <a:gd name="T15" fmla="*/ 0 w 4560"/>
              <a:gd name="T16" fmla="*/ 0 h 288"/>
              <a:gd name="T17" fmla="*/ 4560 w 4560"/>
              <a:gd name="T18" fmla="*/ 288 h 288"/>
            </a:gdLst>
            <a:ahLst/>
            <a:cxnLst>
              <a:cxn ang="T10">
                <a:pos x="T0" y="T1"/>
              </a:cxn>
              <a:cxn ang="T11">
                <a:pos x="T2" y="T3"/>
              </a:cxn>
              <a:cxn ang="T12">
                <a:pos x="T4" y="T5"/>
              </a:cxn>
              <a:cxn ang="T13">
                <a:pos x="T6" y="T7"/>
              </a:cxn>
              <a:cxn ang="T14">
                <a:pos x="T8" y="T9"/>
              </a:cxn>
            </a:cxnLst>
            <a:rect l="T15" t="T16" r="T17" b="T18"/>
            <a:pathLst>
              <a:path w="4560" h="288">
                <a:moveTo>
                  <a:pt x="0" y="240"/>
                </a:moveTo>
                <a:cubicBezTo>
                  <a:pt x="368" y="236"/>
                  <a:pt x="736" y="232"/>
                  <a:pt x="1104" y="192"/>
                </a:cubicBezTo>
                <a:cubicBezTo>
                  <a:pt x="1472" y="152"/>
                  <a:pt x="1832" y="0"/>
                  <a:pt x="2208" y="0"/>
                </a:cubicBezTo>
                <a:cubicBezTo>
                  <a:pt x="2584" y="0"/>
                  <a:pt x="2968" y="144"/>
                  <a:pt x="3360" y="192"/>
                </a:cubicBezTo>
                <a:cubicBezTo>
                  <a:pt x="3752" y="240"/>
                  <a:pt x="4156" y="264"/>
                  <a:pt x="4560" y="288"/>
                </a:cubicBezTo>
              </a:path>
            </a:pathLst>
          </a:custGeom>
          <a:noFill/>
          <a:ln w="9360">
            <a:solidFill>
              <a:srgbClr val="FF0000"/>
            </a:solidFill>
            <a:round/>
            <a:headEnd/>
            <a:tailEnd/>
          </a:ln>
        </p:spPr>
        <p:txBody>
          <a:bodyPr wrap="none" anchor="ctr"/>
          <a:lstStyle/>
          <a:p>
            <a:endParaRPr lang="es-CL"/>
          </a:p>
        </p:txBody>
      </p:sp>
      <p:grpSp>
        <p:nvGrpSpPr>
          <p:cNvPr id="73737" name="Group 27"/>
          <p:cNvGrpSpPr>
            <a:grpSpLocks/>
          </p:cNvGrpSpPr>
          <p:nvPr/>
        </p:nvGrpSpPr>
        <p:grpSpPr bwMode="auto">
          <a:xfrm>
            <a:off x="246063" y="4038600"/>
            <a:ext cx="2055812" cy="2379663"/>
            <a:chOff x="155" y="2544"/>
            <a:chExt cx="1295" cy="1499"/>
          </a:xfrm>
        </p:grpSpPr>
        <p:sp>
          <p:nvSpPr>
            <p:cNvPr id="73740" name="Oval 28"/>
            <p:cNvSpPr>
              <a:spLocks noChangeArrowheads="1"/>
            </p:cNvSpPr>
            <p:nvPr/>
          </p:nvSpPr>
          <p:spPr bwMode="auto">
            <a:xfrm>
              <a:off x="1019" y="2658"/>
              <a:ext cx="240" cy="240"/>
            </a:xfrm>
            <a:prstGeom prst="ellipse">
              <a:avLst/>
            </a:prstGeom>
            <a:solidFill>
              <a:srgbClr val="4D4D4D"/>
            </a:solidFill>
            <a:ln w="9360">
              <a:solidFill>
                <a:srgbClr val="FFFFFF"/>
              </a:solidFill>
              <a:miter lim="800000"/>
              <a:headEnd/>
              <a:tailEnd/>
            </a:ln>
          </p:spPr>
          <p:txBody>
            <a:bodyPr wrap="none" anchor="ctr"/>
            <a:lstStyle/>
            <a:p>
              <a:endParaRPr lang="es-CL"/>
            </a:p>
          </p:txBody>
        </p:sp>
        <p:sp>
          <p:nvSpPr>
            <p:cNvPr id="73741" name="Rectangle 29"/>
            <p:cNvSpPr>
              <a:spLocks noChangeArrowheads="1"/>
            </p:cNvSpPr>
            <p:nvPr/>
          </p:nvSpPr>
          <p:spPr bwMode="auto">
            <a:xfrm>
              <a:off x="971" y="2544"/>
              <a:ext cx="336" cy="288"/>
            </a:xfrm>
            <a:prstGeom prst="rect">
              <a:avLst/>
            </a:prstGeom>
            <a:solidFill>
              <a:srgbClr val="333333"/>
            </a:solidFill>
            <a:ln w="9360">
              <a:solidFill>
                <a:srgbClr val="FFFFFF"/>
              </a:solidFill>
              <a:miter lim="800000"/>
              <a:headEnd/>
              <a:tailEnd/>
            </a:ln>
          </p:spPr>
          <p:txBody>
            <a:bodyPr wrap="none" anchor="ctr"/>
            <a:lstStyle/>
            <a:p>
              <a:endParaRPr lang="es-CL"/>
            </a:p>
          </p:txBody>
        </p:sp>
        <p:sp>
          <p:nvSpPr>
            <p:cNvPr id="73742" name="Oval 30"/>
            <p:cNvSpPr>
              <a:spLocks noChangeArrowheads="1"/>
            </p:cNvSpPr>
            <p:nvPr/>
          </p:nvSpPr>
          <p:spPr bwMode="auto">
            <a:xfrm>
              <a:off x="827" y="2898"/>
              <a:ext cx="624" cy="720"/>
            </a:xfrm>
            <a:prstGeom prst="ellipse">
              <a:avLst/>
            </a:prstGeom>
            <a:solidFill>
              <a:srgbClr val="45C984"/>
            </a:solidFill>
            <a:ln w="9360">
              <a:solidFill>
                <a:srgbClr val="FFFFFF"/>
              </a:solidFill>
              <a:miter lim="800000"/>
              <a:headEnd/>
              <a:tailEnd/>
            </a:ln>
          </p:spPr>
          <p:txBody>
            <a:bodyPr wrap="none" anchor="ctr"/>
            <a:lstStyle/>
            <a:p>
              <a:endParaRPr lang="es-CL"/>
            </a:p>
          </p:txBody>
        </p:sp>
        <p:sp>
          <p:nvSpPr>
            <p:cNvPr id="73743" name="Oval 31"/>
            <p:cNvSpPr>
              <a:spLocks noChangeArrowheads="1"/>
            </p:cNvSpPr>
            <p:nvPr/>
          </p:nvSpPr>
          <p:spPr bwMode="auto">
            <a:xfrm>
              <a:off x="896" y="2928"/>
              <a:ext cx="480" cy="480"/>
            </a:xfrm>
            <a:prstGeom prst="ellipse">
              <a:avLst/>
            </a:prstGeom>
            <a:solidFill>
              <a:srgbClr val="000080"/>
            </a:solidFill>
            <a:ln w="9360">
              <a:solidFill>
                <a:srgbClr val="FFFFFF"/>
              </a:solidFill>
              <a:miter lim="800000"/>
              <a:headEnd/>
              <a:tailEnd/>
            </a:ln>
          </p:spPr>
          <p:txBody>
            <a:bodyPr wrap="none" anchor="ctr"/>
            <a:lstStyle/>
            <a:p>
              <a:endParaRPr lang="es-CL"/>
            </a:p>
          </p:txBody>
        </p:sp>
        <p:sp>
          <p:nvSpPr>
            <p:cNvPr id="73744" name="Text Box 32"/>
            <p:cNvSpPr txBox="1">
              <a:spLocks noChangeArrowheads="1"/>
            </p:cNvSpPr>
            <p:nvPr/>
          </p:nvSpPr>
          <p:spPr bwMode="auto">
            <a:xfrm>
              <a:off x="348" y="3175"/>
              <a:ext cx="345" cy="251"/>
            </a:xfrm>
            <a:prstGeom prst="rect">
              <a:avLst/>
            </a:prstGeom>
            <a:noFill/>
            <a:ln w="9525">
              <a:noFill/>
              <a:round/>
              <a:headEnd/>
              <a:tailEnd/>
            </a:ln>
          </p:spPr>
          <p:txBody>
            <a:bodyPr wrap="none"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2000">
                  <a:solidFill>
                    <a:srgbClr val="FFFFFF"/>
                  </a:solidFill>
                  <a:latin typeface="Arial" charset="0"/>
                  <a:ea typeface="MS Gothic" pitchFamily="49" charset="-128"/>
                </a:rPr>
                <a:t>Eje</a:t>
              </a:r>
            </a:p>
          </p:txBody>
        </p:sp>
        <p:sp>
          <p:nvSpPr>
            <p:cNvPr id="73745" name="Text Box 33"/>
            <p:cNvSpPr txBox="1">
              <a:spLocks noChangeArrowheads="1"/>
            </p:cNvSpPr>
            <p:nvPr/>
          </p:nvSpPr>
          <p:spPr bwMode="auto">
            <a:xfrm>
              <a:off x="155" y="3792"/>
              <a:ext cx="632" cy="251"/>
            </a:xfrm>
            <a:prstGeom prst="rect">
              <a:avLst/>
            </a:prstGeom>
            <a:noFill/>
            <a:ln w="9525">
              <a:noFill/>
              <a:round/>
              <a:headEnd/>
              <a:tailEnd/>
            </a:ln>
          </p:spPr>
          <p:txBody>
            <a:bodyPr wrap="none"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2000">
                  <a:solidFill>
                    <a:srgbClr val="FFFFFF"/>
                  </a:solidFill>
                  <a:latin typeface="Arial" charset="0"/>
                  <a:ea typeface="MS Gothic" pitchFamily="49" charset="-128"/>
                </a:rPr>
                <a:t>Camon</a:t>
              </a:r>
            </a:p>
          </p:txBody>
        </p:sp>
        <p:sp>
          <p:nvSpPr>
            <p:cNvPr id="73746" name="AutoShape 34"/>
            <p:cNvSpPr>
              <a:spLocks noChangeArrowheads="1"/>
            </p:cNvSpPr>
            <p:nvPr/>
          </p:nvSpPr>
          <p:spPr bwMode="auto">
            <a:xfrm>
              <a:off x="941" y="2976"/>
              <a:ext cx="384" cy="38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50 w 21600"/>
                <a:gd name="T19" fmla="*/ 3150 h 21600"/>
                <a:gd name="T20" fmla="*/ 18450 w 21600"/>
                <a:gd name="T21" fmla="*/ 1845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300" y="10800"/>
                  </a:moveTo>
                  <a:cubicBezTo>
                    <a:pt x="16300" y="7762"/>
                    <a:pt x="13837" y="5300"/>
                    <a:pt x="10800" y="5300"/>
                  </a:cubicBezTo>
                  <a:cubicBezTo>
                    <a:pt x="7762" y="5300"/>
                    <a:pt x="5300" y="7762"/>
                    <a:pt x="5300" y="10800"/>
                  </a:cubicBezTo>
                  <a:lnTo>
                    <a:pt x="0" y="10800"/>
                  </a:lnTo>
                  <a:cubicBezTo>
                    <a:pt x="0" y="4835"/>
                    <a:pt x="4835" y="0"/>
                    <a:pt x="10800" y="0"/>
                  </a:cubicBezTo>
                  <a:cubicBezTo>
                    <a:pt x="16764" y="-1"/>
                    <a:pt x="21599" y="4835"/>
                    <a:pt x="21600" y="10799"/>
                  </a:cubicBezTo>
                  <a:lnTo>
                    <a:pt x="21600" y="10800"/>
                  </a:lnTo>
                  <a:lnTo>
                    <a:pt x="24300" y="10800"/>
                  </a:lnTo>
                  <a:lnTo>
                    <a:pt x="18950" y="16150"/>
                  </a:lnTo>
                  <a:lnTo>
                    <a:pt x="13600" y="10800"/>
                  </a:lnTo>
                  <a:lnTo>
                    <a:pt x="16300" y="10800"/>
                  </a:lnTo>
                  <a:close/>
                </a:path>
              </a:pathLst>
            </a:custGeom>
            <a:solidFill>
              <a:srgbClr val="3366FF"/>
            </a:solidFill>
            <a:ln w="9360">
              <a:solidFill>
                <a:srgbClr val="FFFFFF"/>
              </a:solidFill>
              <a:miter lim="800000"/>
              <a:headEnd/>
              <a:tailEnd/>
            </a:ln>
          </p:spPr>
          <p:txBody>
            <a:bodyPr wrap="none" anchor="ctr"/>
            <a:lstStyle/>
            <a:p>
              <a:endParaRPr lang="es-CL"/>
            </a:p>
          </p:txBody>
        </p:sp>
        <p:sp>
          <p:nvSpPr>
            <p:cNvPr id="73747" name="Line 35"/>
            <p:cNvSpPr>
              <a:spLocks noChangeShapeType="1"/>
            </p:cNvSpPr>
            <p:nvPr/>
          </p:nvSpPr>
          <p:spPr bwMode="auto">
            <a:xfrm flipV="1">
              <a:off x="731" y="3598"/>
              <a:ext cx="240" cy="244"/>
            </a:xfrm>
            <a:prstGeom prst="line">
              <a:avLst/>
            </a:prstGeom>
            <a:noFill/>
            <a:ln w="9360">
              <a:solidFill>
                <a:srgbClr val="FF0000"/>
              </a:solidFill>
              <a:miter lim="800000"/>
              <a:headEnd/>
              <a:tailEnd type="triangle" w="med" len="med"/>
            </a:ln>
          </p:spPr>
          <p:txBody>
            <a:bodyPr/>
            <a:lstStyle/>
            <a:p>
              <a:endParaRPr lang="es-CL"/>
            </a:p>
          </p:txBody>
        </p:sp>
        <p:sp>
          <p:nvSpPr>
            <p:cNvPr id="73748" name="Line 36"/>
            <p:cNvSpPr>
              <a:spLocks noChangeShapeType="1"/>
            </p:cNvSpPr>
            <p:nvPr/>
          </p:nvSpPr>
          <p:spPr bwMode="auto">
            <a:xfrm flipV="1">
              <a:off x="683" y="3262"/>
              <a:ext cx="240" cy="52"/>
            </a:xfrm>
            <a:prstGeom prst="line">
              <a:avLst/>
            </a:prstGeom>
            <a:noFill/>
            <a:ln w="9360">
              <a:solidFill>
                <a:srgbClr val="FF0000"/>
              </a:solidFill>
              <a:miter lim="800000"/>
              <a:headEnd/>
              <a:tailEnd type="triangle" w="med" len="med"/>
            </a:ln>
          </p:spPr>
          <p:txBody>
            <a:bodyPr/>
            <a:lstStyle/>
            <a:p>
              <a:endParaRPr lang="es-CL"/>
            </a:p>
          </p:txBody>
        </p:sp>
      </p:grpSp>
      <p:sp>
        <p:nvSpPr>
          <p:cNvPr id="73738" name="Text Box 37"/>
          <p:cNvSpPr txBox="1">
            <a:spLocks noChangeArrowheads="1"/>
          </p:cNvSpPr>
          <p:nvPr/>
        </p:nvSpPr>
        <p:spPr bwMode="auto">
          <a:xfrm>
            <a:off x="179388" y="4038600"/>
            <a:ext cx="903287" cy="398463"/>
          </a:xfrm>
          <a:prstGeom prst="rect">
            <a:avLst/>
          </a:prstGeom>
          <a:noFill/>
          <a:ln w="9525">
            <a:noFill/>
            <a:round/>
            <a:headEnd/>
            <a:tailEnd/>
          </a:ln>
        </p:spPr>
        <p:txBody>
          <a:bodyPr wrap="none"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2000">
                <a:latin typeface="Arial" charset="0"/>
                <a:ea typeface="MS Gothic" pitchFamily="49" charset="-128"/>
              </a:rPr>
              <a:t>Taque</a:t>
            </a:r>
          </a:p>
        </p:txBody>
      </p:sp>
      <p:sp>
        <p:nvSpPr>
          <p:cNvPr id="73739" name="Line 38"/>
          <p:cNvSpPr>
            <a:spLocks noChangeShapeType="1"/>
          </p:cNvSpPr>
          <p:nvPr/>
        </p:nvSpPr>
        <p:spPr bwMode="auto">
          <a:xfrm>
            <a:off x="1084263" y="4191000"/>
            <a:ext cx="457200" cy="1588"/>
          </a:xfrm>
          <a:prstGeom prst="line">
            <a:avLst/>
          </a:prstGeom>
          <a:noFill/>
          <a:ln w="9360">
            <a:solidFill>
              <a:srgbClr val="FF0000"/>
            </a:solidFill>
            <a:miter lim="800000"/>
            <a:headEnd/>
            <a:tailEnd type="triangle" w="med" len="med"/>
          </a:ln>
        </p:spPr>
        <p:txBody>
          <a:bodyPr/>
          <a:lstStyle/>
          <a:p>
            <a:endParaRPr lang="es-CL"/>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4549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5498"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74755" name="Rectangle 3"/>
          <p:cNvSpPr>
            <a:spLocks noGrp="1" noChangeArrowheads="1"/>
          </p:cNvSpPr>
          <p:nvPr>
            <p:ph type="body" idx="4294967295"/>
          </p:nvPr>
        </p:nvSpPr>
        <p:spPr>
          <a:xfrm>
            <a:off x="1476375" y="1916113"/>
            <a:ext cx="7313613" cy="4114800"/>
          </a:xfrm>
        </p:spPr>
        <p:txBody>
          <a:bodyPr/>
          <a:lstStyle/>
          <a:p>
            <a:pPr eaLnBrk="1" hangingPunct="1"/>
            <a:endParaRPr lang="es-ES"/>
          </a:p>
          <a:p>
            <a:pPr eaLnBrk="1" hangingPunct="1"/>
            <a:endParaRPr lang="es-ES"/>
          </a:p>
        </p:txBody>
      </p:sp>
      <p:sp>
        <p:nvSpPr>
          <p:cNvPr id="74756" name="Rectangle 39"/>
          <p:cNvSpPr>
            <a:spLocks noChangeArrowheads="1"/>
          </p:cNvSpPr>
          <p:nvPr/>
        </p:nvSpPr>
        <p:spPr bwMode="auto">
          <a:xfrm>
            <a:off x="1471613" y="1808163"/>
            <a:ext cx="6413500" cy="398462"/>
          </a:xfrm>
          <a:prstGeom prst="rect">
            <a:avLst/>
          </a:prstGeom>
          <a:noFill/>
          <a:ln w="9525">
            <a:noFill/>
            <a:round/>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2000">
                <a:latin typeface="Arial" charset="0"/>
                <a:ea typeface="MS Gothic" pitchFamily="49" charset="-128"/>
              </a:rPr>
              <a:t>Eje Camonal del motor propulsor de la LPM Maule</a:t>
            </a:r>
          </a:p>
        </p:txBody>
      </p:sp>
      <p:pic>
        <p:nvPicPr>
          <p:cNvPr id="74757" name="Picture 40"/>
          <p:cNvPicPr>
            <a:picLocks noChangeAspect="1" noChangeArrowheads="1"/>
          </p:cNvPicPr>
          <p:nvPr/>
        </p:nvPicPr>
        <p:blipFill>
          <a:blip r:embed="rId2"/>
          <a:srcRect l="1971" r="2737"/>
          <a:stretch>
            <a:fillRect/>
          </a:stretch>
        </p:blipFill>
        <p:spPr bwMode="auto">
          <a:xfrm>
            <a:off x="395288" y="3076575"/>
            <a:ext cx="8424862" cy="2332038"/>
          </a:xfrm>
          <a:prstGeom prst="rect">
            <a:avLst/>
          </a:prstGeom>
          <a:noFill/>
          <a:ln w="9525">
            <a:noFill/>
            <a:round/>
            <a:headEnd/>
            <a:tailEnd/>
          </a:ln>
        </p:spPr>
      </p:pic>
    </p:spTree>
  </p:cSld>
  <p:clrMapOvr>
    <a:masterClrMapping/>
  </p:clrMapOvr>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75779" name="Rectangle 3"/>
          <p:cNvSpPr>
            <a:spLocks noGrp="1" noChangeArrowheads="1"/>
          </p:cNvSpPr>
          <p:nvPr>
            <p:ph type="body" idx="4294967295"/>
          </p:nvPr>
        </p:nvSpPr>
        <p:spPr>
          <a:xfrm>
            <a:off x="1476375" y="1916113"/>
            <a:ext cx="7313613" cy="4114800"/>
          </a:xfrm>
        </p:spPr>
        <p:txBody>
          <a:bodyPr/>
          <a:lstStyle/>
          <a:p>
            <a:pPr eaLnBrk="1" hangingPunct="1"/>
            <a:endParaRPr lang="es-ES"/>
          </a:p>
          <a:p>
            <a:pPr eaLnBrk="1" hangingPunct="1"/>
            <a:endParaRPr lang="es-ES"/>
          </a:p>
        </p:txBody>
      </p:sp>
      <p:pic>
        <p:nvPicPr>
          <p:cNvPr id="75780" name="Picture 6"/>
          <p:cNvPicPr>
            <a:picLocks noChangeAspect="1" noChangeArrowheads="1"/>
          </p:cNvPicPr>
          <p:nvPr/>
        </p:nvPicPr>
        <p:blipFill>
          <a:blip r:embed="rId2"/>
          <a:srcRect/>
          <a:stretch>
            <a:fillRect/>
          </a:stretch>
        </p:blipFill>
        <p:spPr bwMode="auto">
          <a:xfrm>
            <a:off x="1187450" y="2349500"/>
            <a:ext cx="7740650" cy="2138363"/>
          </a:xfrm>
          <a:prstGeom prst="rect">
            <a:avLst/>
          </a:prstGeom>
          <a:noFill/>
          <a:ln w="9525">
            <a:noFill/>
            <a:round/>
            <a:headEnd/>
            <a:tailEnd/>
          </a:ln>
        </p:spPr>
      </p:pic>
      <p:pic>
        <p:nvPicPr>
          <p:cNvPr id="75781" name="Picture 7"/>
          <p:cNvPicPr>
            <a:picLocks noChangeAspect="1" noChangeArrowheads="1"/>
          </p:cNvPicPr>
          <p:nvPr/>
        </p:nvPicPr>
        <p:blipFill>
          <a:blip r:embed="rId3"/>
          <a:srcRect/>
          <a:stretch>
            <a:fillRect/>
          </a:stretch>
        </p:blipFill>
        <p:spPr bwMode="auto">
          <a:xfrm>
            <a:off x="1187450" y="4797425"/>
            <a:ext cx="7667625" cy="1706563"/>
          </a:xfrm>
          <a:prstGeom prst="rect">
            <a:avLst/>
          </a:prstGeom>
          <a:noFill/>
          <a:ln w="9525">
            <a:noFill/>
            <a:round/>
            <a:headEnd/>
            <a:tailEnd/>
          </a:ln>
        </p:spPr>
      </p:pic>
      <p:sp>
        <p:nvSpPr>
          <p:cNvPr id="75782" name="Rectangle 8"/>
          <p:cNvSpPr>
            <a:spLocks noChangeArrowheads="1"/>
          </p:cNvSpPr>
          <p:nvPr/>
        </p:nvSpPr>
        <p:spPr bwMode="auto">
          <a:xfrm>
            <a:off x="1155700" y="1557338"/>
            <a:ext cx="5000625" cy="398462"/>
          </a:xfrm>
          <a:prstGeom prst="rect">
            <a:avLst/>
          </a:prstGeom>
          <a:noFill/>
          <a:ln w="9525">
            <a:noFill/>
            <a:round/>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2000">
                <a:latin typeface="Arial" charset="0"/>
                <a:ea typeface="MS Gothic" pitchFamily="49" charset="-128"/>
              </a:rPr>
              <a:t>Eje Camonal de Bomba Inyectora</a:t>
            </a:r>
          </a:p>
        </p:txBody>
      </p:sp>
    </p:spTree>
  </p:cSld>
  <p:clrMapOvr>
    <a:masterClrMapping/>
  </p:clrMapOvr>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76803" name="Rectangle 3"/>
          <p:cNvSpPr>
            <a:spLocks noGrp="1" noChangeArrowheads="1"/>
          </p:cNvSpPr>
          <p:nvPr>
            <p:ph type="body" sz="half" idx="1"/>
          </p:nvPr>
        </p:nvSpPr>
        <p:spPr/>
        <p:txBody>
          <a:bodyPr/>
          <a:lstStyle/>
          <a:p>
            <a:pPr eaLnBrk="1" hangingPunct="1">
              <a:lnSpc>
                <a:spcPct val="90000"/>
              </a:lnSpc>
            </a:pPr>
            <a:r>
              <a:rPr lang="es-ES" sz="2100"/>
              <a:t>Taque:</a:t>
            </a:r>
          </a:p>
          <a:p>
            <a:pPr lvl="1" eaLnBrk="1" hangingPunct="1">
              <a:lnSpc>
                <a:spcPct val="90000"/>
              </a:lnSpc>
            </a:pPr>
            <a:r>
              <a:rPr lang="es-ES" sz="1900"/>
              <a:t>Elemento que actúa sobre el camón y transmite el movimiento hacia el pulsador.</a:t>
            </a:r>
          </a:p>
          <a:p>
            <a:pPr lvl="1" eaLnBrk="1" hangingPunct="1">
              <a:lnSpc>
                <a:spcPct val="90000"/>
              </a:lnSpc>
            </a:pPr>
            <a:r>
              <a:rPr lang="es-ES" sz="1900"/>
              <a:t>Normalmente tiene un rolete, pero en motores chicos solo es un elemento deslizante. </a:t>
            </a:r>
          </a:p>
          <a:p>
            <a:pPr lvl="1" eaLnBrk="1" hangingPunct="1">
              <a:lnSpc>
                <a:spcPct val="90000"/>
              </a:lnSpc>
            </a:pPr>
            <a:r>
              <a:rPr lang="es-ES" sz="1900"/>
              <a:t>En motores de poca potencia, pueden no existir.</a:t>
            </a:r>
          </a:p>
          <a:p>
            <a:pPr eaLnBrk="1" hangingPunct="1">
              <a:lnSpc>
                <a:spcPct val="90000"/>
              </a:lnSpc>
            </a:pPr>
            <a:endParaRPr lang="es-ES" sz="2100"/>
          </a:p>
          <a:p>
            <a:pPr eaLnBrk="1" hangingPunct="1">
              <a:lnSpc>
                <a:spcPct val="90000"/>
              </a:lnSpc>
            </a:pPr>
            <a:endParaRPr lang="es-ES" sz="2100"/>
          </a:p>
        </p:txBody>
      </p:sp>
      <p:pic>
        <p:nvPicPr>
          <p:cNvPr id="76804" name="Picture 8"/>
          <p:cNvPicPr>
            <a:picLocks noChangeAspect="1" noChangeArrowheads="1"/>
          </p:cNvPicPr>
          <p:nvPr/>
        </p:nvPicPr>
        <p:blipFill>
          <a:blip r:embed="rId2"/>
          <a:srcRect/>
          <a:stretch>
            <a:fillRect/>
          </a:stretch>
        </p:blipFill>
        <p:spPr bwMode="auto">
          <a:xfrm>
            <a:off x="611188" y="3716338"/>
            <a:ext cx="2020887" cy="2895600"/>
          </a:xfrm>
          <a:prstGeom prst="rect">
            <a:avLst/>
          </a:prstGeom>
          <a:noFill/>
          <a:ln w="9525">
            <a:noFill/>
            <a:round/>
            <a:headEnd/>
            <a:tailEnd/>
          </a:ln>
        </p:spPr>
      </p:pic>
      <p:pic>
        <p:nvPicPr>
          <p:cNvPr id="76805" name="Picture 9"/>
          <p:cNvPicPr>
            <a:picLocks noChangeAspect="1" noChangeArrowheads="1"/>
          </p:cNvPicPr>
          <p:nvPr/>
        </p:nvPicPr>
        <p:blipFill>
          <a:blip r:embed="rId3"/>
          <a:srcRect/>
          <a:stretch>
            <a:fillRect/>
          </a:stretch>
        </p:blipFill>
        <p:spPr bwMode="auto">
          <a:xfrm>
            <a:off x="7019925" y="3789363"/>
            <a:ext cx="1985963" cy="2819400"/>
          </a:xfrm>
          <a:prstGeom prst="rect">
            <a:avLst/>
          </a:prstGeom>
          <a:noFill/>
          <a:ln w="9525">
            <a:noFill/>
            <a:round/>
            <a:headEnd/>
            <a:tailEnd/>
          </a:ln>
        </p:spPr>
      </p:pic>
      <p:sp>
        <p:nvSpPr>
          <p:cNvPr id="76806" name="Text Box 10"/>
          <p:cNvSpPr txBox="1">
            <a:spLocks noChangeArrowheads="1"/>
          </p:cNvSpPr>
          <p:nvPr/>
        </p:nvSpPr>
        <p:spPr bwMode="auto">
          <a:xfrm>
            <a:off x="3386138" y="4075113"/>
            <a:ext cx="3022600" cy="376237"/>
          </a:xfrm>
          <a:prstGeom prst="rect">
            <a:avLst/>
          </a:prstGeom>
          <a:noFill/>
          <a:ln w="9360">
            <a:solidFill>
              <a:srgbClr val="FF0000"/>
            </a:solidFill>
            <a:miter lim="800000"/>
            <a:headEnd/>
            <a:tailEnd/>
          </a:ln>
        </p:spPr>
        <p:txBody>
          <a:bodyPr wrap="none"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latin typeface="Arial" charset="0"/>
                <a:ea typeface="MS Gothic" pitchFamily="49" charset="-128"/>
              </a:rPr>
              <a:t>Calzo para varilla pulsadora</a:t>
            </a:r>
          </a:p>
        </p:txBody>
      </p:sp>
      <p:sp>
        <p:nvSpPr>
          <p:cNvPr id="76807" name="Text Box 11"/>
          <p:cNvSpPr txBox="1">
            <a:spLocks noChangeArrowheads="1"/>
          </p:cNvSpPr>
          <p:nvPr/>
        </p:nvSpPr>
        <p:spPr bwMode="auto">
          <a:xfrm>
            <a:off x="3657600" y="4835525"/>
            <a:ext cx="2987675" cy="650875"/>
          </a:xfrm>
          <a:prstGeom prst="rect">
            <a:avLst/>
          </a:prstGeom>
          <a:noFill/>
          <a:ln w="9360">
            <a:solidFill>
              <a:srgbClr val="FF0000"/>
            </a:solidFill>
            <a:miter lim="800000"/>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latin typeface="Arial" charset="0"/>
                <a:ea typeface="MS Gothic" pitchFamily="49" charset="-128"/>
              </a:rPr>
              <a:t>Superficie lisa y deslizante que actua sobre el camon.</a:t>
            </a:r>
          </a:p>
        </p:txBody>
      </p:sp>
      <p:sp>
        <p:nvSpPr>
          <p:cNvPr id="76808" name="Line 12"/>
          <p:cNvSpPr>
            <a:spLocks noChangeShapeType="1"/>
          </p:cNvSpPr>
          <p:nvPr/>
        </p:nvSpPr>
        <p:spPr bwMode="auto">
          <a:xfrm flipV="1">
            <a:off x="6643688" y="4645025"/>
            <a:ext cx="838200" cy="463550"/>
          </a:xfrm>
          <a:prstGeom prst="line">
            <a:avLst/>
          </a:prstGeom>
          <a:noFill/>
          <a:ln w="9360">
            <a:solidFill>
              <a:srgbClr val="FF0000"/>
            </a:solidFill>
            <a:miter lim="800000"/>
            <a:headEnd/>
            <a:tailEnd type="triangle" w="med" len="med"/>
          </a:ln>
        </p:spPr>
        <p:txBody>
          <a:bodyPr/>
          <a:lstStyle/>
          <a:p>
            <a:endParaRPr lang="es-CL"/>
          </a:p>
        </p:txBody>
      </p:sp>
      <p:sp>
        <p:nvSpPr>
          <p:cNvPr id="76809" name="Line 13"/>
          <p:cNvSpPr>
            <a:spLocks noChangeShapeType="1"/>
          </p:cNvSpPr>
          <p:nvPr/>
        </p:nvSpPr>
        <p:spPr bwMode="auto">
          <a:xfrm flipH="1">
            <a:off x="1976438" y="4267200"/>
            <a:ext cx="1393825" cy="25400"/>
          </a:xfrm>
          <a:prstGeom prst="line">
            <a:avLst/>
          </a:prstGeom>
          <a:noFill/>
          <a:ln w="9360">
            <a:solidFill>
              <a:srgbClr val="FF0000"/>
            </a:solidFill>
            <a:miter lim="800000"/>
            <a:headEnd/>
            <a:tailEnd type="triangle" w="med" len="med"/>
          </a:ln>
        </p:spPr>
        <p:txBody>
          <a:bodyPr/>
          <a:lstStyle/>
          <a:p>
            <a:endParaRPr lang="es-CL"/>
          </a:p>
        </p:txBody>
      </p:sp>
    </p:spTree>
  </p:cSld>
  <p:clrMapOvr>
    <a:masterClrMapping/>
  </p:clrMapOvr>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77827" name="Rectangle 3"/>
          <p:cNvSpPr>
            <a:spLocks noGrp="1" noChangeArrowheads="1"/>
          </p:cNvSpPr>
          <p:nvPr>
            <p:ph type="body" sz="half" idx="1"/>
          </p:nvPr>
        </p:nvSpPr>
        <p:spPr/>
        <p:txBody>
          <a:bodyPr/>
          <a:lstStyle/>
          <a:p>
            <a:pPr eaLnBrk="1" hangingPunct="1"/>
            <a:r>
              <a:rPr lang="es-ES" sz="2500"/>
              <a:t>Pulsadores o Varillas Pulsadoras:</a:t>
            </a:r>
          </a:p>
          <a:p>
            <a:pPr lvl="1" eaLnBrk="1" hangingPunct="1"/>
            <a:r>
              <a:rPr lang="es-ES" sz="2100"/>
              <a:t>Se ubican entre los taque y los balancines.</a:t>
            </a:r>
          </a:p>
          <a:p>
            <a:pPr lvl="1" eaLnBrk="1" hangingPunct="1"/>
            <a:r>
              <a:rPr lang="es-ES" sz="2100"/>
              <a:t>Transmiten el movimiento rectilíneo que produce el camón, hasta el balancín </a:t>
            </a:r>
          </a:p>
          <a:p>
            <a:pPr eaLnBrk="1" hangingPunct="1"/>
            <a:endParaRPr lang="es-ES" sz="2500"/>
          </a:p>
          <a:p>
            <a:pPr eaLnBrk="1" hangingPunct="1"/>
            <a:endParaRPr lang="es-ES" sz="2500"/>
          </a:p>
        </p:txBody>
      </p:sp>
      <p:pic>
        <p:nvPicPr>
          <p:cNvPr id="77828" name="Picture 11"/>
          <p:cNvPicPr>
            <a:picLocks noChangeAspect="1" noChangeArrowheads="1"/>
          </p:cNvPicPr>
          <p:nvPr/>
        </p:nvPicPr>
        <p:blipFill>
          <a:blip r:embed="rId2"/>
          <a:srcRect/>
          <a:stretch>
            <a:fillRect/>
          </a:stretch>
        </p:blipFill>
        <p:spPr bwMode="auto">
          <a:xfrm>
            <a:off x="179388" y="3740150"/>
            <a:ext cx="8839200" cy="1633538"/>
          </a:xfrm>
          <a:prstGeom prst="rect">
            <a:avLst/>
          </a:prstGeom>
          <a:noFill/>
          <a:ln w="9525">
            <a:noFill/>
            <a:round/>
            <a:headEnd/>
            <a:tailEnd/>
          </a:ln>
        </p:spPr>
      </p:pic>
    </p:spTree>
  </p:cSld>
  <p:clrMapOvr>
    <a:masterClrMapping/>
  </p:clrMapOvr>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78851" name="Rectangle 3"/>
          <p:cNvSpPr>
            <a:spLocks noGrp="1" noChangeArrowheads="1"/>
          </p:cNvSpPr>
          <p:nvPr>
            <p:ph type="body" idx="1"/>
          </p:nvPr>
        </p:nvSpPr>
        <p:spPr/>
        <p:txBody>
          <a:bodyPr/>
          <a:lstStyle/>
          <a:p>
            <a:pPr eaLnBrk="1" hangingPunct="1"/>
            <a:r>
              <a:rPr lang="es-ES"/>
              <a:t>Balancines:</a:t>
            </a:r>
          </a:p>
          <a:p>
            <a:pPr lvl="1" eaLnBrk="1" hangingPunct="1"/>
            <a:r>
              <a:rPr lang="es-ES"/>
              <a:t>Elemento que recibe el movimiento rectilíneo de la varilla pulsadora y lo transmite a la válvula, invirtiendo el sentido y/o dirección.</a:t>
            </a:r>
          </a:p>
          <a:p>
            <a:pPr lvl="1" eaLnBrk="1" hangingPunct="1"/>
            <a:r>
              <a:rPr lang="es-ES"/>
              <a:t>Este movimiento empuja la válvula en su extremo superior, y hace que se abra.</a:t>
            </a:r>
          </a:p>
          <a:p>
            <a:pPr eaLnBrk="1" hangingPunct="1"/>
            <a:endParaRPr lang="es-ES"/>
          </a:p>
          <a:p>
            <a:pPr eaLnBrk="1" hangingPunct="1"/>
            <a:endParaRPr lang="es-ES"/>
          </a:p>
          <a:p>
            <a:pPr eaLnBrk="1" hangingPunct="1"/>
            <a:endParaRPr lang="es-ES"/>
          </a:p>
        </p:txBody>
      </p:sp>
    </p:spTree>
  </p:cSld>
  <p:clrMapOvr>
    <a:masterClrMapping/>
  </p:clrMapOvr>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79875" name="Rectangle 3"/>
          <p:cNvSpPr>
            <a:spLocks noGrp="1" noChangeArrowheads="1"/>
          </p:cNvSpPr>
          <p:nvPr>
            <p:ph type="body" sz="half" idx="1"/>
          </p:nvPr>
        </p:nvSpPr>
        <p:spPr/>
        <p:txBody>
          <a:bodyPr/>
          <a:lstStyle/>
          <a:p>
            <a:pPr eaLnBrk="1" hangingPunct="1"/>
            <a:r>
              <a:rPr lang="es-ES" sz="2500"/>
              <a:t>Balancines de admisión motor ALCO, LST Valdivia</a:t>
            </a:r>
          </a:p>
          <a:p>
            <a:pPr eaLnBrk="1" hangingPunct="1"/>
            <a:endParaRPr lang="es-ES" sz="2500"/>
          </a:p>
          <a:p>
            <a:pPr eaLnBrk="1" hangingPunct="1"/>
            <a:endParaRPr lang="es-ES" sz="2500"/>
          </a:p>
          <a:p>
            <a:pPr eaLnBrk="1" hangingPunct="1"/>
            <a:endParaRPr lang="es-ES" sz="2500"/>
          </a:p>
        </p:txBody>
      </p:sp>
      <p:pic>
        <p:nvPicPr>
          <p:cNvPr id="79876" name="Picture 5"/>
          <p:cNvPicPr>
            <a:picLocks noGrp="1" noChangeAspect="1" noChangeArrowheads="1"/>
          </p:cNvPicPr>
          <p:nvPr>
            <p:ph sz="half" idx="2"/>
          </p:nvPr>
        </p:nvPicPr>
        <p:blipFill>
          <a:blip r:embed="rId2"/>
          <a:srcRect/>
          <a:stretch>
            <a:fillRect/>
          </a:stretch>
        </p:blipFill>
        <p:spPr>
          <a:xfrm>
            <a:off x="4932363" y="1887538"/>
            <a:ext cx="3960812" cy="3757612"/>
          </a:xfrm>
          <a:noFill/>
        </p:spPr>
      </p:pic>
    </p:spTree>
  </p:cSld>
  <p:clrMapOvr>
    <a:masterClrMapping/>
  </p:clrMapOvr>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80899" name="Rectangle 3"/>
          <p:cNvSpPr>
            <a:spLocks noGrp="1" noChangeArrowheads="1"/>
          </p:cNvSpPr>
          <p:nvPr>
            <p:ph type="body" sz="half" idx="1"/>
          </p:nvPr>
        </p:nvSpPr>
        <p:spPr/>
        <p:txBody>
          <a:bodyPr/>
          <a:lstStyle/>
          <a:p>
            <a:pPr eaLnBrk="1" hangingPunct="1"/>
            <a:r>
              <a:rPr lang="es-ES" sz="2500"/>
              <a:t>Balancines de admisión motor ALCO, LST Valdivia</a:t>
            </a:r>
          </a:p>
          <a:p>
            <a:pPr eaLnBrk="1" hangingPunct="1"/>
            <a:endParaRPr lang="es-ES" sz="2500"/>
          </a:p>
          <a:p>
            <a:pPr eaLnBrk="1" hangingPunct="1"/>
            <a:endParaRPr lang="es-ES" sz="2500"/>
          </a:p>
        </p:txBody>
      </p:sp>
      <p:pic>
        <p:nvPicPr>
          <p:cNvPr id="80900" name="Picture 5"/>
          <p:cNvPicPr>
            <a:picLocks noChangeAspect="1" noChangeArrowheads="1"/>
          </p:cNvPicPr>
          <p:nvPr/>
        </p:nvPicPr>
        <p:blipFill>
          <a:blip r:embed="rId2"/>
          <a:srcRect/>
          <a:stretch>
            <a:fillRect/>
          </a:stretch>
        </p:blipFill>
        <p:spPr bwMode="auto">
          <a:xfrm>
            <a:off x="4716463" y="2924175"/>
            <a:ext cx="4103687" cy="3168650"/>
          </a:xfrm>
          <a:prstGeom prst="rect">
            <a:avLst/>
          </a:prstGeom>
          <a:noFill/>
          <a:ln w="9525">
            <a:noFill/>
            <a:round/>
            <a:headEnd/>
            <a:tailEnd/>
          </a:ln>
        </p:spPr>
      </p:pic>
      <p:pic>
        <p:nvPicPr>
          <p:cNvPr id="80901" name="Picture 6"/>
          <p:cNvPicPr>
            <a:picLocks noChangeAspect="1" noChangeArrowheads="1"/>
          </p:cNvPicPr>
          <p:nvPr/>
        </p:nvPicPr>
        <p:blipFill>
          <a:blip r:embed="rId3"/>
          <a:srcRect/>
          <a:stretch>
            <a:fillRect/>
          </a:stretch>
        </p:blipFill>
        <p:spPr bwMode="auto">
          <a:xfrm>
            <a:off x="684213" y="2924175"/>
            <a:ext cx="3735387" cy="3217863"/>
          </a:xfrm>
          <a:prstGeom prst="rect">
            <a:avLst/>
          </a:prstGeom>
          <a:noFill/>
          <a:ln w="9525">
            <a:noFill/>
            <a:round/>
            <a:headEnd/>
            <a:tailEnd/>
          </a:ln>
        </p:spPr>
      </p:pic>
    </p:spTree>
  </p:cSld>
  <p:clrMapOvr>
    <a:masterClrMapping/>
  </p:clrMapOvr>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81923" name="Rectangle 3"/>
          <p:cNvSpPr>
            <a:spLocks noGrp="1" noChangeArrowheads="1"/>
          </p:cNvSpPr>
          <p:nvPr>
            <p:ph type="body" sz="half" idx="1"/>
          </p:nvPr>
        </p:nvSpPr>
        <p:spPr/>
        <p:txBody>
          <a:bodyPr/>
          <a:lstStyle/>
          <a:p>
            <a:pPr eaLnBrk="1" hangingPunct="1"/>
            <a:r>
              <a:rPr lang="es-ES" sz="2500"/>
              <a:t>Conjunto Taque – Pulsador – Balancín de motor propulsor de motor propulsor MAN de la LPM Maule</a:t>
            </a:r>
          </a:p>
          <a:p>
            <a:pPr eaLnBrk="1" hangingPunct="1"/>
            <a:endParaRPr lang="es-ES" sz="2500"/>
          </a:p>
          <a:p>
            <a:pPr eaLnBrk="1" hangingPunct="1"/>
            <a:endParaRPr lang="es-ES" sz="2500"/>
          </a:p>
        </p:txBody>
      </p:sp>
      <p:pic>
        <p:nvPicPr>
          <p:cNvPr id="81924" name="Picture 6"/>
          <p:cNvPicPr>
            <a:picLocks noChangeAspect="1" noChangeArrowheads="1"/>
          </p:cNvPicPr>
          <p:nvPr/>
        </p:nvPicPr>
        <p:blipFill>
          <a:blip r:embed="rId2"/>
          <a:srcRect/>
          <a:stretch>
            <a:fillRect/>
          </a:stretch>
        </p:blipFill>
        <p:spPr bwMode="auto">
          <a:xfrm>
            <a:off x="395288" y="3357563"/>
            <a:ext cx="8532812" cy="2008187"/>
          </a:xfrm>
          <a:prstGeom prst="rect">
            <a:avLst/>
          </a:prstGeom>
          <a:noFill/>
          <a:ln w="9525">
            <a:noFill/>
            <a:round/>
            <a:headEnd/>
            <a:tailEnd/>
          </a:ln>
        </p:spPr>
      </p:pic>
    </p:spTree>
  </p:cSld>
  <p:clrMapOvr>
    <a:masterClrMapping/>
  </p:clrMapOvr>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82947" name="Rectangle 3"/>
          <p:cNvSpPr>
            <a:spLocks noGrp="1" noChangeArrowheads="1"/>
          </p:cNvSpPr>
          <p:nvPr>
            <p:ph type="body" idx="1"/>
          </p:nvPr>
        </p:nvSpPr>
        <p:spPr/>
        <p:txBody>
          <a:bodyPr/>
          <a:lstStyle/>
          <a:p>
            <a:pPr eaLnBrk="1" hangingPunct="1">
              <a:lnSpc>
                <a:spcPct val="80000"/>
              </a:lnSpc>
            </a:pPr>
            <a:r>
              <a:rPr lang="es-ES" sz="2500"/>
              <a:t>Válvulas:</a:t>
            </a:r>
          </a:p>
          <a:p>
            <a:pPr lvl="1" eaLnBrk="1" hangingPunct="1">
              <a:lnSpc>
                <a:spcPct val="80000"/>
              </a:lnSpc>
            </a:pPr>
            <a:r>
              <a:rPr lang="es-ES" sz="2100"/>
              <a:t>Se ubican en la culata.</a:t>
            </a:r>
          </a:p>
          <a:p>
            <a:pPr lvl="2" eaLnBrk="1" hangingPunct="1">
              <a:lnSpc>
                <a:spcPct val="80000"/>
              </a:lnSpc>
            </a:pPr>
            <a:r>
              <a:rPr lang="es-ES" sz="2000"/>
              <a:t>Existen de admisión y descarga (o escape).</a:t>
            </a:r>
          </a:p>
          <a:p>
            <a:pPr lvl="1" eaLnBrk="1" hangingPunct="1">
              <a:lnSpc>
                <a:spcPct val="80000"/>
              </a:lnSpc>
            </a:pPr>
            <a:r>
              <a:rPr lang="es-ES" sz="2100"/>
              <a:t>Las válvulas son empujadas por el balancín  en su extremo superior, desplazándose axialmente con lo cual queda abierta.</a:t>
            </a:r>
          </a:p>
          <a:p>
            <a:pPr lvl="1" eaLnBrk="1" hangingPunct="1">
              <a:lnSpc>
                <a:spcPct val="80000"/>
              </a:lnSpc>
            </a:pPr>
            <a:r>
              <a:rPr lang="es-ES" sz="2100"/>
              <a:t>Una vez que cesa la acción del camón, vuelve a cerrarse por efecto de los resortes.</a:t>
            </a:r>
          </a:p>
          <a:p>
            <a:pPr lvl="1" eaLnBrk="1" hangingPunct="1">
              <a:lnSpc>
                <a:spcPct val="80000"/>
              </a:lnSpc>
            </a:pPr>
            <a:r>
              <a:rPr lang="es-ES" sz="2100"/>
              <a:t>La zona de contacto de la válvula con la culata se llama asiento.</a:t>
            </a:r>
          </a:p>
          <a:p>
            <a:pPr lvl="1" eaLnBrk="1" hangingPunct="1">
              <a:lnSpc>
                <a:spcPct val="80000"/>
              </a:lnSpc>
            </a:pPr>
            <a:r>
              <a:rPr lang="es-ES" sz="2100"/>
              <a:t>En muchos motores el asiento es postizo, de un acero endurecido para soportar los continuos golpes de la válvula y la alta temperatura.</a:t>
            </a:r>
          </a:p>
          <a:p>
            <a:pPr eaLnBrk="1" hangingPunct="1">
              <a:lnSpc>
                <a:spcPct val="80000"/>
              </a:lnSpc>
            </a:pPr>
            <a:endParaRPr lang="es-ES" sz="2500"/>
          </a:p>
          <a:p>
            <a:pPr eaLnBrk="1" hangingPunct="1">
              <a:lnSpc>
                <a:spcPct val="80000"/>
              </a:lnSpc>
            </a:pPr>
            <a:endParaRPr lang="es-ES" sz="2500"/>
          </a:p>
        </p:txBody>
      </p:sp>
    </p:spTree>
  </p:cSld>
  <p:clrMapOvr>
    <a:masterClrMapping/>
  </p:clrMapOvr>
  <p:transition/>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83971" name="Rectangle 3"/>
          <p:cNvSpPr>
            <a:spLocks noGrp="1" noChangeArrowheads="1"/>
          </p:cNvSpPr>
          <p:nvPr>
            <p:ph type="body" idx="1"/>
          </p:nvPr>
        </p:nvSpPr>
        <p:spPr/>
        <p:txBody>
          <a:bodyPr/>
          <a:lstStyle/>
          <a:p>
            <a:pPr eaLnBrk="1" hangingPunct="1"/>
            <a:endParaRPr lang="es-ES"/>
          </a:p>
          <a:p>
            <a:pPr eaLnBrk="1" hangingPunct="1"/>
            <a:endParaRPr lang="es-ES"/>
          </a:p>
        </p:txBody>
      </p:sp>
      <p:pic>
        <p:nvPicPr>
          <p:cNvPr id="83972" name="Picture 4"/>
          <p:cNvPicPr>
            <a:picLocks noChangeAspect="1" noChangeArrowheads="1"/>
          </p:cNvPicPr>
          <p:nvPr/>
        </p:nvPicPr>
        <p:blipFill>
          <a:blip r:embed="rId2"/>
          <a:srcRect l="2306" t="1396" r="4951" b="2219"/>
          <a:stretch>
            <a:fillRect/>
          </a:stretch>
        </p:blipFill>
        <p:spPr bwMode="auto">
          <a:xfrm>
            <a:off x="3059113" y="1557338"/>
            <a:ext cx="2881312" cy="5040312"/>
          </a:xfrm>
          <a:prstGeom prst="rect">
            <a:avLst/>
          </a:prstGeom>
          <a:noFill/>
          <a:ln w="9525">
            <a:noFill/>
            <a:round/>
            <a:headEnd/>
            <a:tailEnd/>
          </a:ln>
        </p:spPr>
      </p:pic>
    </p:spTree>
  </p:cSld>
  <p:clrMapOvr>
    <a:masterClrMapping/>
  </p:clrMapOvr>
  <p:transition/>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84995" name="Rectangle 3"/>
          <p:cNvSpPr>
            <a:spLocks noGrp="1" noChangeArrowheads="1"/>
          </p:cNvSpPr>
          <p:nvPr>
            <p:ph type="body" idx="1"/>
          </p:nvPr>
        </p:nvSpPr>
        <p:spPr/>
        <p:txBody>
          <a:bodyPr/>
          <a:lstStyle/>
          <a:p>
            <a:pPr eaLnBrk="1" hangingPunct="1"/>
            <a:endParaRPr lang="es-ES"/>
          </a:p>
          <a:p>
            <a:pPr eaLnBrk="1" hangingPunct="1"/>
            <a:endParaRPr lang="es-ES"/>
          </a:p>
        </p:txBody>
      </p:sp>
      <p:pic>
        <p:nvPicPr>
          <p:cNvPr id="84996" name="Picture 5"/>
          <p:cNvPicPr>
            <a:picLocks noChangeAspect="1" noChangeArrowheads="1"/>
          </p:cNvPicPr>
          <p:nvPr/>
        </p:nvPicPr>
        <p:blipFill>
          <a:blip r:embed="rId2"/>
          <a:srcRect/>
          <a:stretch>
            <a:fillRect/>
          </a:stretch>
        </p:blipFill>
        <p:spPr bwMode="auto">
          <a:xfrm>
            <a:off x="2195513" y="1773238"/>
            <a:ext cx="5003800" cy="4235450"/>
          </a:xfrm>
          <a:prstGeom prst="rect">
            <a:avLst/>
          </a:prstGeom>
          <a:noFill/>
          <a:ln w="9525">
            <a:noFill/>
            <a:round/>
            <a:headEnd/>
            <a:tailEnd/>
          </a:ln>
        </p:spPr>
      </p:pic>
    </p:spTree>
  </p:cSld>
  <p:clrMapOvr>
    <a:masterClrMapping/>
  </p:clrMapOvr>
  <p:transition/>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86019" name="Rectangle 3"/>
          <p:cNvSpPr>
            <a:spLocks noGrp="1" noChangeArrowheads="1"/>
          </p:cNvSpPr>
          <p:nvPr>
            <p:ph type="body" idx="1"/>
          </p:nvPr>
        </p:nvSpPr>
        <p:spPr/>
        <p:txBody>
          <a:bodyPr/>
          <a:lstStyle/>
          <a:p>
            <a:pPr eaLnBrk="1" hangingPunct="1"/>
            <a:endParaRPr lang="es-ES"/>
          </a:p>
          <a:p>
            <a:pPr eaLnBrk="1" hangingPunct="1"/>
            <a:endParaRPr lang="es-ES"/>
          </a:p>
        </p:txBody>
      </p:sp>
      <p:sp>
        <p:nvSpPr>
          <p:cNvPr id="86020" name="Rectangle 5"/>
          <p:cNvSpPr>
            <a:spLocks noChangeArrowheads="1"/>
          </p:cNvSpPr>
          <p:nvPr/>
        </p:nvSpPr>
        <p:spPr bwMode="auto">
          <a:xfrm>
            <a:off x="939800" y="1647825"/>
            <a:ext cx="8456613" cy="701675"/>
          </a:xfrm>
          <a:prstGeom prst="rect">
            <a:avLst/>
          </a:prstGeom>
          <a:noFill/>
          <a:ln w="9525">
            <a:noFill/>
            <a:round/>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2000">
                <a:latin typeface="Arial" charset="0"/>
                <a:ea typeface="MS Gothic" pitchFamily="49" charset="-128"/>
              </a:rPr>
              <a:t>Válvulas de admisión y de escape motor SEMT Pielstick de la LST Rancagua.</a:t>
            </a:r>
          </a:p>
        </p:txBody>
      </p:sp>
      <p:pic>
        <p:nvPicPr>
          <p:cNvPr id="86021" name="Picture 6"/>
          <p:cNvPicPr>
            <a:picLocks noChangeAspect="1" noChangeArrowheads="1"/>
          </p:cNvPicPr>
          <p:nvPr/>
        </p:nvPicPr>
        <p:blipFill>
          <a:blip r:embed="rId2"/>
          <a:srcRect/>
          <a:stretch>
            <a:fillRect/>
          </a:stretch>
        </p:blipFill>
        <p:spPr bwMode="auto">
          <a:xfrm>
            <a:off x="4787900" y="2565400"/>
            <a:ext cx="4025900" cy="4106863"/>
          </a:xfrm>
          <a:prstGeom prst="rect">
            <a:avLst/>
          </a:prstGeom>
          <a:noFill/>
          <a:ln w="9525">
            <a:noFill/>
            <a:round/>
            <a:headEnd/>
            <a:tailEnd/>
          </a:ln>
        </p:spPr>
      </p:pic>
      <p:pic>
        <p:nvPicPr>
          <p:cNvPr id="86022" name="Picture 7"/>
          <p:cNvPicPr>
            <a:picLocks noChangeAspect="1" noChangeArrowheads="1"/>
          </p:cNvPicPr>
          <p:nvPr/>
        </p:nvPicPr>
        <p:blipFill>
          <a:blip r:embed="rId3"/>
          <a:srcRect/>
          <a:stretch>
            <a:fillRect/>
          </a:stretch>
        </p:blipFill>
        <p:spPr bwMode="auto">
          <a:xfrm>
            <a:off x="468313" y="3213100"/>
            <a:ext cx="4191000" cy="2103438"/>
          </a:xfrm>
          <a:prstGeom prst="rect">
            <a:avLst/>
          </a:prstGeom>
          <a:noFill/>
          <a:ln w="9525">
            <a:noFill/>
            <a:round/>
            <a:headEnd/>
            <a:tailEnd/>
          </a:ln>
        </p:spPr>
      </p:pic>
    </p:spTree>
  </p:cSld>
  <p:clrMapOvr>
    <a:masterClrMapping/>
  </p:clrMapOvr>
  <p:transition/>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87043" name="Rectangle 3"/>
          <p:cNvSpPr>
            <a:spLocks noGrp="1" noChangeArrowheads="1"/>
          </p:cNvSpPr>
          <p:nvPr>
            <p:ph type="body" idx="1"/>
          </p:nvPr>
        </p:nvSpPr>
        <p:spPr/>
        <p:txBody>
          <a:bodyPr/>
          <a:lstStyle/>
          <a:p>
            <a:pPr eaLnBrk="1" hangingPunct="1"/>
            <a:endParaRPr lang="es-ES"/>
          </a:p>
          <a:p>
            <a:pPr eaLnBrk="1" hangingPunct="1"/>
            <a:endParaRPr lang="es-ES"/>
          </a:p>
        </p:txBody>
      </p:sp>
      <p:sp>
        <p:nvSpPr>
          <p:cNvPr id="87044" name="Rectangle 7"/>
          <p:cNvSpPr>
            <a:spLocks noChangeArrowheads="1"/>
          </p:cNvSpPr>
          <p:nvPr/>
        </p:nvSpPr>
        <p:spPr bwMode="auto">
          <a:xfrm>
            <a:off x="723900" y="1503363"/>
            <a:ext cx="8672513" cy="701675"/>
          </a:xfrm>
          <a:prstGeom prst="rect">
            <a:avLst/>
          </a:prstGeom>
          <a:noFill/>
          <a:ln w="9525">
            <a:noFill/>
            <a:round/>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2000">
                <a:latin typeface="Arial" charset="0"/>
                <a:ea typeface="MS Gothic" pitchFamily="49" charset="-128"/>
              </a:rPr>
              <a:t>Detalles de válvulas de admisión y escape de motor SEMT Pielstick de la LST Rancagua</a:t>
            </a:r>
          </a:p>
        </p:txBody>
      </p:sp>
      <p:pic>
        <p:nvPicPr>
          <p:cNvPr id="87045" name="Picture 8"/>
          <p:cNvPicPr>
            <a:picLocks noChangeAspect="1" noChangeArrowheads="1"/>
          </p:cNvPicPr>
          <p:nvPr/>
        </p:nvPicPr>
        <p:blipFill>
          <a:blip r:embed="rId2"/>
          <a:srcRect/>
          <a:stretch>
            <a:fillRect/>
          </a:stretch>
        </p:blipFill>
        <p:spPr bwMode="auto">
          <a:xfrm>
            <a:off x="4211638" y="2565400"/>
            <a:ext cx="3781425" cy="3700463"/>
          </a:xfrm>
          <a:prstGeom prst="rect">
            <a:avLst/>
          </a:prstGeom>
          <a:noFill/>
          <a:ln w="9525">
            <a:noFill/>
            <a:round/>
            <a:headEnd/>
            <a:tailEnd/>
          </a:ln>
        </p:spPr>
      </p:pic>
      <p:pic>
        <p:nvPicPr>
          <p:cNvPr id="87046" name="Picture 9"/>
          <p:cNvPicPr>
            <a:picLocks noChangeAspect="1" noChangeArrowheads="1"/>
          </p:cNvPicPr>
          <p:nvPr/>
        </p:nvPicPr>
        <p:blipFill>
          <a:blip r:embed="rId3"/>
          <a:srcRect b="12334"/>
          <a:stretch>
            <a:fillRect/>
          </a:stretch>
        </p:blipFill>
        <p:spPr bwMode="auto">
          <a:xfrm>
            <a:off x="1403350" y="2636838"/>
            <a:ext cx="1730375" cy="3473450"/>
          </a:xfrm>
          <a:prstGeom prst="rect">
            <a:avLst/>
          </a:prstGeom>
          <a:noFill/>
          <a:ln w="9525">
            <a:noFill/>
            <a:round/>
            <a:headEnd/>
            <a:tailEnd/>
          </a:ln>
        </p:spPr>
      </p:pic>
    </p:spTree>
  </p:cSld>
  <p:clrMapOvr>
    <a:masterClrMapping/>
  </p:clrMapOvr>
  <p:transition/>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88067" name="Rectangle 3"/>
          <p:cNvSpPr>
            <a:spLocks noGrp="1" noChangeArrowheads="1"/>
          </p:cNvSpPr>
          <p:nvPr>
            <p:ph type="body" idx="1"/>
          </p:nvPr>
        </p:nvSpPr>
        <p:spPr/>
        <p:txBody>
          <a:bodyPr/>
          <a:lstStyle/>
          <a:p>
            <a:pPr eaLnBrk="1" hangingPunct="1"/>
            <a:endParaRPr lang="es-ES"/>
          </a:p>
          <a:p>
            <a:pPr eaLnBrk="1" hangingPunct="1"/>
            <a:endParaRPr lang="es-ES"/>
          </a:p>
        </p:txBody>
      </p:sp>
      <p:sp>
        <p:nvSpPr>
          <p:cNvPr id="88068" name="Rectangle 7"/>
          <p:cNvSpPr>
            <a:spLocks noChangeArrowheads="1"/>
          </p:cNvSpPr>
          <p:nvPr/>
        </p:nvSpPr>
        <p:spPr bwMode="auto">
          <a:xfrm>
            <a:off x="795338" y="1663700"/>
            <a:ext cx="8024812" cy="398463"/>
          </a:xfrm>
          <a:prstGeom prst="rect">
            <a:avLst/>
          </a:prstGeom>
          <a:noFill/>
          <a:ln w="9525">
            <a:noFill/>
            <a:round/>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2000">
                <a:latin typeface="Arial" charset="0"/>
                <a:ea typeface="MS Gothic" pitchFamily="49" charset="-128"/>
              </a:rPr>
              <a:t>Detalle de una válvula y su asiento. Culata LST Rancagua</a:t>
            </a:r>
          </a:p>
        </p:txBody>
      </p:sp>
      <p:pic>
        <p:nvPicPr>
          <p:cNvPr id="88069" name="Picture 8"/>
          <p:cNvPicPr>
            <a:picLocks noChangeAspect="1" noChangeArrowheads="1"/>
          </p:cNvPicPr>
          <p:nvPr/>
        </p:nvPicPr>
        <p:blipFill>
          <a:blip r:embed="rId2"/>
          <a:srcRect/>
          <a:stretch>
            <a:fillRect/>
          </a:stretch>
        </p:blipFill>
        <p:spPr bwMode="auto">
          <a:xfrm>
            <a:off x="2124075" y="2565400"/>
            <a:ext cx="5040313" cy="3779838"/>
          </a:xfrm>
          <a:prstGeom prst="rect">
            <a:avLst/>
          </a:prstGeom>
          <a:noFill/>
          <a:ln w="9525">
            <a:noFill/>
            <a:round/>
            <a:headEnd/>
            <a:tailEnd/>
          </a:ln>
        </p:spPr>
      </p:pic>
    </p:spTree>
  </p:cSld>
  <p:clrMapOvr>
    <a:masterClrMapping/>
  </p:clrMapOvr>
  <p:transition/>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89091" name="Rectangle 3"/>
          <p:cNvSpPr>
            <a:spLocks noGrp="1" noChangeArrowheads="1"/>
          </p:cNvSpPr>
          <p:nvPr>
            <p:ph type="body" idx="1"/>
          </p:nvPr>
        </p:nvSpPr>
        <p:spPr/>
        <p:txBody>
          <a:bodyPr/>
          <a:lstStyle/>
          <a:p>
            <a:pPr eaLnBrk="1" hangingPunct="1"/>
            <a:endParaRPr lang="es-ES"/>
          </a:p>
          <a:p>
            <a:pPr eaLnBrk="1" hangingPunct="1"/>
            <a:endParaRPr lang="es-ES"/>
          </a:p>
        </p:txBody>
      </p:sp>
      <p:sp>
        <p:nvSpPr>
          <p:cNvPr id="89092" name="Rectangle 6"/>
          <p:cNvSpPr>
            <a:spLocks noChangeArrowheads="1"/>
          </p:cNvSpPr>
          <p:nvPr/>
        </p:nvSpPr>
        <p:spPr bwMode="auto">
          <a:xfrm>
            <a:off x="939800" y="1592263"/>
            <a:ext cx="8312150" cy="398462"/>
          </a:xfrm>
          <a:prstGeom prst="rect">
            <a:avLst/>
          </a:prstGeom>
          <a:noFill/>
          <a:ln w="9525">
            <a:noFill/>
            <a:round/>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2000">
                <a:latin typeface="Arial" charset="0"/>
                <a:ea typeface="MS Gothic" pitchFamily="49" charset="-128"/>
              </a:rPr>
              <a:t>Válvula, Resortes y Seguros de motor SEMT Pielstick LST Rancagua</a:t>
            </a:r>
          </a:p>
        </p:txBody>
      </p:sp>
      <p:pic>
        <p:nvPicPr>
          <p:cNvPr id="89093" name="Picture 7"/>
          <p:cNvPicPr>
            <a:picLocks noChangeAspect="1" noChangeArrowheads="1"/>
          </p:cNvPicPr>
          <p:nvPr/>
        </p:nvPicPr>
        <p:blipFill>
          <a:blip r:embed="rId2"/>
          <a:srcRect/>
          <a:stretch>
            <a:fillRect/>
          </a:stretch>
        </p:blipFill>
        <p:spPr bwMode="auto">
          <a:xfrm>
            <a:off x="3563938" y="2852738"/>
            <a:ext cx="5076825" cy="3506787"/>
          </a:xfrm>
          <a:prstGeom prst="rect">
            <a:avLst/>
          </a:prstGeom>
          <a:noFill/>
          <a:ln w="9525">
            <a:noFill/>
            <a:round/>
            <a:headEnd/>
            <a:tailEnd/>
          </a:ln>
        </p:spPr>
      </p:pic>
      <p:pic>
        <p:nvPicPr>
          <p:cNvPr id="89094" name="Picture 8"/>
          <p:cNvPicPr>
            <a:picLocks noChangeAspect="1" noChangeArrowheads="1"/>
          </p:cNvPicPr>
          <p:nvPr/>
        </p:nvPicPr>
        <p:blipFill>
          <a:blip r:embed="rId3"/>
          <a:srcRect/>
          <a:stretch>
            <a:fillRect/>
          </a:stretch>
        </p:blipFill>
        <p:spPr bwMode="auto">
          <a:xfrm>
            <a:off x="971550" y="3357563"/>
            <a:ext cx="1987550" cy="2471737"/>
          </a:xfrm>
          <a:prstGeom prst="rect">
            <a:avLst/>
          </a:prstGeom>
          <a:noFill/>
          <a:ln w="9525">
            <a:noFill/>
            <a:round/>
            <a:headEnd/>
            <a:tailEnd/>
          </a:ln>
        </p:spPr>
      </p:pic>
    </p:spTree>
  </p:cSld>
  <p:clrMapOvr>
    <a:masterClrMapping/>
  </p:clrMapOvr>
  <p:transition/>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90115" name="Rectangle 3"/>
          <p:cNvSpPr>
            <a:spLocks noGrp="1" noChangeArrowheads="1"/>
          </p:cNvSpPr>
          <p:nvPr>
            <p:ph type="body" idx="1"/>
          </p:nvPr>
        </p:nvSpPr>
        <p:spPr/>
        <p:txBody>
          <a:bodyPr/>
          <a:lstStyle/>
          <a:p>
            <a:pPr eaLnBrk="1" hangingPunct="1"/>
            <a:endParaRPr lang="es-ES"/>
          </a:p>
          <a:p>
            <a:pPr eaLnBrk="1" hangingPunct="1"/>
            <a:endParaRPr lang="es-ES"/>
          </a:p>
        </p:txBody>
      </p:sp>
      <p:sp>
        <p:nvSpPr>
          <p:cNvPr id="90116" name="Rectangle 8"/>
          <p:cNvSpPr>
            <a:spLocks noChangeArrowheads="1"/>
          </p:cNvSpPr>
          <p:nvPr/>
        </p:nvSpPr>
        <p:spPr bwMode="auto">
          <a:xfrm>
            <a:off x="784225" y="1719263"/>
            <a:ext cx="4724400" cy="701675"/>
          </a:xfrm>
          <a:prstGeom prst="rect">
            <a:avLst/>
          </a:prstGeom>
          <a:noFill/>
          <a:ln w="9525">
            <a:noFill/>
            <a:round/>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2000">
                <a:latin typeface="Arial" charset="0"/>
                <a:ea typeface="MS Gothic" pitchFamily="49" charset="-128"/>
              </a:rPr>
              <a:t>Detalle de una válvula, espárrago, resortes y seguros.</a:t>
            </a:r>
          </a:p>
        </p:txBody>
      </p:sp>
      <p:pic>
        <p:nvPicPr>
          <p:cNvPr id="90117" name="Picture 9"/>
          <p:cNvPicPr>
            <a:picLocks noChangeAspect="1" noChangeArrowheads="1"/>
          </p:cNvPicPr>
          <p:nvPr/>
        </p:nvPicPr>
        <p:blipFill>
          <a:blip r:embed="rId2"/>
          <a:srcRect/>
          <a:stretch>
            <a:fillRect/>
          </a:stretch>
        </p:blipFill>
        <p:spPr bwMode="auto">
          <a:xfrm>
            <a:off x="1258888" y="4005263"/>
            <a:ext cx="7596187" cy="2579687"/>
          </a:xfrm>
          <a:prstGeom prst="rect">
            <a:avLst/>
          </a:prstGeom>
          <a:noFill/>
          <a:ln w="9525">
            <a:noFill/>
            <a:round/>
            <a:headEnd/>
            <a:tailEnd/>
          </a:ln>
        </p:spPr>
      </p:pic>
      <p:pic>
        <p:nvPicPr>
          <p:cNvPr id="90118" name="Picture 10"/>
          <p:cNvPicPr>
            <a:picLocks noChangeAspect="1" noChangeArrowheads="1"/>
          </p:cNvPicPr>
          <p:nvPr/>
        </p:nvPicPr>
        <p:blipFill>
          <a:blip r:embed="rId3"/>
          <a:srcRect/>
          <a:stretch>
            <a:fillRect/>
          </a:stretch>
        </p:blipFill>
        <p:spPr bwMode="auto">
          <a:xfrm>
            <a:off x="7019925" y="1484313"/>
            <a:ext cx="1836738" cy="2447925"/>
          </a:xfrm>
          <a:prstGeom prst="rect">
            <a:avLst/>
          </a:prstGeom>
          <a:noFill/>
          <a:ln w="9525">
            <a:noFill/>
            <a:round/>
            <a:headEnd/>
            <a:tailEnd/>
          </a:ln>
        </p:spPr>
      </p:pic>
      <p:pic>
        <p:nvPicPr>
          <p:cNvPr id="769035" name="Picture 11"/>
          <p:cNvPicPr>
            <a:picLocks noChangeAspect="1" noChangeArrowheads="1"/>
          </p:cNvPicPr>
          <p:nvPr/>
        </p:nvPicPr>
        <p:blipFill>
          <a:blip r:embed="rId4"/>
          <a:srcRect/>
          <a:stretch>
            <a:fillRect/>
          </a:stretch>
        </p:blipFill>
        <p:spPr bwMode="auto">
          <a:xfrm>
            <a:off x="1447800" y="147638"/>
            <a:ext cx="5638800" cy="4243387"/>
          </a:xfrm>
          <a:prstGeom prst="rect">
            <a:avLst/>
          </a:prstGeom>
          <a:solidFill>
            <a:srgbClr val="FF0000"/>
          </a:solidFill>
          <a:ln w="76320">
            <a:solidFill>
              <a:srgbClr val="FF0000"/>
            </a:solidFill>
            <a:miter lim="800000"/>
            <a:headEnd/>
            <a:tailEnd/>
          </a:ln>
        </p:spPr>
      </p:pic>
      <p:sp>
        <p:nvSpPr>
          <p:cNvPr id="769036" name="Oval 12"/>
          <p:cNvSpPr>
            <a:spLocks noChangeArrowheads="1"/>
          </p:cNvSpPr>
          <p:nvPr/>
        </p:nvSpPr>
        <p:spPr bwMode="auto">
          <a:xfrm>
            <a:off x="7620000" y="4495800"/>
            <a:ext cx="1295400" cy="1447800"/>
          </a:xfrm>
          <a:prstGeom prst="ellipse">
            <a:avLst/>
          </a:prstGeom>
          <a:noFill/>
          <a:ln w="9360">
            <a:solidFill>
              <a:srgbClr val="FF0000"/>
            </a:solidFill>
            <a:miter lim="800000"/>
            <a:headEnd/>
            <a:tailEnd/>
          </a:ln>
        </p:spPr>
        <p:txBody>
          <a:bodyPr wrap="none" anchor="ctr"/>
          <a:lstStyle/>
          <a:p>
            <a:endParaRPr lang="es-CL"/>
          </a:p>
        </p:txBody>
      </p:sp>
      <p:cxnSp>
        <p:nvCxnSpPr>
          <p:cNvPr id="769037" name="AutoShape 13"/>
          <p:cNvCxnSpPr>
            <a:cxnSpLocks noChangeShapeType="1"/>
          </p:cNvCxnSpPr>
          <p:nvPr/>
        </p:nvCxnSpPr>
        <p:spPr bwMode="auto">
          <a:xfrm flipH="1" flipV="1">
            <a:off x="7124700" y="2895600"/>
            <a:ext cx="1143000" cy="1595438"/>
          </a:xfrm>
          <a:prstGeom prst="straightConnector1">
            <a:avLst/>
          </a:prstGeom>
          <a:noFill/>
          <a:ln w="9360">
            <a:solidFill>
              <a:srgbClr val="FF0000"/>
            </a:solidFill>
            <a:miter lim="800000"/>
            <a:headEnd/>
            <a:tailEnd type="triangle" w="med" len="med"/>
          </a:ln>
        </p:spPr>
      </p:cxn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grpId="0" nodeType="clickEffect">
                                  <p:stCondLst>
                                    <p:cond delay="0"/>
                                  </p:stCondLst>
                                  <p:childTnLst>
                                    <p:set>
                                      <p:cBhvr>
                                        <p:cTn id="6" dur="1" fill="hold">
                                          <p:stCondLst>
                                            <p:cond delay="0"/>
                                          </p:stCondLst>
                                        </p:cTn>
                                        <p:tgtEl>
                                          <p:spTgt spid="769036"/>
                                        </p:tgtEl>
                                        <p:attrNameLst>
                                          <p:attrName>style.visibility</p:attrName>
                                        </p:attrNameLst>
                                      </p:cBhvr>
                                      <p:to>
                                        <p:strVal val="visible"/>
                                      </p:to>
                                    </p:set>
                                  </p:childTnLst>
                                </p:cTn>
                              </p:par>
                            </p:childTnLst>
                          </p:cTn>
                        </p:par>
                        <p:par>
                          <p:cTn id="7" fill="hold" nodeType="afterGroup">
                            <p:stCondLst>
                              <p:cond delay="0"/>
                            </p:stCondLst>
                            <p:childTnLst>
                              <p:par>
                                <p:cTn id="8" presetID="2" presetClass="entr" presetSubtype="4" fill="hold" nodeType="afterEffect">
                                  <p:stCondLst>
                                    <p:cond delay="0"/>
                                  </p:stCondLst>
                                  <p:childTnLst>
                                    <p:set>
                                      <p:cBhvr>
                                        <p:cTn id="9" dur="1" fill="hold">
                                          <p:stCondLst>
                                            <p:cond delay="0"/>
                                          </p:stCondLst>
                                        </p:cTn>
                                        <p:tgtEl>
                                          <p:spTgt spid="769037"/>
                                        </p:tgtEl>
                                        <p:attrNameLst>
                                          <p:attrName>style.visibility</p:attrName>
                                        </p:attrNameLst>
                                      </p:cBhvr>
                                      <p:to>
                                        <p:strVal val="visible"/>
                                      </p:to>
                                    </p:set>
                                    <p:anim calcmode="lin" valueType="num">
                                      <p:cBhvr additive="base">
                                        <p:cTn id="10" dur="500" fill="hold"/>
                                        <p:tgtEl>
                                          <p:spTgt spid="769037"/>
                                        </p:tgtEl>
                                        <p:attrNameLst>
                                          <p:attrName>ppt_x</p:attrName>
                                        </p:attrNameLst>
                                      </p:cBhvr>
                                      <p:tavLst>
                                        <p:tav tm="0">
                                          <p:val>
                                            <p:strVal val="#ppt_x"/>
                                          </p:val>
                                        </p:tav>
                                        <p:tav tm="100000">
                                          <p:val>
                                            <p:strVal val="#ppt_x"/>
                                          </p:val>
                                        </p:tav>
                                      </p:tavLst>
                                    </p:anim>
                                    <p:anim calcmode="lin" valueType="num">
                                      <p:cBhvr additive="base">
                                        <p:cTn id="11" dur="500" fill="hold"/>
                                        <p:tgtEl>
                                          <p:spTgt spid="769037"/>
                                        </p:tgtEl>
                                        <p:attrNameLst>
                                          <p:attrName>ppt_y</p:attrName>
                                        </p:attrNameLst>
                                      </p:cBhvr>
                                      <p:tavLst>
                                        <p:tav tm="0">
                                          <p:val>
                                            <p:strVal val="1+#ppt_h/2"/>
                                          </p:val>
                                        </p:tav>
                                        <p:tav tm="100000">
                                          <p:val>
                                            <p:strVal val="#ppt_y"/>
                                          </p:val>
                                        </p:tav>
                                      </p:tavLst>
                                    </p:anim>
                                  </p:childTnLst>
                                </p:cTn>
                              </p:par>
                            </p:childTnLst>
                          </p:cTn>
                        </p:par>
                        <p:par>
                          <p:cTn id="12" fill="hold" nodeType="afterGroup">
                            <p:stCondLst>
                              <p:cond delay="500"/>
                            </p:stCondLst>
                            <p:childTnLst>
                              <p:par>
                                <p:cTn id="13" presetID="21" presetClass="entr" presetSubtype="4" fill="hold" nodeType="afterEffect">
                                  <p:stCondLst>
                                    <p:cond delay="0"/>
                                  </p:stCondLst>
                                  <p:childTnLst>
                                    <p:set>
                                      <p:cBhvr>
                                        <p:cTn id="14" dur="1" fill="hold">
                                          <p:stCondLst>
                                            <p:cond delay="0"/>
                                          </p:stCondLst>
                                        </p:cTn>
                                        <p:tgtEl>
                                          <p:spTgt spid="769035"/>
                                        </p:tgtEl>
                                        <p:attrNameLst>
                                          <p:attrName>style.visibility</p:attrName>
                                        </p:attrNameLst>
                                      </p:cBhvr>
                                      <p:to>
                                        <p:strVal val="visible"/>
                                      </p:to>
                                    </p:set>
                                    <p:animEffect transition="in" filter="wheel(4)">
                                      <p:cBhvr>
                                        <p:cTn id="15" dur="2000"/>
                                        <p:tgtEl>
                                          <p:spTgt spid="7690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9036" grpId="0" animBg="1"/>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91139" name="Rectangle 3"/>
          <p:cNvSpPr>
            <a:spLocks noGrp="1" noChangeArrowheads="1"/>
          </p:cNvSpPr>
          <p:nvPr>
            <p:ph type="body" idx="1"/>
          </p:nvPr>
        </p:nvSpPr>
        <p:spPr>
          <a:xfrm>
            <a:off x="1331913" y="1773238"/>
            <a:ext cx="7313612" cy="4114800"/>
          </a:xfrm>
        </p:spPr>
        <p:txBody>
          <a:bodyPr/>
          <a:lstStyle/>
          <a:p>
            <a:pPr eaLnBrk="1" hangingPunct="1"/>
            <a:endParaRPr lang="es-ES"/>
          </a:p>
          <a:p>
            <a:pPr eaLnBrk="1" hangingPunct="1"/>
            <a:endParaRPr lang="es-ES"/>
          </a:p>
        </p:txBody>
      </p:sp>
      <p:sp>
        <p:nvSpPr>
          <p:cNvPr id="91140" name="Rectangle 7"/>
          <p:cNvSpPr>
            <a:spLocks noChangeArrowheads="1"/>
          </p:cNvSpPr>
          <p:nvPr/>
        </p:nvSpPr>
        <p:spPr bwMode="auto">
          <a:xfrm>
            <a:off x="457200" y="3733800"/>
            <a:ext cx="4114800" cy="711200"/>
          </a:xfrm>
          <a:prstGeom prst="rect">
            <a:avLst/>
          </a:prstGeom>
          <a:noFill/>
          <a:ln w="9360">
            <a:solidFill>
              <a:srgbClr val="FF0000"/>
            </a:solidFill>
            <a:miter lim="800000"/>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2000">
                <a:latin typeface="Arial" charset="0"/>
                <a:ea typeface="MS Gothic" pitchFamily="49" charset="-128"/>
              </a:rPr>
              <a:t>Valvula del motor principal del  AO Araucano</a:t>
            </a:r>
          </a:p>
        </p:txBody>
      </p:sp>
      <p:pic>
        <p:nvPicPr>
          <p:cNvPr id="91141" name="Picture 8"/>
          <p:cNvPicPr>
            <a:picLocks noChangeAspect="1" noChangeArrowheads="1"/>
          </p:cNvPicPr>
          <p:nvPr/>
        </p:nvPicPr>
        <p:blipFill>
          <a:blip r:embed="rId2"/>
          <a:srcRect/>
          <a:stretch>
            <a:fillRect/>
          </a:stretch>
        </p:blipFill>
        <p:spPr bwMode="auto">
          <a:xfrm>
            <a:off x="5348288" y="1557338"/>
            <a:ext cx="3535362" cy="5084762"/>
          </a:xfrm>
          <a:prstGeom prst="rect">
            <a:avLst/>
          </a:prstGeom>
          <a:noFill/>
          <a:ln w="9525">
            <a:noFill/>
            <a:round/>
            <a:headEnd/>
            <a:tailEnd/>
          </a:ln>
        </p:spPr>
      </p:pic>
      <p:sp>
        <p:nvSpPr>
          <p:cNvPr id="91142" name="AutoShape 9"/>
          <p:cNvSpPr>
            <a:spLocks/>
          </p:cNvSpPr>
          <p:nvPr/>
        </p:nvSpPr>
        <p:spPr bwMode="auto">
          <a:xfrm>
            <a:off x="4572000" y="2133600"/>
            <a:ext cx="1295400" cy="3816350"/>
          </a:xfrm>
          <a:prstGeom prst="leftBrace">
            <a:avLst>
              <a:gd name="adj1" fmla="val 24551"/>
              <a:gd name="adj2" fmla="val 50000"/>
            </a:avLst>
          </a:prstGeom>
          <a:noFill/>
          <a:ln w="9360">
            <a:solidFill>
              <a:srgbClr val="FF0000"/>
            </a:solidFill>
            <a:miter lim="800000"/>
            <a:headEnd/>
            <a:tailEnd/>
          </a:ln>
        </p:spPr>
        <p:txBody>
          <a:bodyPr wrap="none" anchor="ctr"/>
          <a:lstStyle/>
          <a:p>
            <a:endParaRPr lang="es-CL"/>
          </a:p>
        </p:txBody>
      </p:sp>
    </p:spTree>
  </p:cSld>
  <p:clrMapOvr>
    <a:masterClrMapping/>
  </p:clrMapOvr>
  <p:transition/>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92163" name="Rectangle 3"/>
          <p:cNvSpPr>
            <a:spLocks noGrp="1" noChangeArrowheads="1"/>
          </p:cNvSpPr>
          <p:nvPr>
            <p:ph type="body" sz="half" idx="1"/>
          </p:nvPr>
        </p:nvSpPr>
        <p:spPr/>
        <p:txBody>
          <a:bodyPr/>
          <a:lstStyle/>
          <a:p>
            <a:pPr eaLnBrk="1" hangingPunct="1"/>
            <a:endParaRPr lang="es-ES" sz="2500"/>
          </a:p>
          <a:p>
            <a:pPr eaLnBrk="1" hangingPunct="1"/>
            <a:endParaRPr lang="es-ES" sz="2500"/>
          </a:p>
        </p:txBody>
      </p:sp>
      <p:pic>
        <p:nvPicPr>
          <p:cNvPr id="92164" name="Picture 10"/>
          <p:cNvPicPr>
            <a:picLocks noChangeAspect="1" noChangeArrowheads="1"/>
          </p:cNvPicPr>
          <p:nvPr/>
        </p:nvPicPr>
        <p:blipFill>
          <a:blip r:embed="rId2"/>
          <a:srcRect/>
          <a:stretch>
            <a:fillRect/>
          </a:stretch>
        </p:blipFill>
        <p:spPr bwMode="auto">
          <a:xfrm>
            <a:off x="2195513" y="1916113"/>
            <a:ext cx="5334000" cy="4000500"/>
          </a:xfrm>
          <a:prstGeom prst="rect">
            <a:avLst/>
          </a:prstGeom>
          <a:noFill/>
          <a:ln w="9525">
            <a:noFill/>
            <a:round/>
            <a:headEnd/>
            <a:tailEnd/>
          </a:ln>
        </p:spPr>
      </p:pic>
    </p:spTree>
  </p:cSld>
  <p:clrMapOvr>
    <a:masterClrMapping/>
  </p:clrMapOvr>
  <p:transition/>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8"/>
          <p:cNvSpPr>
            <a:spLocks noGrp="1" noChangeArrowheads="1"/>
          </p:cNvSpPr>
          <p:nvPr>
            <p:ph type="dt" sz="quarter" idx="10"/>
          </p:nvPr>
        </p:nvSpPr>
        <p:spPr>
          <a:noFill/>
        </p:spPr>
        <p:txBody>
          <a:bodyPr/>
          <a:lstStyle/>
          <a:p>
            <a:r>
              <a:rPr lang="es-ES"/>
              <a:t>Abril 2008</a:t>
            </a:r>
          </a:p>
        </p:txBody>
      </p:sp>
      <p:sp>
        <p:nvSpPr>
          <p:cNvPr id="93187" name="Rectangle 2"/>
          <p:cNvSpPr>
            <a:spLocks noGrp="1" noChangeArrowheads="1"/>
          </p:cNvSpPr>
          <p:nvPr>
            <p:ph type="ctrTitle"/>
          </p:nvPr>
        </p:nvSpPr>
        <p:spPr/>
        <p:txBody>
          <a:bodyPr/>
          <a:lstStyle/>
          <a:p>
            <a:pPr eaLnBrk="1" hangingPunct="1"/>
            <a:r>
              <a:rPr lang="es-MX"/>
              <a:t>Clasificación General de los Motores Diesel</a:t>
            </a:r>
            <a:endParaRPr lang="es-ES"/>
          </a:p>
        </p:txBody>
      </p:sp>
      <p:sp>
        <p:nvSpPr>
          <p:cNvPr id="93188" name="Rectangle 4"/>
          <p:cNvSpPr>
            <a:spLocks noGrp="1" noChangeArrowheads="1"/>
          </p:cNvSpPr>
          <p:nvPr>
            <p:ph type="subTitle" idx="1"/>
          </p:nvPr>
        </p:nvSpPr>
        <p:spPr/>
        <p:txBody>
          <a:bodyPr/>
          <a:lstStyle/>
          <a:p>
            <a:pPr eaLnBrk="1" hangingPunct="1"/>
            <a:r>
              <a:rPr lang="es-ES"/>
              <a:t>Clasificación General de los Motores Diesel</a:t>
            </a:r>
          </a:p>
        </p:txBody>
      </p:sp>
    </p:spTree>
  </p:cSld>
  <p:clrMapOvr>
    <a:masterClrMapping/>
  </p:clrMapOvr>
  <p:transition/>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94211" name="Rectangle 83"/>
          <p:cNvSpPr>
            <a:spLocks noChangeArrowheads="1"/>
          </p:cNvSpPr>
          <p:nvPr/>
        </p:nvSpPr>
        <p:spPr bwMode="auto">
          <a:xfrm>
            <a:off x="1042988" y="1531938"/>
            <a:ext cx="6029325" cy="396875"/>
          </a:xfrm>
          <a:prstGeom prst="rect">
            <a:avLst/>
          </a:prstGeom>
          <a:noFill/>
          <a:ln w="9525">
            <a:noFill/>
            <a:miter lim="800000"/>
            <a:headEnd/>
            <a:tailEnd/>
          </a:ln>
        </p:spPr>
        <p:txBody>
          <a:bodyPr wrap="none">
            <a:spAutoFit/>
          </a:bodyPr>
          <a:lstStyle/>
          <a:p>
            <a:pPr eaLnBrk="0" hangingPunct="0">
              <a:buClr>
                <a:srgbClr val="FFFFFF"/>
              </a:buClr>
              <a:buSzPct val="100000"/>
              <a:buFont typeface="Arial" charset="0"/>
              <a:buNone/>
            </a:pPr>
            <a:r>
              <a:rPr lang="es-ES" sz="2000" b="1"/>
              <a:t>CRITERIOS: </a:t>
            </a:r>
            <a:r>
              <a:rPr lang="es-ES" sz="2000"/>
              <a:t>Existen diversas clasificaciones</a:t>
            </a:r>
            <a:r>
              <a:rPr lang="en-GB"/>
              <a:t>:</a:t>
            </a:r>
          </a:p>
        </p:txBody>
      </p:sp>
      <p:grpSp>
        <p:nvGrpSpPr>
          <p:cNvPr id="94212" name="Group 131"/>
          <p:cNvGrpSpPr>
            <a:grpSpLocks/>
          </p:cNvGrpSpPr>
          <p:nvPr/>
        </p:nvGrpSpPr>
        <p:grpSpPr bwMode="auto">
          <a:xfrm>
            <a:off x="323850" y="2060575"/>
            <a:ext cx="8659813" cy="3724275"/>
            <a:chOff x="192" y="1488"/>
            <a:chExt cx="5455" cy="2346"/>
          </a:xfrm>
        </p:grpSpPr>
        <p:sp>
          <p:nvSpPr>
            <p:cNvPr id="94213" name="Rectangle 132"/>
            <p:cNvSpPr>
              <a:spLocks noChangeArrowheads="1"/>
            </p:cNvSpPr>
            <p:nvPr/>
          </p:nvSpPr>
          <p:spPr bwMode="auto">
            <a:xfrm>
              <a:off x="3396" y="3161"/>
              <a:ext cx="2251" cy="36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Líquido</a:t>
              </a:r>
            </a:p>
          </p:txBody>
        </p:sp>
        <p:sp>
          <p:nvSpPr>
            <p:cNvPr id="94214" name="Rectangle 133"/>
            <p:cNvSpPr>
              <a:spLocks noChangeArrowheads="1"/>
            </p:cNvSpPr>
            <p:nvPr/>
          </p:nvSpPr>
          <p:spPr bwMode="auto">
            <a:xfrm>
              <a:off x="3396" y="2829"/>
              <a:ext cx="2251" cy="33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No Reversible</a:t>
              </a:r>
            </a:p>
          </p:txBody>
        </p:sp>
        <p:sp>
          <p:nvSpPr>
            <p:cNvPr id="94215" name="Rectangle 134"/>
            <p:cNvSpPr>
              <a:spLocks noChangeArrowheads="1"/>
            </p:cNvSpPr>
            <p:nvPr/>
          </p:nvSpPr>
          <p:spPr bwMode="auto">
            <a:xfrm>
              <a:off x="4830" y="1780"/>
              <a:ext cx="817"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Radiales</a:t>
              </a:r>
            </a:p>
          </p:txBody>
        </p:sp>
        <p:sp>
          <p:nvSpPr>
            <p:cNvPr id="94216" name="Rectangle 135"/>
            <p:cNvSpPr>
              <a:spLocks noChangeArrowheads="1"/>
            </p:cNvSpPr>
            <p:nvPr/>
          </p:nvSpPr>
          <p:spPr bwMode="auto">
            <a:xfrm>
              <a:off x="3396" y="1780"/>
              <a:ext cx="739"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Cilindros Opuestos</a:t>
              </a:r>
            </a:p>
          </p:txBody>
        </p:sp>
        <p:sp>
          <p:nvSpPr>
            <p:cNvPr id="94217" name="Rectangle 136"/>
            <p:cNvSpPr>
              <a:spLocks noChangeArrowheads="1"/>
            </p:cNvSpPr>
            <p:nvPr/>
          </p:nvSpPr>
          <p:spPr bwMode="auto">
            <a:xfrm>
              <a:off x="1524" y="3161"/>
              <a:ext cx="1872" cy="36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Aire</a:t>
              </a:r>
            </a:p>
          </p:txBody>
        </p:sp>
        <p:sp>
          <p:nvSpPr>
            <p:cNvPr id="94218" name="Rectangle 137"/>
            <p:cNvSpPr>
              <a:spLocks noChangeArrowheads="1"/>
            </p:cNvSpPr>
            <p:nvPr/>
          </p:nvSpPr>
          <p:spPr bwMode="auto">
            <a:xfrm>
              <a:off x="192" y="3161"/>
              <a:ext cx="1332" cy="36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Sistema Enfriamiento</a:t>
              </a:r>
            </a:p>
          </p:txBody>
        </p:sp>
        <p:sp>
          <p:nvSpPr>
            <p:cNvPr id="94219" name="Rectangle 138"/>
            <p:cNvSpPr>
              <a:spLocks noChangeArrowheads="1"/>
            </p:cNvSpPr>
            <p:nvPr/>
          </p:nvSpPr>
          <p:spPr bwMode="auto">
            <a:xfrm>
              <a:off x="4135" y="2145"/>
              <a:ext cx="1512"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Sobrecargados</a:t>
              </a:r>
            </a:p>
          </p:txBody>
        </p:sp>
        <p:sp>
          <p:nvSpPr>
            <p:cNvPr id="94220" name="Rectangle 139"/>
            <p:cNvSpPr>
              <a:spLocks noChangeArrowheads="1"/>
            </p:cNvSpPr>
            <p:nvPr/>
          </p:nvSpPr>
          <p:spPr bwMode="auto">
            <a:xfrm>
              <a:off x="2772" y="2145"/>
              <a:ext cx="1363"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Barrido de aire</a:t>
              </a:r>
            </a:p>
          </p:txBody>
        </p:sp>
        <p:sp>
          <p:nvSpPr>
            <p:cNvPr id="94221" name="Rectangle 140"/>
            <p:cNvSpPr>
              <a:spLocks noChangeArrowheads="1"/>
            </p:cNvSpPr>
            <p:nvPr/>
          </p:nvSpPr>
          <p:spPr bwMode="auto">
            <a:xfrm>
              <a:off x="1524" y="2145"/>
              <a:ext cx="1248"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Normalmente aspirados</a:t>
              </a:r>
            </a:p>
          </p:txBody>
        </p:sp>
        <p:sp>
          <p:nvSpPr>
            <p:cNvPr id="94222" name="Rectangle 141"/>
            <p:cNvSpPr>
              <a:spLocks noChangeArrowheads="1"/>
            </p:cNvSpPr>
            <p:nvPr/>
          </p:nvSpPr>
          <p:spPr bwMode="auto">
            <a:xfrm>
              <a:off x="192" y="2145"/>
              <a:ext cx="1332" cy="365"/>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Alimentación Aire</a:t>
              </a:r>
            </a:p>
          </p:txBody>
        </p:sp>
        <p:sp>
          <p:nvSpPr>
            <p:cNvPr id="94223" name="Rectangle 142"/>
            <p:cNvSpPr>
              <a:spLocks noChangeArrowheads="1"/>
            </p:cNvSpPr>
            <p:nvPr/>
          </p:nvSpPr>
          <p:spPr bwMode="auto">
            <a:xfrm>
              <a:off x="4135" y="2510"/>
              <a:ext cx="1512"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Hidráulico</a:t>
              </a:r>
            </a:p>
          </p:txBody>
        </p:sp>
        <p:sp>
          <p:nvSpPr>
            <p:cNvPr id="94224" name="Rectangle 143"/>
            <p:cNvSpPr>
              <a:spLocks noChangeArrowheads="1"/>
            </p:cNvSpPr>
            <p:nvPr/>
          </p:nvSpPr>
          <p:spPr bwMode="auto">
            <a:xfrm>
              <a:off x="2772" y="2510"/>
              <a:ext cx="1363"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Eléctrico</a:t>
              </a:r>
            </a:p>
          </p:txBody>
        </p:sp>
        <p:sp>
          <p:nvSpPr>
            <p:cNvPr id="94225" name="Rectangle 144"/>
            <p:cNvSpPr>
              <a:spLocks noChangeArrowheads="1"/>
            </p:cNvSpPr>
            <p:nvPr/>
          </p:nvSpPr>
          <p:spPr bwMode="auto">
            <a:xfrm>
              <a:off x="1524" y="2510"/>
              <a:ext cx="1248"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Aire</a:t>
              </a:r>
            </a:p>
          </p:txBody>
        </p:sp>
        <p:sp>
          <p:nvSpPr>
            <p:cNvPr id="94226" name="Rectangle 145"/>
            <p:cNvSpPr>
              <a:spLocks noChangeArrowheads="1"/>
            </p:cNvSpPr>
            <p:nvPr/>
          </p:nvSpPr>
          <p:spPr bwMode="auto">
            <a:xfrm>
              <a:off x="192" y="2510"/>
              <a:ext cx="1332" cy="319"/>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Sistema Partida</a:t>
              </a:r>
            </a:p>
          </p:txBody>
        </p:sp>
        <p:sp>
          <p:nvSpPr>
            <p:cNvPr id="94227" name="Rectangle 146"/>
            <p:cNvSpPr>
              <a:spLocks noChangeArrowheads="1"/>
            </p:cNvSpPr>
            <p:nvPr/>
          </p:nvSpPr>
          <p:spPr bwMode="auto">
            <a:xfrm>
              <a:off x="4020" y="3523"/>
              <a:ext cx="1627"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Baja</a:t>
              </a:r>
            </a:p>
          </p:txBody>
        </p:sp>
        <p:sp>
          <p:nvSpPr>
            <p:cNvPr id="94228" name="Rectangle 147"/>
            <p:cNvSpPr>
              <a:spLocks noChangeArrowheads="1"/>
            </p:cNvSpPr>
            <p:nvPr/>
          </p:nvSpPr>
          <p:spPr bwMode="auto">
            <a:xfrm>
              <a:off x="2772" y="3523"/>
              <a:ext cx="1248"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Media</a:t>
              </a:r>
            </a:p>
          </p:txBody>
        </p:sp>
        <p:sp>
          <p:nvSpPr>
            <p:cNvPr id="94229" name="Rectangle 148"/>
            <p:cNvSpPr>
              <a:spLocks noChangeArrowheads="1"/>
            </p:cNvSpPr>
            <p:nvPr/>
          </p:nvSpPr>
          <p:spPr bwMode="auto">
            <a:xfrm>
              <a:off x="1524" y="3523"/>
              <a:ext cx="1248"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Alta</a:t>
              </a:r>
            </a:p>
          </p:txBody>
        </p:sp>
        <p:sp>
          <p:nvSpPr>
            <p:cNvPr id="94230" name="Rectangle 149"/>
            <p:cNvSpPr>
              <a:spLocks noChangeArrowheads="1"/>
            </p:cNvSpPr>
            <p:nvPr/>
          </p:nvSpPr>
          <p:spPr bwMode="auto">
            <a:xfrm>
              <a:off x="192" y="3523"/>
              <a:ext cx="1332" cy="311"/>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Velocidad Rotación</a:t>
              </a:r>
            </a:p>
          </p:txBody>
        </p:sp>
        <p:sp>
          <p:nvSpPr>
            <p:cNvPr id="94231" name="Rectangle 150"/>
            <p:cNvSpPr>
              <a:spLocks noChangeArrowheads="1"/>
            </p:cNvSpPr>
            <p:nvPr/>
          </p:nvSpPr>
          <p:spPr bwMode="auto">
            <a:xfrm>
              <a:off x="1524" y="2829"/>
              <a:ext cx="1872" cy="33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Reversible</a:t>
              </a:r>
            </a:p>
          </p:txBody>
        </p:sp>
        <p:sp>
          <p:nvSpPr>
            <p:cNvPr id="94232" name="Rectangle 151"/>
            <p:cNvSpPr>
              <a:spLocks noChangeArrowheads="1"/>
            </p:cNvSpPr>
            <p:nvPr/>
          </p:nvSpPr>
          <p:spPr bwMode="auto">
            <a:xfrm>
              <a:off x="192" y="2829"/>
              <a:ext cx="1332" cy="33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Dirección Rotación</a:t>
              </a:r>
            </a:p>
          </p:txBody>
        </p:sp>
        <p:sp>
          <p:nvSpPr>
            <p:cNvPr id="94233" name="Rectangle 152"/>
            <p:cNvSpPr>
              <a:spLocks noChangeArrowheads="1"/>
            </p:cNvSpPr>
            <p:nvPr/>
          </p:nvSpPr>
          <p:spPr bwMode="auto">
            <a:xfrm>
              <a:off x="4135" y="1780"/>
              <a:ext cx="695"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Pistones Opuestos</a:t>
              </a:r>
            </a:p>
          </p:txBody>
        </p:sp>
        <p:sp>
          <p:nvSpPr>
            <p:cNvPr id="94234" name="Rectangle 153"/>
            <p:cNvSpPr>
              <a:spLocks noChangeArrowheads="1"/>
            </p:cNvSpPr>
            <p:nvPr/>
          </p:nvSpPr>
          <p:spPr bwMode="auto">
            <a:xfrm>
              <a:off x="2772"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X</a:t>
              </a:r>
            </a:p>
          </p:txBody>
        </p:sp>
        <p:sp>
          <p:nvSpPr>
            <p:cNvPr id="94235" name="Rectangle 154"/>
            <p:cNvSpPr>
              <a:spLocks noChangeArrowheads="1"/>
            </p:cNvSpPr>
            <p:nvPr/>
          </p:nvSpPr>
          <p:spPr bwMode="auto">
            <a:xfrm>
              <a:off x="2148"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V</a:t>
              </a:r>
            </a:p>
          </p:txBody>
        </p:sp>
        <p:sp>
          <p:nvSpPr>
            <p:cNvPr id="94236" name="Rectangle 155"/>
            <p:cNvSpPr>
              <a:spLocks noChangeArrowheads="1"/>
            </p:cNvSpPr>
            <p:nvPr/>
          </p:nvSpPr>
          <p:spPr bwMode="auto">
            <a:xfrm>
              <a:off x="1524"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línea</a:t>
              </a:r>
            </a:p>
          </p:txBody>
        </p:sp>
        <p:sp>
          <p:nvSpPr>
            <p:cNvPr id="94237" name="Rectangle 156"/>
            <p:cNvSpPr>
              <a:spLocks noChangeArrowheads="1"/>
            </p:cNvSpPr>
            <p:nvPr/>
          </p:nvSpPr>
          <p:spPr bwMode="auto">
            <a:xfrm>
              <a:off x="192" y="1780"/>
              <a:ext cx="1332" cy="365"/>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Disposición Cilindros</a:t>
              </a:r>
            </a:p>
          </p:txBody>
        </p:sp>
        <p:sp>
          <p:nvSpPr>
            <p:cNvPr id="94238" name="Rectangle 157"/>
            <p:cNvSpPr>
              <a:spLocks noChangeArrowheads="1"/>
            </p:cNvSpPr>
            <p:nvPr/>
          </p:nvSpPr>
          <p:spPr bwMode="auto">
            <a:xfrm>
              <a:off x="3396" y="1488"/>
              <a:ext cx="2251" cy="29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2 Tiempos</a:t>
              </a:r>
            </a:p>
          </p:txBody>
        </p:sp>
        <p:sp>
          <p:nvSpPr>
            <p:cNvPr id="94239" name="Rectangle 158"/>
            <p:cNvSpPr>
              <a:spLocks noChangeArrowheads="1"/>
            </p:cNvSpPr>
            <p:nvPr/>
          </p:nvSpPr>
          <p:spPr bwMode="auto">
            <a:xfrm>
              <a:off x="1524" y="1488"/>
              <a:ext cx="1872" cy="29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4 Tiempos</a:t>
              </a:r>
            </a:p>
          </p:txBody>
        </p:sp>
        <p:sp>
          <p:nvSpPr>
            <p:cNvPr id="94240" name="Rectangle 159"/>
            <p:cNvSpPr>
              <a:spLocks noChangeArrowheads="1"/>
            </p:cNvSpPr>
            <p:nvPr/>
          </p:nvSpPr>
          <p:spPr bwMode="auto">
            <a:xfrm>
              <a:off x="192" y="1488"/>
              <a:ext cx="1332" cy="29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Ciclos Operación</a:t>
              </a:r>
            </a:p>
          </p:txBody>
        </p:sp>
        <p:sp>
          <p:nvSpPr>
            <p:cNvPr id="94241" name="Line 160"/>
            <p:cNvSpPr>
              <a:spLocks noChangeShapeType="1"/>
            </p:cNvSpPr>
            <p:nvPr/>
          </p:nvSpPr>
          <p:spPr bwMode="auto">
            <a:xfrm>
              <a:off x="192" y="1488"/>
              <a:ext cx="5455" cy="1"/>
            </a:xfrm>
            <a:prstGeom prst="line">
              <a:avLst/>
            </a:prstGeom>
            <a:noFill/>
            <a:ln w="12600">
              <a:solidFill>
                <a:srgbClr val="FFFFFF"/>
              </a:solidFill>
              <a:miter lim="800000"/>
              <a:headEnd/>
              <a:tailEnd/>
            </a:ln>
          </p:spPr>
          <p:txBody>
            <a:bodyPr/>
            <a:lstStyle/>
            <a:p>
              <a:endParaRPr lang="es-CL"/>
            </a:p>
          </p:txBody>
        </p:sp>
        <p:sp>
          <p:nvSpPr>
            <p:cNvPr id="94242" name="Line 161"/>
            <p:cNvSpPr>
              <a:spLocks noChangeShapeType="1"/>
            </p:cNvSpPr>
            <p:nvPr/>
          </p:nvSpPr>
          <p:spPr bwMode="auto">
            <a:xfrm>
              <a:off x="192" y="3834"/>
              <a:ext cx="5455" cy="1"/>
            </a:xfrm>
            <a:prstGeom prst="line">
              <a:avLst/>
            </a:prstGeom>
            <a:noFill/>
            <a:ln w="12600">
              <a:solidFill>
                <a:srgbClr val="FFFFFF"/>
              </a:solidFill>
              <a:miter lim="800000"/>
              <a:headEnd/>
              <a:tailEnd/>
            </a:ln>
          </p:spPr>
          <p:txBody>
            <a:bodyPr/>
            <a:lstStyle/>
            <a:p>
              <a:endParaRPr lang="es-CL"/>
            </a:p>
          </p:txBody>
        </p:sp>
        <p:sp>
          <p:nvSpPr>
            <p:cNvPr id="94243" name="Line 162"/>
            <p:cNvSpPr>
              <a:spLocks noChangeShapeType="1"/>
            </p:cNvSpPr>
            <p:nvPr/>
          </p:nvSpPr>
          <p:spPr bwMode="auto">
            <a:xfrm>
              <a:off x="1524" y="1488"/>
              <a:ext cx="1" cy="2346"/>
            </a:xfrm>
            <a:prstGeom prst="line">
              <a:avLst/>
            </a:prstGeom>
            <a:noFill/>
            <a:ln w="12600">
              <a:solidFill>
                <a:srgbClr val="FFFFFF"/>
              </a:solidFill>
              <a:miter lim="800000"/>
              <a:headEnd/>
              <a:tailEnd/>
            </a:ln>
          </p:spPr>
          <p:txBody>
            <a:bodyPr/>
            <a:lstStyle/>
            <a:p>
              <a:endParaRPr lang="es-CL"/>
            </a:p>
          </p:txBody>
        </p:sp>
        <p:sp>
          <p:nvSpPr>
            <p:cNvPr id="94244" name="Line 163"/>
            <p:cNvSpPr>
              <a:spLocks noChangeShapeType="1"/>
            </p:cNvSpPr>
            <p:nvPr/>
          </p:nvSpPr>
          <p:spPr bwMode="auto">
            <a:xfrm>
              <a:off x="3396" y="1488"/>
              <a:ext cx="1" cy="657"/>
            </a:xfrm>
            <a:prstGeom prst="line">
              <a:avLst/>
            </a:prstGeom>
            <a:noFill/>
            <a:ln w="12600">
              <a:solidFill>
                <a:srgbClr val="FFFFFF"/>
              </a:solidFill>
              <a:miter lim="800000"/>
              <a:headEnd/>
              <a:tailEnd/>
            </a:ln>
          </p:spPr>
          <p:txBody>
            <a:bodyPr/>
            <a:lstStyle/>
            <a:p>
              <a:endParaRPr lang="es-CL"/>
            </a:p>
          </p:txBody>
        </p:sp>
        <p:sp>
          <p:nvSpPr>
            <p:cNvPr id="94245" name="Line 164"/>
            <p:cNvSpPr>
              <a:spLocks noChangeShapeType="1"/>
            </p:cNvSpPr>
            <p:nvPr/>
          </p:nvSpPr>
          <p:spPr bwMode="auto">
            <a:xfrm>
              <a:off x="192" y="1780"/>
              <a:ext cx="5455" cy="1"/>
            </a:xfrm>
            <a:prstGeom prst="line">
              <a:avLst/>
            </a:prstGeom>
            <a:noFill/>
            <a:ln w="12600">
              <a:solidFill>
                <a:srgbClr val="FFFFFF"/>
              </a:solidFill>
              <a:miter lim="800000"/>
              <a:headEnd/>
              <a:tailEnd/>
            </a:ln>
          </p:spPr>
          <p:txBody>
            <a:bodyPr/>
            <a:lstStyle/>
            <a:p>
              <a:endParaRPr lang="es-CL"/>
            </a:p>
          </p:txBody>
        </p:sp>
        <p:sp>
          <p:nvSpPr>
            <p:cNvPr id="94246" name="Line 165"/>
            <p:cNvSpPr>
              <a:spLocks noChangeShapeType="1"/>
            </p:cNvSpPr>
            <p:nvPr/>
          </p:nvSpPr>
          <p:spPr bwMode="auto">
            <a:xfrm>
              <a:off x="2148" y="1780"/>
              <a:ext cx="1" cy="365"/>
            </a:xfrm>
            <a:prstGeom prst="line">
              <a:avLst/>
            </a:prstGeom>
            <a:noFill/>
            <a:ln w="12600">
              <a:solidFill>
                <a:srgbClr val="FFFFFF"/>
              </a:solidFill>
              <a:miter lim="800000"/>
              <a:headEnd/>
              <a:tailEnd/>
            </a:ln>
          </p:spPr>
          <p:txBody>
            <a:bodyPr/>
            <a:lstStyle/>
            <a:p>
              <a:endParaRPr lang="es-CL"/>
            </a:p>
          </p:txBody>
        </p:sp>
        <p:sp>
          <p:nvSpPr>
            <p:cNvPr id="94247" name="Line 166"/>
            <p:cNvSpPr>
              <a:spLocks noChangeShapeType="1"/>
            </p:cNvSpPr>
            <p:nvPr/>
          </p:nvSpPr>
          <p:spPr bwMode="auto">
            <a:xfrm>
              <a:off x="2772" y="1780"/>
              <a:ext cx="1" cy="1049"/>
            </a:xfrm>
            <a:prstGeom prst="line">
              <a:avLst/>
            </a:prstGeom>
            <a:noFill/>
            <a:ln w="12600">
              <a:solidFill>
                <a:srgbClr val="FFFFFF"/>
              </a:solidFill>
              <a:miter lim="800000"/>
              <a:headEnd/>
              <a:tailEnd/>
            </a:ln>
          </p:spPr>
          <p:txBody>
            <a:bodyPr/>
            <a:lstStyle/>
            <a:p>
              <a:endParaRPr lang="es-CL"/>
            </a:p>
          </p:txBody>
        </p:sp>
        <p:sp>
          <p:nvSpPr>
            <p:cNvPr id="94248" name="Line 167"/>
            <p:cNvSpPr>
              <a:spLocks noChangeShapeType="1"/>
            </p:cNvSpPr>
            <p:nvPr/>
          </p:nvSpPr>
          <p:spPr bwMode="auto">
            <a:xfrm>
              <a:off x="4135" y="1780"/>
              <a:ext cx="1" cy="1049"/>
            </a:xfrm>
            <a:prstGeom prst="line">
              <a:avLst/>
            </a:prstGeom>
            <a:noFill/>
            <a:ln w="12600">
              <a:solidFill>
                <a:srgbClr val="FFFFFF"/>
              </a:solidFill>
              <a:miter lim="800000"/>
              <a:headEnd/>
              <a:tailEnd/>
            </a:ln>
          </p:spPr>
          <p:txBody>
            <a:bodyPr/>
            <a:lstStyle/>
            <a:p>
              <a:endParaRPr lang="es-CL"/>
            </a:p>
          </p:txBody>
        </p:sp>
        <p:sp>
          <p:nvSpPr>
            <p:cNvPr id="94249" name="Line 168"/>
            <p:cNvSpPr>
              <a:spLocks noChangeShapeType="1"/>
            </p:cNvSpPr>
            <p:nvPr/>
          </p:nvSpPr>
          <p:spPr bwMode="auto">
            <a:xfrm>
              <a:off x="4830" y="1780"/>
              <a:ext cx="1" cy="365"/>
            </a:xfrm>
            <a:prstGeom prst="line">
              <a:avLst/>
            </a:prstGeom>
            <a:noFill/>
            <a:ln w="12600">
              <a:solidFill>
                <a:srgbClr val="FFFFFF"/>
              </a:solidFill>
              <a:miter lim="800000"/>
              <a:headEnd/>
              <a:tailEnd/>
            </a:ln>
          </p:spPr>
          <p:txBody>
            <a:bodyPr/>
            <a:lstStyle/>
            <a:p>
              <a:endParaRPr lang="es-CL"/>
            </a:p>
          </p:txBody>
        </p:sp>
        <p:sp>
          <p:nvSpPr>
            <p:cNvPr id="94250" name="Line 169"/>
            <p:cNvSpPr>
              <a:spLocks noChangeShapeType="1"/>
            </p:cNvSpPr>
            <p:nvPr/>
          </p:nvSpPr>
          <p:spPr bwMode="auto">
            <a:xfrm>
              <a:off x="192" y="2145"/>
              <a:ext cx="5455" cy="1"/>
            </a:xfrm>
            <a:prstGeom prst="line">
              <a:avLst/>
            </a:prstGeom>
            <a:noFill/>
            <a:ln w="12600">
              <a:solidFill>
                <a:srgbClr val="FFFFFF"/>
              </a:solidFill>
              <a:miter lim="800000"/>
              <a:headEnd/>
              <a:tailEnd/>
            </a:ln>
          </p:spPr>
          <p:txBody>
            <a:bodyPr/>
            <a:lstStyle/>
            <a:p>
              <a:endParaRPr lang="es-CL"/>
            </a:p>
          </p:txBody>
        </p:sp>
        <p:sp>
          <p:nvSpPr>
            <p:cNvPr id="94251" name="Line 170"/>
            <p:cNvSpPr>
              <a:spLocks noChangeShapeType="1"/>
            </p:cNvSpPr>
            <p:nvPr/>
          </p:nvSpPr>
          <p:spPr bwMode="auto">
            <a:xfrm>
              <a:off x="192" y="2510"/>
              <a:ext cx="5455" cy="1"/>
            </a:xfrm>
            <a:prstGeom prst="line">
              <a:avLst/>
            </a:prstGeom>
            <a:noFill/>
            <a:ln w="12600">
              <a:solidFill>
                <a:srgbClr val="FFFFFF"/>
              </a:solidFill>
              <a:miter lim="800000"/>
              <a:headEnd/>
              <a:tailEnd/>
            </a:ln>
          </p:spPr>
          <p:txBody>
            <a:bodyPr/>
            <a:lstStyle/>
            <a:p>
              <a:endParaRPr lang="es-CL"/>
            </a:p>
          </p:txBody>
        </p:sp>
        <p:sp>
          <p:nvSpPr>
            <p:cNvPr id="94252" name="Line 171"/>
            <p:cNvSpPr>
              <a:spLocks noChangeShapeType="1"/>
            </p:cNvSpPr>
            <p:nvPr/>
          </p:nvSpPr>
          <p:spPr bwMode="auto">
            <a:xfrm>
              <a:off x="192" y="2829"/>
              <a:ext cx="5455" cy="1"/>
            </a:xfrm>
            <a:prstGeom prst="line">
              <a:avLst/>
            </a:prstGeom>
            <a:noFill/>
            <a:ln w="12600">
              <a:solidFill>
                <a:srgbClr val="FFFFFF"/>
              </a:solidFill>
              <a:miter lim="800000"/>
              <a:headEnd/>
              <a:tailEnd/>
            </a:ln>
          </p:spPr>
          <p:txBody>
            <a:bodyPr/>
            <a:lstStyle/>
            <a:p>
              <a:endParaRPr lang="es-CL"/>
            </a:p>
          </p:txBody>
        </p:sp>
        <p:sp>
          <p:nvSpPr>
            <p:cNvPr id="94253" name="Line 172"/>
            <p:cNvSpPr>
              <a:spLocks noChangeShapeType="1"/>
            </p:cNvSpPr>
            <p:nvPr/>
          </p:nvSpPr>
          <p:spPr bwMode="auto">
            <a:xfrm>
              <a:off x="3396" y="2829"/>
              <a:ext cx="1" cy="694"/>
            </a:xfrm>
            <a:prstGeom prst="line">
              <a:avLst/>
            </a:prstGeom>
            <a:noFill/>
            <a:ln w="12600">
              <a:solidFill>
                <a:srgbClr val="FFFFFF"/>
              </a:solidFill>
              <a:miter lim="800000"/>
              <a:headEnd/>
              <a:tailEnd/>
            </a:ln>
          </p:spPr>
          <p:txBody>
            <a:bodyPr/>
            <a:lstStyle/>
            <a:p>
              <a:endParaRPr lang="es-CL"/>
            </a:p>
          </p:txBody>
        </p:sp>
        <p:sp>
          <p:nvSpPr>
            <p:cNvPr id="94254" name="Line 173"/>
            <p:cNvSpPr>
              <a:spLocks noChangeShapeType="1"/>
            </p:cNvSpPr>
            <p:nvPr/>
          </p:nvSpPr>
          <p:spPr bwMode="auto">
            <a:xfrm>
              <a:off x="192" y="3161"/>
              <a:ext cx="5455" cy="1"/>
            </a:xfrm>
            <a:prstGeom prst="line">
              <a:avLst/>
            </a:prstGeom>
            <a:noFill/>
            <a:ln w="12600">
              <a:solidFill>
                <a:srgbClr val="FFFFFF"/>
              </a:solidFill>
              <a:miter lim="800000"/>
              <a:headEnd/>
              <a:tailEnd/>
            </a:ln>
          </p:spPr>
          <p:txBody>
            <a:bodyPr/>
            <a:lstStyle/>
            <a:p>
              <a:endParaRPr lang="es-CL"/>
            </a:p>
          </p:txBody>
        </p:sp>
        <p:sp>
          <p:nvSpPr>
            <p:cNvPr id="94255" name="Line 174"/>
            <p:cNvSpPr>
              <a:spLocks noChangeShapeType="1"/>
            </p:cNvSpPr>
            <p:nvPr/>
          </p:nvSpPr>
          <p:spPr bwMode="auto">
            <a:xfrm>
              <a:off x="192" y="1488"/>
              <a:ext cx="1" cy="2346"/>
            </a:xfrm>
            <a:prstGeom prst="line">
              <a:avLst/>
            </a:prstGeom>
            <a:noFill/>
            <a:ln w="12600">
              <a:solidFill>
                <a:srgbClr val="FFFFFF"/>
              </a:solidFill>
              <a:miter lim="800000"/>
              <a:headEnd/>
              <a:tailEnd/>
            </a:ln>
          </p:spPr>
          <p:txBody>
            <a:bodyPr/>
            <a:lstStyle/>
            <a:p>
              <a:endParaRPr lang="es-CL"/>
            </a:p>
          </p:txBody>
        </p:sp>
        <p:sp>
          <p:nvSpPr>
            <p:cNvPr id="94256" name="Line 175"/>
            <p:cNvSpPr>
              <a:spLocks noChangeShapeType="1"/>
            </p:cNvSpPr>
            <p:nvPr/>
          </p:nvSpPr>
          <p:spPr bwMode="auto">
            <a:xfrm>
              <a:off x="5647" y="1488"/>
              <a:ext cx="1" cy="2346"/>
            </a:xfrm>
            <a:prstGeom prst="line">
              <a:avLst/>
            </a:prstGeom>
            <a:noFill/>
            <a:ln w="12600">
              <a:solidFill>
                <a:srgbClr val="FFFFFF"/>
              </a:solidFill>
              <a:miter lim="800000"/>
              <a:headEnd/>
              <a:tailEnd/>
            </a:ln>
          </p:spPr>
          <p:txBody>
            <a:bodyPr/>
            <a:lstStyle/>
            <a:p>
              <a:endParaRPr lang="es-CL"/>
            </a:p>
          </p:txBody>
        </p:sp>
        <p:sp>
          <p:nvSpPr>
            <p:cNvPr id="94257" name="Line 176"/>
            <p:cNvSpPr>
              <a:spLocks noChangeShapeType="1"/>
            </p:cNvSpPr>
            <p:nvPr/>
          </p:nvSpPr>
          <p:spPr bwMode="auto">
            <a:xfrm>
              <a:off x="192" y="3523"/>
              <a:ext cx="5455" cy="1"/>
            </a:xfrm>
            <a:prstGeom prst="line">
              <a:avLst/>
            </a:prstGeom>
            <a:noFill/>
            <a:ln w="12600">
              <a:solidFill>
                <a:srgbClr val="FFFFFF"/>
              </a:solidFill>
              <a:miter lim="800000"/>
              <a:headEnd/>
              <a:tailEnd/>
            </a:ln>
          </p:spPr>
          <p:txBody>
            <a:bodyPr/>
            <a:lstStyle/>
            <a:p>
              <a:endParaRPr lang="es-CL"/>
            </a:p>
          </p:txBody>
        </p:sp>
        <p:sp>
          <p:nvSpPr>
            <p:cNvPr id="94258" name="Line 177"/>
            <p:cNvSpPr>
              <a:spLocks noChangeShapeType="1"/>
            </p:cNvSpPr>
            <p:nvPr/>
          </p:nvSpPr>
          <p:spPr bwMode="auto">
            <a:xfrm>
              <a:off x="2772" y="3523"/>
              <a:ext cx="1" cy="311"/>
            </a:xfrm>
            <a:prstGeom prst="line">
              <a:avLst/>
            </a:prstGeom>
            <a:noFill/>
            <a:ln w="12600">
              <a:solidFill>
                <a:srgbClr val="FFFFFF"/>
              </a:solidFill>
              <a:miter lim="800000"/>
              <a:headEnd/>
              <a:tailEnd/>
            </a:ln>
          </p:spPr>
          <p:txBody>
            <a:bodyPr/>
            <a:lstStyle/>
            <a:p>
              <a:endParaRPr lang="es-CL"/>
            </a:p>
          </p:txBody>
        </p:sp>
        <p:sp>
          <p:nvSpPr>
            <p:cNvPr id="94259" name="Line 178"/>
            <p:cNvSpPr>
              <a:spLocks noChangeShapeType="1"/>
            </p:cNvSpPr>
            <p:nvPr/>
          </p:nvSpPr>
          <p:spPr bwMode="auto">
            <a:xfrm>
              <a:off x="4020" y="3523"/>
              <a:ext cx="1" cy="311"/>
            </a:xfrm>
            <a:prstGeom prst="line">
              <a:avLst/>
            </a:prstGeom>
            <a:noFill/>
            <a:ln w="12600">
              <a:solidFill>
                <a:srgbClr val="FFFFFF"/>
              </a:solidFill>
              <a:miter lim="800000"/>
              <a:headEnd/>
              <a:tailEnd/>
            </a:ln>
          </p:spPr>
          <p:txBody>
            <a:bodyPr/>
            <a:lstStyle/>
            <a:p>
              <a:endParaRPr lang="es-CL"/>
            </a:p>
          </p:txBody>
        </p:sp>
      </p:grpSp>
    </p:spTree>
  </p:cSld>
  <p:clrMapOvr>
    <a:masterClrMapping/>
  </p:clrMapOvr>
  <p:transition/>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95235" name="Rectangle 3"/>
          <p:cNvSpPr>
            <a:spLocks noChangeArrowheads="1"/>
          </p:cNvSpPr>
          <p:nvPr/>
        </p:nvSpPr>
        <p:spPr bwMode="auto">
          <a:xfrm>
            <a:off x="1042988" y="1531938"/>
            <a:ext cx="6156325" cy="396875"/>
          </a:xfrm>
          <a:prstGeom prst="rect">
            <a:avLst/>
          </a:prstGeom>
          <a:noFill/>
          <a:ln w="9525">
            <a:noFill/>
            <a:miter lim="800000"/>
            <a:headEnd/>
            <a:tailEnd/>
          </a:ln>
        </p:spPr>
        <p:txBody>
          <a:bodyPr wrap="none">
            <a:spAutoFit/>
          </a:bodyPr>
          <a:lstStyle/>
          <a:p>
            <a:pPr eaLnBrk="0" hangingPunct="0">
              <a:buClr>
                <a:srgbClr val="FFFFFF"/>
              </a:buClr>
              <a:buSzPct val="100000"/>
              <a:buFont typeface="Arial" charset="0"/>
              <a:buNone/>
            </a:pPr>
            <a:r>
              <a:rPr lang="es-ES" sz="2000"/>
              <a:t>CRITERIOS: Cualquier combinación es posible.</a:t>
            </a:r>
            <a:endParaRPr lang="en-GB"/>
          </a:p>
        </p:txBody>
      </p:sp>
      <p:grpSp>
        <p:nvGrpSpPr>
          <p:cNvPr id="95236" name="Group 4"/>
          <p:cNvGrpSpPr>
            <a:grpSpLocks/>
          </p:cNvGrpSpPr>
          <p:nvPr/>
        </p:nvGrpSpPr>
        <p:grpSpPr bwMode="auto">
          <a:xfrm>
            <a:off x="323850" y="2060575"/>
            <a:ext cx="8659813" cy="3724275"/>
            <a:chOff x="192" y="1488"/>
            <a:chExt cx="5455" cy="2346"/>
          </a:xfrm>
        </p:grpSpPr>
        <p:sp>
          <p:nvSpPr>
            <p:cNvPr id="95237" name="Rectangle 5"/>
            <p:cNvSpPr>
              <a:spLocks noChangeArrowheads="1"/>
            </p:cNvSpPr>
            <p:nvPr/>
          </p:nvSpPr>
          <p:spPr bwMode="auto">
            <a:xfrm>
              <a:off x="3396" y="3161"/>
              <a:ext cx="2251" cy="362"/>
            </a:xfrm>
            <a:prstGeom prst="rect">
              <a:avLst/>
            </a:prstGeom>
            <a:solidFill>
              <a:srgbClr val="FF9900"/>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Líquido</a:t>
              </a:r>
            </a:p>
          </p:txBody>
        </p:sp>
        <p:sp>
          <p:nvSpPr>
            <p:cNvPr id="95238" name="Rectangle 6"/>
            <p:cNvSpPr>
              <a:spLocks noChangeArrowheads="1"/>
            </p:cNvSpPr>
            <p:nvPr/>
          </p:nvSpPr>
          <p:spPr bwMode="auto">
            <a:xfrm>
              <a:off x="3396" y="2829"/>
              <a:ext cx="2251" cy="332"/>
            </a:xfrm>
            <a:prstGeom prst="rect">
              <a:avLst/>
            </a:prstGeom>
            <a:solidFill>
              <a:srgbClr val="FF9900"/>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No Reversible</a:t>
              </a:r>
            </a:p>
          </p:txBody>
        </p:sp>
        <p:sp>
          <p:nvSpPr>
            <p:cNvPr id="95239" name="Rectangle 7"/>
            <p:cNvSpPr>
              <a:spLocks noChangeArrowheads="1"/>
            </p:cNvSpPr>
            <p:nvPr/>
          </p:nvSpPr>
          <p:spPr bwMode="auto">
            <a:xfrm>
              <a:off x="4830" y="1780"/>
              <a:ext cx="817"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Radiales</a:t>
              </a:r>
            </a:p>
          </p:txBody>
        </p:sp>
        <p:sp>
          <p:nvSpPr>
            <p:cNvPr id="95240" name="Rectangle 8"/>
            <p:cNvSpPr>
              <a:spLocks noChangeArrowheads="1"/>
            </p:cNvSpPr>
            <p:nvPr/>
          </p:nvSpPr>
          <p:spPr bwMode="auto">
            <a:xfrm>
              <a:off x="3396" y="1780"/>
              <a:ext cx="739"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Cilindros Opuestos</a:t>
              </a:r>
            </a:p>
          </p:txBody>
        </p:sp>
        <p:sp>
          <p:nvSpPr>
            <p:cNvPr id="95241" name="Rectangle 9"/>
            <p:cNvSpPr>
              <a:spLocks noChangeArrowheads="1"/>
            </p:cNvSpPr>
            <p:nvPr/>
          </p:nvSpPr>
          <p:spPr bwMode="auto">
            <a:xfrm>
              <a:off x="1524" y="3161"/>
              <a:ext cx="1872" cy="36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Aire</a:t>
              </a:r>
            </a:p>
          </p:txBody>
        </p:sp>
        <p:sp>
          <p:nvSpPr>
            <p:cNvPr id="95242" name="Rectangle 10"/>
            <p:cNvSpPr>
              <a:spLocks noChangeArrowheads="1"/>
            </p:cNvSpPr>
            <p:nvPr/>
          </p:nvSpPr>
          <p:spPr bwMode="auto">
            <a:xfrm>
              <a:off x="192" y="3161"/>
              <a:ext cx="1332" cy="36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Sistema Enfriamiento</a:t>
              </a:r>
            </a:p>
          </p:txBody>
        </p:sp>
        <p:sp>
          <p:nvSpPr>
            <p:cNvPr id="95243" name="Rectangle 11"/>
            <p:cNvSpPr>
              <a:spLocks noChangeArrowheads="1"/>
            </p:cNvSpPr>
            <p:nvPr/>
          </p:nvSpPr>
          <p:spPr bwMode="auto">
            <a:xfrm>
              <a:off x="4135" y="2145"/>
              <a:ext cx="1512" cy="365"/>
            </a:xfrm>
            <a:prstGeom prst="rect">
              <a:avLst/>
            </a:prstGeom>
            <a:solidFill>
              <a:srgbClr val="FF9900"/>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Sobrecargados</a:t>
              </a:r>
            </a:p>
          </p:txBody>
        </p:sp>
        <p:sp>
          <p:nvSpPr>
            <p:cNvPr id="95244" name="Rectangle 12"/>
            <p:cNvSpPr>
              <a:spLocks noChangeArrowheads="1"/>
            </p:cNvSpPr>
            <p:nvPr/>
          </p:nvSpPr>
          <p:spPr bwMode="auto">
            <a:xfrm>
              <a:off x="2772" y="2145"/>
              <a:ext cx="1363"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Barrido de aire</a:t>
              </a:r>
            </a:p>
          </p:txBody>
        </p:sp>
        <p:sp>
          <p:nvSpPr>
            <p:cNvPr id="95245" name="Rectangle 13"/>
            <p:cNvSpPr>
              <a:spLocks noChangeArrowheads="1"/>
            </p:cNvSpPr>
            <p:nvPr/>
          </p:nvSpPr>
          <p:spPr bwMode="auto">
            <a:xfrm>
              <a:off x="1524" y="2145"/>
              <a:ext cx="1248"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Normalmente aspirados</a:t>
              </a:r>
            </a:p>
          </p:txBody>
        </p:sp>
        <p:sp>
          <p:nvSpPr>
            <p:cNvPr id="95246" name="Rectangle 14"/>
            <p:cNvSpPr>
              <a:spLocks noChangeArrowheads="1"/>
            </p:cNvSpPr>
            <p:nvPr/>
          </p:nvSpPr>
          <p:spPr bwMode="auto">
            <a:xfrm>
              <a:off x="192" y="2145"/>
              <a:ext cx="1332" cy="365"/>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Alimentación Aire</a:t>
              </a:r>
            </a:p>
          </p:txBody>
        </p:sp>
        <p:sp>
          <p:nvSpPr>
            <p:cNvPr id="95247" name="Rectangle 15"/>
            <p:cNvSpPr>
              <a:spLocks noChangeArrowheads="1"/>
            </p:cNvSpPr>
            <p:nvPr/>
          </p:nvSpPr>
          <p:spPr bwMode="auto">
            <a:xfrm>
              <a:off x="4135" y="2510"/>
              <a:ext cx="1512"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Hidráulico</a:t>
              </a:r>
            </a:p>
          </p:txBody>
        </p:sp>
        <p:sp>
          <p:nvSpPr>
            <p:cNvPr id="95248" name="Rectangle 16"/>
            <p:cNvSpPr>
              <a:spLocks noChangeArrowheads="1"/>
            </p:cNvSpPr>
            <p:nvPr/>
          </p:nvSpPr>
          <p:spPr bwMode="auto">
            <a:xfrm>
              <a:off x="2772" y="2510"/>
              <a:ext cx="1363"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Eléctrico</a:t>
              </a:r>
            </a:p>
          </p:txBody>
        </p:sp>
        <p:sp>
          <p:nvSpPr>
            <p:cNvPr id="95249" name="Rectangle 17"/>
            <p:cNvSpPr>
              <a:spLocks noChangeArrowheads="1"/>
            </p:cNvSpPr>
            <p:nvPr/>
          </p:nvSpPr>
          <p:spPr bwMode="auto">
            <a:xfrm>
              <a:off x="1524" y="2510"/>
              <a:ext cx="1248" cy="319"/>
            </a:xfrm>
            <a:prstGeom prst="rect">
              <a:avLst/>
            </a:prstGeom>
            <a:solidFill>
              <a:srgbClr val="FF9900"/>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Aire</a:t>
              </a:r>
            </a:p>
          </p:txBody>
        </p:sp>
        <p:sp>
          <p:nvSpPr>
            <p:cNvPr id="95250" name="Rectangle 18"/>
            <p:cNvSpPr>
              <a:spLocks noChangeArrowheads="1"/>
            </p:cNvSpPr>
            <p:nvPr/>
          </p:nvSpPr>
          <p:spPr bwMode="auto">
            <a:xfrm>
              <a:off x="192" y="2510"/>
              <a:ext cx="1332" cy="319"/>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Sistema Partida</a:t>
              </a:r>
            </a:p>
          </p:txBody>
        </p:sp>
        <p:sp>
          <p:nvSpPr>
            <p:cNvPr id="95251" name="Rectangle 19"/>
            <p:cNvSpPr>
              <a:spLocks noChangeArrowheads="1"/>
            </p:cNvSpPr>
            <p:nvPr/>
          </p:nvSpPr>
          <p:spPr bwMode="auto">
            <a:xfrm>
              <a:off x="4020" y="3523"/>
              <a:ext cx="1627"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Baja</a:t>
              </a:r>
            </a:p>
          </p:txBody>
        </p:sp>
        <p:sp>
          <p:nvSpPr>
            <p:cNvPr id="95252" name="Rectangle 20"/>
            <p:cNvSpPr>
              <a:spLocks noChangeArrowheads="1"/>
            </p:cNvSpPr>
            <p:nvPr/>
          </p:nvSpPr>
          <p:spPr bwMode="auto">
            <a:xfrm>
              <a:off x="2772" y="3523"/>
              <a:ext cx="1248" cy="311"/>
            </a:xfrm>
            <a:prstGeom prst="rect">
              <a:avLst/>
            </a:prstGeom>
            <a:solidFill>
              <a:srgbClr val="FF9900"/>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Media</a:t>
              </a:r>
            </a:p>
          </p:txBody>
        </p:sp>
        <p:sp>
          <p:nvSpPr>
            <p:cNvPr id="95253" name="Rectangle 21"/>
            <p:cNvSpPr>
              <a:spLocks noChangeArrowheads="1"/>
            </p:cNvSpPr>
            <p:nvPr/>
          </p:nvSpPr>
          <p:spPr bwMode="auto">
            <a:xfrm>
              <a:off x="1524" y="3523"/>
              <a:ext cx="1248"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Alta</a:t>
              </a:r>
            </a:p>
          </p:txBody>
        </p:sp>
        <p:sp>
          <p:nvSpPr>
            <p:cNvPr id="95254" name="Rectangle 22"/>
            <p:cNvSpPr>
              <a:spLocks noChangeArrowheads="1"/>
            </p:cNvSpPr>
            <p:nvPr/>
          </p:nvSpPr>
          <p:spPr bwMode="auto">
            <a:xfrm>
              <a:off x="192" y="3523"/>
              <a:ext cx="1332" cy="311"/>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Velocidad Rotación</a:t>
              </a:r>
            </a:p>
          </p:txBody>
        </p:sp>
        <p:sp>
          <p:nvSpPr>
            <p:cNvPr id="95255" name="Rectangle 23"/>
            <p:cNvSpPr>
              <a:spLocks noChangeArrowheads="1"/>
            </p:cNvSpPr>
            <p:nvPr/>
          </p:nvSpPr>
          <p:spPr bwMode="auto">
            <a:xfrm>
              <a:off x="1524" y="2829"/>
              <a:ext cx="1872" cy="33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Reversible</a:t>
              </a:r>
            </a:p>
          </p:txBody>
        </p:sp>
        <p:sp>
          <p:nvSpPr>
            <p:cNvPr id="95256" name="Rectangle 24"/>
            <p:cNvSpPr>
              <a:spLocks noChangeArrowheads="1"/>
            </p:cNvSpPr>
            <p:nvPr/>
          </p:nvSpPr>
          <p:spPr bwMode="auto">
            <a:xfrm>
              <a:off x="192" y="2829"/>
              <a:ext cx="1332" cy="33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Dirección Rotación</a:t>
              </a:r>
            </a:p>
          </p:txBody>
        </p:sp>
        <p:sp>
          <p:nvSpPr>
            <p:cNvPr id="95257" name="Rectangle 25"/>
            <p:cNvSpPr>
              <a:spLocks noChangeArrowheads="1"/>
            </p:cNvSpPr>
            <p:nvPr/>
          </p:nvSpPr>
          <p:spPr bwMode="auto">
            <a:xfrm>
              <a:off x="4135" y="1780"/>
              <a:ext cx="695"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Pistones Opuestos</a:t>
              </a:r>
            </a:p>
          </p:txBody>
        </p:sp>
        <p:sp>
          <p:nvSpPr>
            <p:cNvPr id="95258" name="Rectangle 26"/>
            <p:cNvSpPr>
              <a:spLocks noChangeArrowheads="1"/>
            </p:cNvSpPr>
            <p:nvPr/>
          </p:nvSpPr>
          <p:spPr bwMode="auto">
            <a:xfrm>
              <a:off x="2772"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X</a:t>
              </a:r>
            </a:p>
          </p:txBody>
        </p:sp>
        <p:sp>
          <p:nvSpPr>
            <p:cNvPr id="95259" name="Rectangle 27"/>
            <p:cNvSpPr>
              <a:spLocks noChangeArrowheads="1"/>
            </p:cNvSpPr>
            <p:nvPr/>
          </p:nvSpPr>
          <p:spPr bwMode="auto">
            <a:xfrm>
              <a:off x="2148" y="1780"/>
              <a:ext cx="624" cy="365"/>
            </a:xfrm>
            <a:prstGeom prst="rect">
              <a:avLst/>
            </a:prstGeom>
            <a:solidFill>
              <a:srgbClr val="FF9900"/>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V</a:t>
              </a:r>
            </a:p>
          </p:txBody>
        </p:sp>
        <p:sp>
          <p:nvSpPr>
            <p:cNvPr id="95260" name="Rectangle 28"/>
            <p:cNvSpPr>
              <a:spLocks noChangeArrowheads="1"/>
            </p:cNvSpPr>
            <p:nvPr/>
          </p:nvSpPr>
          <p:spPr bwMode="auto">
            <a:xfrm>
              <a:off x="1524"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línea</a:t>
              </a:r>
            </a:p>
          </p:txBody>
        </p:sp>
        <p:sp>
          <p:nvSpPr>
            <p:cNvPr id="95261" name="Rectangle 29"/>
            <p:cNvSpPr>
              <a:spLocks noChangeArrowheads="1"/>
            </p:cNvSpPr>
            <p:nvPr/>
          </p:nvSpPr>
          <p:spPr bwMode="auto">
            <a:xfrm>
              <a:off x="192" y="1780"/>
              <a:ext cx="1332" cy="365"/>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Disposición Cilindros</a:t>
              </a:r>
            </a:p>
          </p:txBody>
        </p:sp>
        <p:sp>
          <p:nvSpPr>
            <p:cNvPr id="95262" name="Rectangle 30"/>
            <p:cNvSpPr>
              <a:spLocks noChangeArrowheads="1"/>
            </p:cNvSpPr>
            <p:nvPr/>
          </p:nvSpPr>
          <p:spPr bwMode="auto">
            <a:xfrm>
              <a:off x="3396" y="1488"/>
              <a:ext cx="2251" cy="29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2 Tiempos</a:t>
              </a:r>
            </a:p>
          </p:txBody>
        </p:sp>
        <p:sp>
          <p:nvSpPr>
            <p:cNvPr id="95263" name="Rectangle 31"/>
            <p:cNvSpPr>
              <a:spLocks noChangeArrowheads="1"/>
            </p:cNvSpPr>
            <p:nvPr/>
          </p:nvSpPr>
          <p:spPr bwMode="auto">
            <a:xfrm>
              <a:off x="1524" y="1488"/>
              <a:ext cx="1872" cy="292"/>
            </a:xfrm>
            <a:prstGeom prst="rect">
              <a:avLst/>
            </a:prstGeom>
            <a:solidFill>
              <a:srgbClr val="FF9900"/>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4 Tiempos</a:t>
              </a:r>
            </a:p>
          </p:txBody>
        </p:sp>
        <p:sp>
          <p:nvSpPr>
            <p:cNvPr id="95264" name="Rectangle 32"/>
            <p:cNvSpPr>
              <a:spLocks noChangeArrowheads="1"/>
            </p:cNvSpPr>
            <p:nvPr/>
          </p:nvSpPr>
          <p:spPr bwMode="auto">
            <a:xfrm>
              <a:off x="192" y="1488"/>
              <a:ext cx="1332" cy="29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Ciclos Operación</a:t>
              </a:r>
            </a:p>
          </p:txBody>
        </p:sp>
        <p:sp>
          <p:nvSpPr>
            <p:cNvPr id="95265" name="Line 33"/>
            <p:cNvSpPr>
              <a:spLocks noChangeShapeType="1"/>
            </p:cNvSpPr>
            <p:nvPr/>
          </p:nvSpPr>
          <p:spPr bwMode="auto">
            <a:xfrm>
              <a:off x="192" y="1488"/>
              <a:ext cx="5455" cy="1"/>
            </a:xfrm>
            <a:prstGeom prst="line">
              <a:avLst/>
            </a:prstGeom>
            <a:noFill/>
            <a:ln w="12600">
              <a:solidFill>
                <a:srgbClr val="FFFFFF"/>
              </a:solidFill>
              <a:miter lim="800000"/>
              <a:headEnd/>
              <a:tailEnd/>
            </a:ln>
          </p:spPr>
          <p:txBody>
            <a:bodyPr/>
            <a:lstStyle/>
            <a:p>
              <a:endParaRPr lang="es-CL"/>
            </a:p>
          </p:txBody>
        </p:sp>
        <p:sp>
          <p:nvSpPr>
            <p:cNvPr id="95266" name="Line 34"/>
            <p:cNvSpPr>
              <a:spLocks noChangeShapeType="1"/>
            </p:cNvSpPr>
            <p:nvPr/>
          </p:nvSpPr>
          <p:spPr bwMode="auto">
            <a:xfrm>
              <a:off x="192" y="3834"/>
              <a:ext cx="5455" cy="1"/>
            </a:xfrm>
            <a:prstGeom prst="line">
              <a:avLst/>
            </a:prstGeom>
            <a:noFill/>
            <a:ln w="12600">
              <a:solidFill>
                <a:srgbClr val="FFFFFF"/>
              </a:solidFill>
              <a:miter lim="800000"/>
              <a:headEnd/>
              <a:tailEnd/>
            </a:ln>
          </p:spPr>
          <p:txBody>
            <a:bodyPr/>
            <a:lstStyle/>
            <a:p>
              <a:endParaRPr lang="es-CL"/>
            </a:p>
          </p:txBody>
        </p:sp>
        <p:sp>
          <p:nvSpPr>
            <p:cNvPr id="95267" name="Line 35"/>
            <p:cNvSpPr>
              <a:spLocks noChangeShapeType="1"/>
            </p:cNvSpPr>
            <p:nvPr/>
          </p:nvSpPr>
          <p:spPr bwMode="auto">
            <a:xfrm>
              <a:off x="1524" y="1488"/>
              <a:ext cx="1" cy="2346"/>
            </a:xfrm>
            <a:prstGeom prst="line">
              <a:avLst/>
            </a:prstGeom>
            <a:noFill/>
            <a:ln w="12600">
              <a:solidFill>
                <a:srgbClr val="FFFFFF"/>
              </a:solidFill>
              <a:miter lim="800000"/>
              <a:headEnd/>
              <a:tailEnd/>
            </a:ln>
          </p:spPr>
          <p:txBody>
            <a:bodyPr/>
            <a:lstStyle/>
            <a:p>
              <a:endParaRPr lang="es-CL"/>
            </a:p>
          </p:txBody>
        </p:sp>
        <p:sp>
          <p:nvSpPr>
            <p:cNvPr id="95268" name="Line 36"/>
            <p:cNvSpPr>
              <a:spLocks noChangeShapeType="1"/>
            </p:cNvSpPr>
            <p:nvPr/>
          </p:nvSpPr>
          <p:spPr bwMode="auto">
            <a:xfrm>
              <a:off x="3396" y="1488"/>
              <a:ext cx="1" cy="657"/>
            </a:xfrm>
            <a:prstGeom prst="line">
              <a:avLst/>
            </a:prstGeom>
            <a:noFill/>
            <a:ln w="12600">
              <a:solidFill>
                <a:srgbClr val="FFFFFF"/>
              </a:solidFill>
              <a:miter lim="800000"/>
              <a:headEnd/>
              <a:tailEnd/>
            </a:ln>
          </p:spPr>
          <p:txBody>
            <a:bodyPr/>
            <a:lstStyle/>
            <a:p>
              <a:endParaRPr lang="es-CL"/>
            </a:p>
          </p:txBody>
        </p:sp>
        <p:sp>
          <p:nvSpPr>
            <p:cNvPr id="95269" name="Line 37"/>
            <p:cNvSpPr>
              <a:spLocks noChangeShapeType="1"/>
            </p:cNvSpPr>
            <p:nvPr/>
          </p:nvSpPr>
          <p:spPr bwMode="auto">
            <a:xfrm>
              <a:off x="192" y="1780"/>
              <a:ext cx="5455" cy="1"/>
            </a:xfrm>
            <a:prstGeom prst="line">
              <a:avLst/>
            </a:prstGeom>
            <a:noFill/>
            <a:ln w="12600">
              <a:solidFill>
                <a:srgbClr val="FFFFFF"/>
              </a:solidFill>
              <a:miter lim="800000"/>
              <a:headEnd/>
              <a:tailEnd/>
            </a:ln>
          </p:spPr>
          <p:txBody>
            <a:bodyPr/>
            <a:lstStyle/>
            <a:p>
              <a:endParaRPr lang="es-CL"/>
            </a:p>
          </p:txBody>
        </p:sp>
        <p:sp>
          <p:nvSpPr>
            <p:cNvPr id="95270" name="Line 38"/>
            <p:cNvSpPr>
              <a:spLocks noChangeShapeType="1"/>
            </p:cNvSpPr>
            <p:nvPr/>
          </p:nvSpPr>
          <p:spPr bwMode="auto">
            <a:xfrm>
              <a:off x="2148" y="1780"/>
              <a:ext cx="1" cy="365"/>
            </a:xfrm>
            <a:prstGeom prst="line">
              <a:avLst/>
            </a:prstGeom>
            <a:noFill/>
            <a:ln w="12600">
              <a:solidFill>
                <a:srgbClr val="FFFFFF"/>
              </a:solidFill>
              <a:miter lim="800000"/>
              <a:headEnd/>
              <a:tailEnd/>
            </a:ln>
          </p:spPr>
          <p:txBody>
            <a:bodyPr/>
            <a:lstStyle/>
            <a:p>
              <a:endParaRPr lang="es-CL"/>
            </a:p>
          </p:txBody>
        </p:sp>
        <p:sp>
          <p:nvSpPr>
            <p:cNvPr id="95271" name="Line 39"/>
            <p:cNvSpPr>
              <a:spLocks noChangeShapeType="1"/>
            </p:cNvSpPr>
            <p:nvPr/>
          </p:nvSpPr>
          <p:spPr bwMode="auto">
            <a:xfrm>
              <a:off x="2772" y="1780"/>
              <a:ext cx="1" cy="1049"/>
            </a:xfrm>
            <a:prstGeom prst="line">
              <a:avLst/>
            </a:prstGeom>
            <a:noFill/>
            <a:ln w="12600">
              <a:solidFill>
                <a:srgbClr val="FFFFFF"/>
              </a:solidFill>
              <a:miter lim="800000"/>
              <a:headEnd/>
              <a:tailEnd/>
            </a:ln>
          </p:spPr>
          <p:txBody>
            <a:bodyPr/>
            <a:lstStyle/>
            <a:p>
              <a:endParaRPr lang="es-CL"/>
            </a:p>
          </p:txBody>
        </p:sp>
        <p:sp>
          <p:nvSpPr>
            <p:cNvPr id="95272" name="Line 40"/>
            <p:cNvSpPr>
              <a:spLocks noChangeShapeType="1"/>
            </p:cNvSpPr>
            <p:nvPr/>
          </p:nvSpPr>
          <p:spPr bwMode="auto">
            <a:xfrm>
              <a:off x="4135" y="1780"/>
              <a:ext cx="1" cy="1049"/>
            </a:xfrm>
            <a:prstGeom prst="line">
              <a:avLst/>
            </a:prstGeom>
            <a:noFill/>
            <a:ln w="12600">
              <a:solidFill>
                <a:srgbClr val="FFFFFF"/>
              </a:solidFill>
              <a:miter lim="800000"/>
              <a:headEnd/>
              <a:tailEnd/>
            </a:ln>
          </p:spPr>
          <p:txBody>
            <a:bodyPr/>
            <a:lstStyle/>
            <a:p>
              <a:endParaRPr lang="es-CL"/>
            </a:p>
          </p:txBody>
        </p:sp>
        <p:sp>
          <p:nvSpPr>
            <p:cNvPr id="95273" name="Line 41"/>
            <p:cNvSpPr>
              <a:spLocks noChangeShapeType="1"/>
            </p:cNvSpPr>
            <p:nvPr/>
          </p:nvSpPr>
          <p:spPr bwMode="auto">
            <a:xfrm>
              <a:off x="4830" y="1780"/>
              <a:ext cx="1" cy="365"/>
            </a:xfrm>
            <a:prstGeom prst="line">
              <a:avLst/>
            </a:prstGeom>
            <a:noFill/>
            <a:ln w="12600">
              <a:solidFill>
                <a:srgbClr val="FFFFFF"/>
              </a:solidFill>
              <a:miter lim="800000"/>
              <a:headEnd/>
              <a:tailEnd/>
            </a:ln>
          </p:spPr>
          <p:txBody>
            <a:bodyPr/>
            <a:lstStyle/>
            <a:p>
              <a:endParaRPr lang="es-CL"/>
            </a:p>
          </p:txBody>
        </p:sp>
        <p:sp>
          <p:nvSpPr>
            <p:cNvPr id="95274" name="Line 42"/>
            <p:cNvSpPr>
              <a:spLocks noChangeShapeType="1"/>
            </p:cNvSpPr>
            <p:nvPr/>
          </p:nvSpPr>
          <p:spPr bwMode="auto">
            <a:xfrm>
              <a:off x="192" y="2145"/>
              <a:ext cx="5455" cy="1"/>
            </a:xfrm>
            <a:prstGeom prst="line">
              <a:avLst/>
            </a:prstGeom>
            <a:noFill/>
            <a:ln w="12600">
              <a:solidFill>
                <a:srgbClr val="FFFFFF"/>
              </a:solidFill>
              <a:miter lim="800000"/>
              <a:headEnd/>
              <a:tailEnd/>
            </a:ln>
          </p:spPr>
          <p:txBody>
            <a:bodyPr/>
            <a:lstStyle/>
            <a:p>
              <a:endParaRPr lang="es-CL"/>
            </a:p>
          </p:txBody>
        </p:sp>
        <p:sp>
          <p:nvSpPr>
            <p:cNvPr id="95275" name="Line 43"/>
            <p:cNvSpPr>
              <a:spLocks noChangeShapeType="1"/>
            </p:cNvSpPr>
            <p:nvPr/>
          </p:nvSpPr>
          <p:spPr bwMode="auto">
            <a:xfrm>
              <a:off x="192" y="2510"/>
              <a:ext cx="5455" cy="1"/>
            </a:xfrm>
            <a:prstGeom prst="line">
              <a:avLst/>
            </a:prstGeom>
            <a:noFill/>
            <a:ln w="12600">
              <a:solidFill>
                <a:srgbClr val="FFFFFF"/>
              </a:solidFill>
              <a:miter lim="800000"/>
              <a:headEnd/>
              <a:tailEnd/>
            </a:ln>
          </p:spPr>
          <p:txBody>
            <a:bodyPr/>
            <a:lstStyle/>
            <a:p>
              <a:endParaRPr lang="es-CL"/>
            </a:p>
          </p:txBody>
        </p:sp>
        <p:sp>
          <p:nvSpPr>
            <p:cNvPr id="95276" name="Line 44"/>
            <p:cNvSpPr>
              <a:spLocks noChangeShapeType="1"/>
            </p:cNvSpPr>
            <p:nvPr/>
          </p:nvSpPr>
          <p:spPr bwMode="auto">
            <a:xfrm>
              <a:off x="192" y="2829"/>
              <a:ext cx="5455" cy="1"/>
            </a:xfrm>
            <a:prstGeom prst="line">
              <a:avLst/>
            </a:prstGeom>
            <a:noFill/>
            <a:ln w="12600">
              <a:solidFill>
                <a:srgbClr val="FFFFFF"/>
              </a:solidFill>
              <a:miter lim="800000"/>
              <a:headEnd/>
              <a:tailEnd/>
            </a:ln>
          </p:spPr>
          <p:txBody>
            <a:bodyPr/>
            <a:lstStyle/>
            <a:p>
              <a:endParaRPr lang="es-CL"/>
            </a:p>
          </p:txBody>
        </p:sp>
        <p:sp>
          <p:nvSpPr>
            <p:cNvPr id="95277" name="Line 45"/>
            <p:cNvSpPr>
              <a:spLocks noChangeShapeType="1"/>
            </p:cNvSpPr>
            <p:nvPr/>
          </p:nvSpPr>
          <p:spPr bwMode="auto">
            <a:xfrm>
              <a:off x="3396" y="2829"/>
              <a:ext cx="1" cy="694"/>
            </a:xfrm>
            <a:prstGeom prst="line">
              <a:avLst/>
            </a:prstGeom>
            <a:noFill/>
            <a:ln w="12600">
              <a:solidFill>
                <a:srgbClr val="FFFFFF"/>
              </a:solidFill>
              <a:miter lim="800000"/>
              <a:headEnd/>
              <a:tailEnd/>
            </a:ln>
          </p:spPr>
          <p:txBody>
            <a:bodyPr/>
            <a:lstStyle/>
            <a:p>
              <a:endParaRPr lang="es-CL"/>
            </a:p>
          </p:txBody>
        </p:sp>
        <p:sp>
          <p:nvSpPr>
            <p:cNvPr id="95278" name="Line 46"/>
            <p:cNvSpPr>
              <a:spLocks noChangeShapeType="1"/>
            </p:cNvSpPr>
            <p:nvPr/>
          </p:nvSpPr>
          <p:spPr bwMode="auto">
            <a:xfrm>
              <a:off x="192" y="3161"/>
              <a:ext cx="5455" cy="1"/>
            </a:xfrm>
            <a:prstGeom prst="line">
              <a:avLst/>
            </a:prstGeom>
            <a:noFill/>
            <a:ln w="12600">
              <a:solidFill>
                <a:srgbClr val="FFFFFF"/>
              </a:solidFill>
              <a:miter lim="800000"/>
              <a:headEnd/>
              <a:tailEnd/>
            </a:ln>
          </p:spPr>
          <p:txBody>
            <a:bodyPr/>
            <a:lstStyle/>
            <a:p>
              <a:endParaRPr lang="es-CL"/>
            </a:p>
          </p:txBody>
        </p:sp>
        <p:sp>
          <p:nvSpPr>
            <p:cNvPr id="95279" name="Line 47"/>
            <p:cNvSpPr>
              <a:spLocks noChangeShapeType="1"/>
            </p:cNvSpPr>
            <p:nvPr/>
          </p:nvSpPr>
          <p:spPr bwMode="auto">
            <a:xfrm>
              <a:off x="192" y="1488"/>
              <a:ext cx="1" cy="2346"/>
            </a:xfrm>
            <a:prstGeom prst="line">
              <a:avLst/>
            </a:prstGeom>
            <a:noFill/>
            <a:ln w="12600">
              <a:solidFill>
                <a:srgbClr val="FFFFFF"/>
              </a:solidFill>
              <a:miter lim="800000"/>
              <a:headEnd/>
              <a:tailEnd/>
            </a:ln>
          </p:spPr>
          <p:txBody>
            <a:bodyPr/>
            <a:lstStyle/>
            <a:p>
              <a:endParaRPr lang="es-CL"/>
            </a:p>
          </p:txBody>
        </p:sp>
        <p:sp>
          <p:nvSpPr>
            <p:cNvPr id="95280" name="Line 48"/>
            <p:cNvSpPr>
              <a:spLocks noChangeShapeType="1"/>
            </p:cNvSpPr>
            <p:nvPr/>
          </p:nvSpPr>
          <p:spPr bwMode="auto">
            <a:xfrm>
              <a:off x="5647" y="1488"/>
              <a:ext cx="1" cy="2346"/>
            </a:xfrm>
            <a:prstGeom prst="line">
              <a:avLst/>
            </a:prstGeom>
            <a:noFill/>
            <a:ln w="12600">
              <a:solidFill>
                <a:srgbClr val="FFFFFF"/>
              </a:solidFill>
              <a:miter lim="800000"/>
              <a:headEnd/>
              <a:tailEnd/>
            </a:ln>
          </p:spPr>
          <p:txBody>
            <a:bodyPr/>
            <a:lstStyle/>
            <a:p>
              <a:endParaRPr lang="es-CL"/>
            </a:p>
          </p:txBody>
        </p:sp>
        <p:sp>
          <p:nvSpPr>
            <p:cNvPr id="95281" name="Line 49"/>
            <p:cNvSpPr>
              <a:spLocks noChangeShapeType="1"/>
            </p:cNvSpPr>
            <p:nvPr/>
          </p:nvSpPr>
          <p:spPr bwMode="auto">
            <a:xfrm>
              <a:off x="192" y="3523"/>
              <a:ext cx="5455" cy="1"/>
            </a:xfrm>
            <a:prstGeom prst="line">
              <a:avLst/>
            </a:prstGeom>
            <a:noFill/>
            <a:ln w="12600">
              <a:solidFill>
                <a:srgbClr val="FFFFFF"/>
              </a:solidFill>
              <a:miter lim="800000"/>
              <a:headEnd/>
              <a:tailEnd/>
            </a:ln>
          </p:spPr>
          <p:txBody>
            <a:bodyPr/>
            <a:lstStyle/>
            <a:p>
              <a:endParaRPr lang="es-CL"/>
            </a:p>
          </p:txBody>
        </p:sp>
        <p:sp>
          <p:nvSpPr>
            <p:cNvPr id="95282" name="Line 50"/>
            <p:cNvSpPr>
              <a:spLocks noChangeShapeType="1"/>
            </p:cNvSpPr>
            <p:nvPr/>
          </p:nvSpPr>
          <p:spPr bwMode="auto">
            <a:xfrm>
              <a:off x="2772" y="3523"/>
              <a:ext cx="1" cy="311"/>
            </a:xfrm>
            <a:prstGeom prst="line">
              <a:avLst/>
            </a:prstGeom>
            <a:noFill/>
            <a:ln w="12600">
              <a:solidFill>
                <a:srgbClr val="FFFFFF"/>
              </a:solidFill>
              <a:miter lim="800000"/>
              <a:headEnd/>
              <a:tailEnd/>
            </a:ln>
          </p:spPr>
          <p:txBody>
            <a:bodyPr/>
            <a:lstStyle/>
            <a:p>
              <a:endParaRPr lang="es-CL"/>
            </a:p>
          </p:txBody>
        </p:sp>
        <p:sp>
          <p:nvSpPr>
            <p:cNvPr id="95283" name="Line 51"/>
            <p:cNvSpPr>
              <a:spLocks noChangeShapeType="1"/>
            </p:cNvSpPr>
            <p:nvPr/>
          </p:nvSpPr>
          <p:spPr bwMode="auto">
            <a:xfrm>
              <a:off x="4020" y="3523"/>
              <a:ext cx="1" cy="311"/>
            </a:xfrm>
            <a:prstGeom prst="line">
              <a:avLst/>
            </a:prstGeom>
            <a:noFill/>
            <a:ln w="12600">
              <a:solidFill>
                <a:srgbClr val="FFFFFF"/>
              </a:solidFill>
              <a:miter lim="800000"/>
              <a:headEnd/>
              <a:tailEnd/>
            </a:ln>
          </p:spPr>
          <p:txBody>
            <a:bodyPr/>
            <a:lstStyle/>
            <a:p>
              <a:endParaRPr lang="es-CL"/>
            </a:p>
          </p:txBody>
        </p:sp>
      </p:grpSp>
    </p:spTree>
  </p:cSld>
  <p:clrMapOvr>
    <a:masterClrMapping/>
  </p:clrMapOvr>
  <p:transition/>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96259" name="Rectangle 52"/>
          <p:cNvSpPr>
            <a:spLocks noGrp="1" noChangeArrowheads="1"/>
          </p:cNvSpPr>
          <p:nvPr>
            <p:ph type="body" idx="1"/>
          </p:nvPr>
        </p:nvSpPr>
        <p:spPr/>
        <p:txBody>
          <a:bodyPr/>
          <a:lstStyle/>
          <a:p>
            <a:pPr eaLnBrk="1" hangingPunct="1">
              <a:lnSpc>
                <a:spcPct val="80000"/>
              </a:lnSpc>
            </a:pPr>
            <a:r>
              <a:rPr lang="es-ES" sz="2500"/>
              <a:t>Ciclos de Operación: </a:t>
            </a:r>
          </a:p>
          <a:p>
            <a:pPr lvl="1" eaLnBrk="1" hangingPunct="1">
              <a:lnSpc>
                <a:spcPct val="80000"/>
              </a:lnSpc>
            </a:pPr>
            <a:r>
              <a:rPr lang="es-ES" sz="2100"/>
              <a:t>Los motores se clasifican en dos o cuatro tiempos dependiendo del número de carreras que utilice para completar un Ciclo de Trabajo.</a:t>
            </a:r>
          </a:p>
          <a:p>
            <a:pPr lvl="1" eaLnBrk="1" hangingPunct="1">
              <a:lnSpc>
                <a:spcPct val="80000"/>
              </a:lnSpc>
              <a:buFont typeface="Wingdings" pitchFamily="2" charset="2"/>
              <a:buNone/>
            </a:pPr>
            <a:r>
              <a:rPr lang="es-ES" sz="2100"/>
              <a:t>	</a:t>
            </a:r>
            <a:r>
              <a:rPr lang="es-ES" sz="2100" b="1" u="sng"/>
              <a:t>El motor de 4 tiempos</a:t>
            </a:r>
            <a:r>
              <a:rPr lang="es-ES" sz="2100"/>
              <a:t>: </a:t>
            </a:r>
          </a:p>
          <a:p>
            <a:pPr lvl="2" eaLnBrk="1" hangingPunct="1">
              <a:lnSpc>
                <a:spcPct val="80000"/>
              </a:lnSpc>
            </a:pPr>
            <a:r>
              <a:rPr lang="es-ES" sz="2000"/>
              <a:t>Usa 4 carreras de pistón por ciclo, denominadas, Admisión, Compresión, Trabajo, Escape. En este ciclo, el cigüeñal efectúa dos vueltas.</a:t>
            </a:r>
          </a:p>
          <a:p>
            <a:pPr lvl="1" eaLnBrk="1" hangingPunct="1">
              <a:lnSpc>
                <a:spcPct val="80000"/>
              </a:lnSpc>
            </a:pPr>
            <a:r>
              <a:rPr lang="es-ES" sz="2100"/>
              <a:t> </a:t>
            </a:r>
            <a:r>
              <a:rPr lang="es-ES" sz="2100" b="1" u="sng"/>
              <a:t>El motor de 2 tiempos</a:t>
            </a:r>
            <a:r>
              <a:rPr lang="es-ES" sz="2100"/>
              <a:t>: </a:t>
            </a:r>
          </a:p>
          <a:p>
            <a:pPr lvl="2" eaLnBrk="1" hangingPunct="1">
              <a:lnSpc>
                <a:spcPct val="80000"/>
              </a:lnSpc>
            </a:pPr>
            <a:r>
              <a:rPr lang="es-ES" sz="2000"/>
              <a:t>Usa 2 carreras de pistón por ciclo, en las que efectúa las mismas acciones, pero que requiere sólo una vuelta de cigüeñal para completar el ciclo.</a:t>
            </a:r>
          </a:p>
          <a:p>
            <a:pPr lvl="1" eaLnBrk="1" hangingPunct="1">
              <a:lnSpc>
                <a:spcPct val="80000"/>
              </a:lnSpc>
            </a:pPr>
            <a:endParaRPr lang="es-ES" sz="2100"/>
          </a:p>
        </p:txBody>
      </p:sp>
    </p:spTree>
  </p:cSld>
  <p:clrMapOvr>
    <a:masterClrMapping/>
  </p:clrMapOvr>
  <p:transition/>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97283" name="Rectangle 3"/>
          <p:cNvSpPr>
            <a:spLocks noGrp="1" noChangeArrowheads="1"/>
          </p:cNvSpPr>
          <p:nvPr>
            <p:ph type="body" idx="1"/>
          </p:nvPr>
        </p:nvSpPr>
        <p:spPr/>
        <p:txBody>
          <a:bodyPr/>
          <a:lstStyle/>
          <a:p>
            <a:pPr eaLnBrk="1" hangingPunct="1"/>
            <a:r>
              <a:rPr lang="es-ES"/>
              <a:t>Motor de 4 Tiempos</a:t>
            </a:r>
          </a:p>
          <a:p>
            <a:pPr lvl="1" eaLnBrk="1" hangingPunct="1"/>
            <a:r>
              <a:rPr lang="es-ES" b="1" u="sng"/>
              <a:t>Primer Tiempo</a:t>
            </a:r>
            <a:r>
              <a:rPr lang="es-ES"/>
              <a:t>: Carrera de Admisión</a:t>
            </a:r>
          </a:p>
          <a:p>
            <a:pPr lvl="2" eaLnBrk="1" hangingPunct="1"/>
            <a:r>
              <a:rPr lang="es-ES"/>
              <a:t>El pistón está en el PMS y comienza a descender. </a:t>
            </a:r>
          </a:p>
          <a:p>
            <a:pPr lvl="2" eaLnBrk="1" hangingPunct="1"/>
            <a:r>
              <a:rPr lang="es-ES"/>
              <a:t>Se abre la válvula de admisión, permitiendo la entrada de aire.</a:t>
            </a:r>
          </a:p>
          <a:p>
            <a:pPr lvl="2" eaLnBrk="1" hangingPunct="1"/>
            <a:r>
              <a:rPr lang="es-ES"/>
              <a:t>Al llegar al PMI, se cierra la válvula de admisión.</a:t>
            </a:r>
          </a:p>
          <a:p>
            <a:pPr lvl="2" eaLnBrk="1" hangingPunct="1"/>
            <a:r>
              <a:rPr lang="es-ES"/>
              <a:t>El cigüeñal ha girado media vuelta.</a:t>
            </a:r>
          </a:p>
          <a:p>
            <a:pPr lvl="1" eaLnBrk="1" hangingPunct="1"/>
            <a:endParaRPr lang="es-ES"/>
          </a:p>
        </p:txBody>
      </p:sp>
    </p:spTree>
  </p:cSld>
  <p:clrMapOvr>
    <a:masterClrMapping/>
  </p:clrMapOvr>
  <p:transition/>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98307" name="Rectangle 3"/>
          <p:cNvSpPr>
            <a:spLocks noGrp="1" noChangeArrowheads="1"/>
          </p:cNvSpPr>
          <p:nvPr>
            <p:ph type="body" idx="1"/>
          </p:nvPr>
        </p:nvSpPr>
        <p:spPr/>
        <p:txBody>
          <a:bodyPr/>
          <a:lstStyle/>
          <a:p>
            <a:pPr eaLnBrk="1" hangingPunct="1">
              <a:lnSpc>
                <a:spcPct val="90000"/>
              </a:lnSpc>
            </a:pPr>
            <a:r>
              <a:rPr lang="es-ES" b="1" u="sng"/>
              <a:t>Segundo Tiempo</a:t>
            </a:r>
            <a:r>
              <a:rPr lang="es-ES"/>
              <a:t>: Carrera de Compresión</a:t>
            </a:r>
          </a:p>
          <a:p>
            <a:pPr lvl="1" eaLnBrk="1" hangingPunct="1">
              <a:lnSpc>
                <a:spcPct val="90000"/>
              </a:lnSpc>
            </a:pPr>
            <a:r>
              <a:rPr lang="es-ES"/>
              <a:t>El pistón está en el PMI y sube hacia el PMS. </a:t>
            </a:r>
          </a:p>
          <a:p>
            <a:pPr lvl="1" eaLnBrk="1" hangingPunct="1">
              <a:lnSpc>
                <a:spcPct val="90000"/>
              </a:lnSpc>
            </a:pPr>
            <a:r>
              <a:rPr lang="es-ES"/>
              <a:t>Las dos válvulas están cerradas. </a:t>
            </a:r>
          </a:p>
          <a:p>
            <a:pPr lvl="1" eaLnBrk="1" hangingPunct="1">
              <a:lnSpc>
                <a:spcPct val="90000"/>
              </a:lnSpc>
            </a:pPr>
            <a:r>
              <a:rPr lang="es-ES"/>
              <a:t>El aire que llenó el cilindro se comprime ocupando cada vez un espacio menor.</a:t>
            </a:r>
          </a:p>
          <a:p>
            <a:pPr lvl="1" eaLnBrk="1" hangingPunct="1">
              <a:lnSpc>
                <a:spcPct val="90000"/>
              </a:lnSpc>
            </a:pPr>
            <a:r>
              <a:rPr lang="es-ES"/>
              <a:t>Se genera alta presión y alta temperatura.</a:t>
            </a:r>
          </a:p>
          <a:p>
            <a:pPr lvl="1" eaLnBrk="1" hangingPunct="1">
              <a:lnSpc>
                <a:spcPct val="90000"/>
              </a:lnSpc>
            </a:pPr>
            <a:r>
              <a:rPr lang="es-ES"/>
              <a:t>El cigüeñal ha girado otra media vuelta.</a:t>
            </a:r>
          </a:p>
          <a:p>
            <a:pPr lvl="1" eaLnBrk="1" hangingPunct="1">
              <a:lnSpc>
                <a:spcPct val="90000"/>
              </a:lnSpc>
            </a:pPr>
            <a:endParaRPr lang="es-ES"/>
          </a:p>
        </p:txBody>
      </p:sp>
    </p:spTree>
  </p:cSld>
  <p:clrMapOvr>
    <a:masterClrMapping/>
  </p:clrMapOvr>
  <p:transition/>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99331" name="Rectangle 3"/>
          <p:cNvSpPr>
            <a:spLocks noGrp="1" noChangeArrowheads="1"/>
          </p:cNvSpPr>
          <p:nvPr>
            <p:ph type="body" idx="1"/>
          </p:nvPr>
        </p:nvSpPr>
        <p:spPr/>
        <p:txBody>
          <a:bodyPr/>
          <a:lstStyle/>
          <a:p>
            <a:pPr eaLnBrk="1" hangingPunct="1">
              <a:lnSpc>
                <a:spcPct val="90000"/>
              </a:lnSpc>
            </a:pPr>
            <a:r>
              <a:rPr lang="es-ES" sz="2100" u="sng"/>
              <a:t>Tercer Tiempo</a:t>
            </a:r>
            <a:r>
              <a:rPr lang="es-ES" sz="2100"/>
              <a:t>: Carrera de Trabajo o Expansión</a:t>
            </a:r>
          </a:p>
          <a:p>
            <a:pPr lvl="1" eaLnBrk="1" hangingPunct="1">
              <a:lnSpc>
                <a:spcPct val="90000"/>
              </a:lnSpc>
            </a:pPr>
            <a:r>
              <a:rPr lang="es-ES" sz="1900"/>
              <a:t>Es el momento en que el aire al interior del cilindro, se encuentra fuertemente comprimido, y se inyecta el combustible pulverizado, el cual se inflama.</a:t>
            </a:r>
          </a:p>
          <a:p>
            <a:pPr lvl="1" eaLnBrk="1" hangingPunct="1">
              <a:lnSpc>
                <a:spcPct val="90000"/>
              </a:lnSpc>
            </a:pPr>
            <a:r>
              <a:rPr lang="es-ES" sz="1900"/>
              <a:t>Produce un calor más alto aún, lo que aumenta violentamente la presión.</a:t>
            </a:r>
          </a:p>
          <a:p>
            <a:pPr lvl="1" eaLnBrk="1" hangingPunct="1">
              <a:lnSpc>
                <a:spcPct val="90000"/>
              </a:lnSpc>
            </a:pPr>
            <a:r>
              <a:rPr lang="es-ES" sz="1900"/>
              <a:t>La fuerza ejercida por los gases generados, sobre la cabeza del pistón, lo impulsan desde el PMS hacia el PMI. </a:t>
            </a:r>
          </a:p>
          <a:p>
            <a:pPr lvl="1" eaLnBrk="1" hangingPunct="1">
              <a:lnSpc>
                <a:spcPct val="90000"/>
              </a:lnSpc>
            </a:pPr>
            <a:r>
              <a:rPr lang="es-ES" sz="1900"/>
              <a:t>El movimiento generado es transmitido a través de la biela, al cigüeñal.</a:t>
            </a:r>
          </a:p>
          <a:p>
            <a:pPr lvl="1" eaLnBrk="1" hangingPunct="1">
              <a:lnSpc>
                <a:spcPct val="90000"/>
              </a:lnSpc>
            </a:pPr>
            <a:r>
              <a:rPr lang="es-ES" sz="1900"/>
              <a:t>Las dos válvulas están cerradas. </a:t>
            </a:r>
          </a:p>
          <a:p>
            <a:pPr lvl="1" eaLnBrk="1" hangingPunct="1">
              <a:lnSpc>
                <a:spcPct val="90000"/>
              </a:lnSpc>
            </a:pPr>
            <a:r>
              <a:rPr lang="es-ES" sz="1900"/>
              <a:t>El cigüeñal ha girado otra media vuelta.</a:t>
            </a:r>
          </a:p>
          <a:p>
            <a:pPr lvl="1" eaLnBrk="1" hangingPunct="1">
              <a:lnSpc>
                <a:spcPct val="90000"/>
              </a:lnSpc>
            </a:pPr>
            <a:endParaRPr lang="es-ES" sz="1900"/>
          </a:p>
        </p:txBody>
      </p:sp>
    </p:spTree>
  </p:cSld>
  <p:clrMapOvr>
    <a:masterClrMapping/>
  </p:clrMapOvr>
  <p:transition/>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00355" name="Rectangle 3"/>
          <p:cNvSpPr>
            <a:spLocks noGrp="1" noChangeArrowheads="1"/>
          </p:cNvSpPr>
          <p:nvPr>
            <p:ph type="body" idx="1"/>
          </p:nvPr>
        </p:nvSpPr>
        <p:spPr/>
        <p:txBody>
          <a:bodyPr/>
          <a:lstStyle/>
          <a:p>
            <a:pPr eaLnBrk="1" hangingPunct="1">
              <a:lnSpc>
                <a:spcPct val="80000"/>
              </a:lnSpc>
            </a:pPr>
            <a:r>
              <a:rPr lang="es-ES" sz="2500" b="1"/>
              <a:t>Cuarto Tiempo</a:t>
            </a:r>
            <a:r>
              <a:rPr lang="es-ES" sz="2500"/>
              <a:t>: Carrera de Escape:</a:t>
            </a:r>
          </a:p>
          <a:p>
            <a:pPr lvl="1" eaLnBrk="1" hangingPunct="1">
              <a:lnSpc>
                <a:spcPct val="80000"/>
              </a:lnSpc>
            </a:pPr>
            <a:r>
              <a:rPr lang="es-ES" sz="2100"/>
              <a:t>El pistón está en el PMI. Se abre la válvula de escape.</a:t>
            </a:r>
          </a:p>
          <a:p>
            <a:pPr lvl="1" eaLnBrk="1" hangingPunct="1">
              <a:lnSpc>
                <a:spcPct val="80000"/>
              </a:lnSpc>
            </a:pPr>
            <a:r>
              <a:rPr lang="es-ES" sz="2100"/>
              <a:t>Los gases comienzan a escapar por los correspondientes ductos de escape.</a:t>
            </a:r>
          </a:p>
          <a:p>
            <a:pPr lvl="1" eaLnBrk="1" hangingPunct="1">
              <a:lnSpc>
                <a:spcPct val="80000"/>
              </a:lnSpc>
            </a:pPr>
            <a:r>
              <a:rPr lang="es-ES" sz="2100"/>
              <a:t>El pistón sube hacia el PMS, empujando los gases quemados.</a:t>
            </a:r>
          </a:p>
          <a:p>
            <a:pPr lvl="1" eaLnBrk="1" hangingPunct="1">
              <a:lnSpc>
                <a:spcPct val="80000"/>
              </a:lnSpc>
            </a:pPr>
            <a:r>
              <a:rPr lang="es-ES" sz="2100"/>
              <a:t>Al llegar el pistón al PMS, se cierra la válvula de descarga.</a:t>
            </a:r>
          </a:p>
          <a:p>
            <a:pPr lvl="1" eaLnBrk="1" hangingPunct="1">
              <a:lnSpc>
                <a:spcPct val="80000"/>
              </a:lnSpc>
            </a:pPr>
            <a:r>
              <a:rPr lang="es-ES" sz="2100"/>
              <a:t>El cigüeñal ha girado otra media vuelta, completando el ciclo. Esto es dos vueltas de cigüeñal.</a:t>
            </a:r>
          </a:p>
          <a:p>
            <a:pPr lvl="1" eaLnBrk="1" hangingPunct="1">
              <a:lnSpc>
                <a:spcPct val="80000"/>
              </a:lnSpc>
            </a:pPr>
            <a:r>
              <a:rPr lang="es-ES" sz="2100"/>
              <a:t>Todo parte inmediatamente de nuevo.</a:t>
            </a:r>
          </a:p>
        </p:txBody>
      </p:sp>
    </p:spTree>
  </p:cSld>
  <p:clrMapOvr>
    <a:masterClrMapping/>
  </p:clrMapOvr>
  <p:transition/>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pic>
        <p:nvPicPr>
          <p:cNvPr id="788484" name="Picture 4" descr="diesel"/>
          <p:cNvPicPr>
            <a:picLocks noChangeAspect="1" noChangeArrowheads="1" noCrop="1"/>
          </p:cNvPicPr>
          <p:nvPr/>
        </p:nvPicPr>
        <p:blipFill>
          <a:blip r:embed="rId2"/>
          <a:srcRect/>
          <a:stretch>
            <a:fillRect/>
          </a:stretch>
        </p:blipFill>
        <p:spPr bwMode="auto">
          <a:xfrm>
            <a:off x="2916238" y="2133600"/>
            <a:ext cx="3049587" cy="4527550"/>
          </a:xfrm>
          <a:prstGeom prst="rect">
            <a:avLst/>
          </a:prstGeom>
          <a:noFill/>
          <a:ln w="9525">
            <a:noFill/>
            <a:miter lim="800000"/>
            <a:headEnd/>
            <a:tailEnd/>
          </a:ln>
        </p:spPr>
      </p:pic>
      <p:sp>
        <p:nvSpPr>
          <p:cNvPr id="101380" name="Rectangle 5"/>
          <p:cNvSpPr>
            <a:spLocks noChangeArrowheads="1"/>
          </p:cNvSpPr>
          <p:nvPr/>
        </p:nvSpPr>
        <p:spPr bwMode="auto">
          <a:xfrm>
            <a:off x="1331913" y="1700213"/>
            <a:ext cx="2720975" cy="366712"/>
          </a:xfrm>
          <a:prstGeom prst="rect">
            <a:avLst/>
          </a:prstGeom>
          <a:noFill/>
          <a:ln w="9525">
            <a:noFill/>
            <a:miter lim="800000"/>
            <a:headEnd/>
            <a:tailEnd/>
          </a:ln>
        </p:spPr>
        <p:txBody>
          <a:bodyPr wrap="none">
            <a:spAutoFit/>
          </a:bodyPr>
          <a:lstStyle/>
          <a:p>
            <a:pPr eaLnBrk="0" hangingPunct="0">
              <a:buClr>
                <a:srgbClr val="FFFFFF"/>
              </a:buClr>
              <a:buSzPct val="100000"/>
              <a:buFont typeface="Arial" charset="0"/>
              <a:buNone/>
            </a:pPr>
            <a:r>
              <a:rPr lang="en-GB" b="1"/>
              <a:t>Motor de 4 Tiempos</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0"/>
                                  </p:stCondLst>
                                  <p:childTnLst>
                                    <p:set>
                                      <p:cBhvr>
                                        <p:cTn id="6" dur="1" fill="hold">
                                          <p:stCondLst>
                                            <p:cond delay="0"/>
                                          </p:stCondLst>
                                        </p:cTn>
                                        <p:tgtEl>
                                          <p:spTgt spid="78848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02403" name="Rectangle 5"/>
          <p:cNvSpPr>
            <a:spLocks noGrp="1" noChangeArrowheads="1"/>
          </p:cNvSpPr>
          <p:nvPr>
            <p:ph type="body" idx="1"/>
          </p:nvPr>
        </p:nvSpPr>
        <p:spPr/>
        <p:txBody>
          <a:bodyPr/>
          <a:lstStyle/>
          <a:p>
            <a:pPr eaLnBrk="1" hangingPunct="1"/>
            <a:r>
              <a:rPr lang="es-ES"/>
              <a:t>Motor de 2 Tiempos</a:t>
            </a:r>
          </a:p>
          <a:p>
            <a:pPr lvl="1" eaLnBrk="1" hangingPunct="1"/>
            <a:r>
              <a:rPr lang="es-MX"/>
              <a:t>En estos motores, las cuatro fases, o tiempos de un ciclo se conservan, en su mismo orden, pero se efectúan con sólo dos carreras del pistón.</a:t>
            </a:r>
          </a:p>
          <a:p>
            <a:pPr lvl="1" eaLnBrk="1" hangingPunct="1"/>
            <a:r>
              <a:rPr lang="es-MX"/>
              <a:t>Vale decir, cada vez que el pistón baja del PMS al PMI trabaja, por tanto, en cada vuelta del cigüeñal hay una carrera de trabajo.</a:t>
            </a:r>
            <a:endParaRPr lang="es-ES"/>
          </a:p>
        </p:txBody>
      </p:sp>
    </p:spTree>
  </p:cSld>
  <p:clrMapOvr>
    <a:masterClrMapping/>
  </p:clrMapOvr>
  <p:transition/>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03427" name="Rectangle 3"/>
          <p:cNvSpPr>
            <a:spLocks noGrp="1" noChangeArrowheads="1"/>
          </p:cNvSpPr>
          <p:nvPr>
            <p:ph type="body" idx="1"/>
          </p:nvPr>
        </p:nvSpPr>
        <p:spPr>
          <a:xfrm>
            <a:off x="1258888" y="1773238"/>
            <a:ext cx="7313612" cy="4114800"/>
          </a:xfrm>
        </p:spPr>
        <p:txBody>
          <a:bodyPr/>
          <a:lstStyle/>
          <a:p>
            <a:pPr eaLnBrk="1" hangingPunct="1">
              <a:lnSpc>
                <a:spcPct val="80000"/>
              </a:lnSpc>
            </a:pPr>
            <a:r>
              <a:rPr lang="es-MX" sz="2500" b="1"/>
              <a:t>Primer Tiempo</a:t>
            </a:r>
            <a:r>
              <a:rPr lang="es-MX" sz="2500"/>
              <a:t>: </a:t>
            </a:r>
          </a:p>
          <a:p>
            <a:pPr lvl="1" eaLnBrk="1" hangingPunct="1">
              <a:lnSpc>
                <a:spcPct val="80000"/>
              </a:lnSpc>
            </a:pPr>
            <a:r>
              <a:rPr lang="es-MX" sz="2100"/>
              <a:t>Fase 1 Término de Barrido, Admisión:</a:t>
            </a:r>
          </a:p>
          <a:p>
            <a:pPr lvl="2" eaLnBrk="1" hangingPunct="1">
              <a:lnSpc>
                <a:spcPct val="80000"/>
              </a:lnSpc>
            </a:pPr>
            <a:r>
              <a:rPr lang="es-MX" sz="2000"/>
              <a:t>Se inicia con el pistón en el PMI. </a:t>
            </a:r>
          </a:p>
          <a:p>
            <a:pPr lvl="2" eaLnBrk="1" hangingPunct="1">
              <a:lnSpc>
                <a:spcPct val="80000"/>
              </a:lnSpc>
            </a:pPr>
            <a:r>
              <a:rPr lang="es-MX" sz="2000"/>
              <a:t>Lumbreras de Admisión abiertas 		entra aire al cilindro.</a:t>
            </a:r>
          </a:p>
          <a:p>
            <a:pPr lvl="2" eaLnBrk="1" hangingPunct="1">
              <a:lnSpc>
                <a:spcPct val="80000"/>
              </a:lnSpc>
            </a:pPr>
            <a:r>
              <a:rPr lang="es-MX" sz="2000"/>
              <a:t>Válvulas de descarga se cierran, terminando el barrido.</a:t>
            </a:r>
          </a:p>
          <a:p>
            <a:pPr eaLnBrk="1" hangingPunct="1">
              <a:lnSpc>
                <a:spcPct val="80000"/>
              </a:lnSpc>
              <a:buClr>
                <a:schemeClr val="accent2"/>
              </a:buClr>
              <a:buFont typeface="Wingdings" pitchFamily="2" charset="2"/>
              <a:buChar char="l"/>
            </a:pPr>
            <a:endParaRPr lang="es-MX" sz="2100"/>
          </a:p>
          <a:p>
            <a:pPr lvl="1" eaLnBrk="1" hangingPunct="1">
              <a:lnSpc>
                <a:spcPct val="80000"/>
              </a:lnSpc>
            </a:pPr>
            <a:r>
              <a:rPr lang="es-MX" sz="2100"/>
              <a:t>Fase 2 Compresión:</a:t>
            </a:r>
          </a:p>
          <a:p>
            <a:pPr lvl="2" eaLnBrk="1" hangingPunct="1">
              <a:lnSpc>
                <a:spcPct val="80000"/>
              </a:lnSpc>
            </a:pPr>
            <a:r>
              <a:rPr lang="es-MX" sz="2100"/>
              <a:t>El pistón sube y cierra las lumbreras de admisión.</a:t>
            </a:r>
          </a:p>
          <a:p>
            <a:pPr lvl="2" eaLnBrk="1" hangingPunct="1">
              <a:lnSpc>
                <a:spcPct val="80000"/>
              </a:lnSpc>
            </a:pPr>
            <a:r>
              <a:rPr lang="es-MX" sz="2100"/>
              <a:t>Al seguir subiendo, comprime el aire hasta una alta Tº y P.</a:t>
            </a:r>
          </a:p>
          <a:p>
            <a:pPr eaLnBrk="1" hangingPunct="1">
              <a:lnSpc>
                <a:spcPct val="80000"/>
              </a:lnSpc>
              <a:buSzPct val="65000"/>
            </a:pPr>
            <a:endParaRPr lang="es-ES" sz="2100"/>
          </a:p>
        </p:txBody>
      </p:sp>
      <p:sp>
        <p:nvSpPr>
          <p:cNvPr id="103428" name="Line 4"/>
          <p:cNvSpPr>
            <a:spLocks noChangeShapeType="1"/>
          </p:cNvSpPr>
          <p:nvPr/>
        </p:nvSpPr>
        <p:spPr bwMode="auto">
          <a:xfrm>
            <a:off x="7019925" y="2924175"/>
            <a:ext cx="288925" cy="0"/>
          </a:xfrm>
          <a:prstGeom prst="line">
            <a:avLst/>
          </a:prstGeom>
          <a:noFill/>
          <a:ln w="76200">
            <a:solidFill>
              <a:schemeClr val="tx1"/>
            </a:solidFill>
            <a:round/>
            <a:headEnd/>
            <a:tailEnd type="triangle" w="med" len="med"/>
          </a:ln>
        </p:spPr>
        <p:txBody>
          <a:bodyPr/>
          <a:lstStyle/>
          <a:p>
            <a:endParaRPr lang="es-CL"/>
          </a:p>
        </p:txBody>
      </p:sp>
    </p:spTree>
  </p:cSld>
  <p:clrMapOvr>
    <a:masterClrMapping/>
  </p:clrMapOvr>
  <p:transition/>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04451" name="Rectangle 3"/>
          <p:cNvSpPr>
            <a:spLocks noGrp="1" noChangeArrowheads="1"/>
          </p:cNvSpPr>
          <p:nvPr>
            <p:ph type="body" idx="1"/>
          </p:nvPr>
        </p:nvSpPr>
        <p:spPr/>
        <p:txBody>
          <a:bodyPr/>
          <a:lstStyle/>
          <a:p>
            <a:pPr eaLnBrk="1" hangingPunct="1">
              <a:lnSpc>
                <a:spcPct val="80000"/>
              </a:lnSpc>
            </a:pPr>
            <a:r>
              <a:rPr lang="es-MX" sz="2100" b="1"/>
              <a:t>Segundo Tiempo</a:t>
            </a:r>
            <a:r>
              <a:rPr lang="es-MX" sz="2100"/>
              <a:t>: </a:t>
            </a:r>
          </a:p>
          <a:p>
            <a:pPr lvl="1" eaLnBrk="1" hangingPunct="1">
              <a:lnSpc>
                <a:spcPct val="80000"/>
              </a:lnSpc>
            </a:pPr>
            <a:r>
              <a:rPr lang="es-MX" sz="1900"/>
              <a:t>Fase 3 Inyección:</a:t>
            </a:r>
          </a:p>
          <a:p>
            <a:pPr lvl="2" eaLnBrk="1" hangingPunct="1">
              <a:lnSpc>
                <a:spcPct val="80000"/>
              </a:lnSpc>
            </a:pPr>
            <a:r>
              <a:rPr lang="es-MX" sz="1800"/>
              <a:t>Entra el combustible a presión al cilindro, inflamándose.</a:t>
            </a:r>
          </a:p>
          <a:p>
            <a:pPr lvl="2" eaLnBrk="1" hangingPunct="1">
              <a:lnSpc>
                <a:spcPct val="80000"/>
              </a:lnSpc>
            </a:pPr>
            <a:r>
              <a:rPr lang="es-MX" sz="1800"/>
              <a:t>Se inicia la carrera de trabajo.</a:t>
            </a:r>
          </a:p>
          <a:p>
            <a:pPr lvl="2" eaLnBrk="1" hangingPunct="1">
              <a:lnSpc>
                <a:spcPct val="80000"/>
              </a:lnSpc>
              <a:buFont typeface="Wingdings" pitchFamily="2" charset="2"/>
              <a:buNone/>
            </a:pPr>
            <a:endParaRPr lang="es-MX" sz="1800"/>
          </a:p>
          <a:p>
            <a:pPr lvl="1" eaLnBrk="1" hangingPunct="1">
              <a:lnSpc>
                <a:spcPct val="80000"/>
              </a:lnSpc>
            </a:pPr>
            <a:r>
              <a:rPr lang="es-MX" sz="1900"/>
              <a:t>Fase 4 Trabajo y Comienzo de Barrido</a:t>
            </a:r>
          </a:p>
          <a:p>
            <a:pPr lvl="2" eaLnBrk="1" hangingPunct="1">
              <a:lnSpc>
                <a:spcPct val="80000"/>
              </a:lnSpc>
            </a:pPr>
            <a:r>
              <a:rPr lang="es-MX" sz="1800"/>
              <a:t>El pistón desciende producto de la presión de los gases de la combustión, trabajando.</a:t>
            </a:r>
          </a:p>
          <a:p>
            <a:pPr lvl="2" eaLnBrk="1" hangingPunct="1">
              <a:lnSpc>
                <a:spcPct val="80000"/>
              </a:lnSpc>
            </a:pPr>
            <a:r>
              <a:rPr lang="es-MX" sz="1800"/>
              <a:t>Antes de llegar al PMI se abren las válvulas de descarga, comenzando a descargar los gases.</a:t>
            </a:r>
          </a:p>
          <a:p>
            <a:pPr lvl="2" eaLnBrk="1" hangingPunct="1">
              <a:lnSpc>
                <a:spcPct val="80000"/>
              </a:lnSpc>
            </a:pPr>
            <a:r>
              <a:rPr lang="es-MX" sz="1800"/>
              <a:t>Luego descubren las lumbreras de admisión e ingresa aire desde la bomba de barrido, con lo que los gases son expulsados del cilindro, reemplazándose por aire fresco.</a:t>
            </a:r>
          </a:p>
          <a:p>
            <a:pPr eaLnBrk="1" hangingPunct="1">
              <a:lnSpc>
                <a:spcPct val="80000"/>
              </a:lnSpc>
            </a:pPr>
            <a:endParaRPr lang="es-ES" sz="2100"/>
          </a:p>
        </p:txBody>
      </p:sp>
    </p:spTree>
  </p:cSld>
  <p:clrMapOvr>
    <a:masterClrMapping/>
  </p:clrMapOvr>
  <p:transition/>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05475" name="Rectangle 4"/>
          <p:cNvSpPr>
            <a:spLocks noChangeArrowheads="1"/>
          </p:cNvSpPr>
          <p:nvPr/>
        </p:nvSpPr>
        <p:spPr bwMode="auto">
          <a:xfrm>
            <a:off x="1042988" y="1628775"/>
            <a:ext cx="6751637" cy="396875"/>
          </a:xfrm>
          <a:prstGeom prst="rect">
            <a:avLst/>
          </a:prstGeom>
          <a:noFill/>
          <a:ln w="9525">
            <a:noFill/>
            <a:round/>
            <a:headEnd/>
            <a:tailEnd/>
          </a:ln>
        </p:spPr>
        <p:txBody>
          <a:bodyPr lIns="90000" tIns="46800" rIns="90000" bIns="46800">
            <a:spAutoFit/>
          </a:bodyPr>
          <a:lstStyle/>
          <a:p>
            <a:pPr marL="282575" indent="-282575" defTabSz="449263" eaLnBrk="0" hangingPunct="0">
              <a:buClr>
                <a:srgbClr val="FFFFFF"/>
              </a:buClr>
              <a:buSzPct val="100000"/>
              <a:buFont typeface="Arial" charset="0"/>
              <a:buNone/>
              <a:tabLst>
                <a:tab pos="282575" algn="l"/>
                <a:tab pos="730250" algn="l"/>
                <a:tab pos="1179513" algn="l"/>
                <a:tab pos="1628775" algn="l"/>
                <a:tab pos="2078038" algn="l"/>
                <a:tab pos="2527300" algn="l"/>
                <a:tab pos="2976563" algn="l"/>
                <a:tab pos="3425825" algn="l"/>
                <a:tab pos="3875088" algn="l"/>
                <a:tab pos="4324350" algn="l"/>
                <a:tab pos="4773613" algn="l"/>
                <a:tab pos="5222875" algn="l"/>
                <a:tab pos="5672138" algn="l"/>
                <a:tab pos="6121400" algn="l"/>
                <a:tab pos="6570663" algn="l"/>
                <a:tab pos="7019925" algn="l"/>
                <a:tab pos="7469188" algn="l"/>
                <a:tab pos="7918450" algn="l"/>
                <a:tab pos="8367713" algn="l"/>
                <a:tab pos="8816975" algn="l"/>
                <a:tab pos="9266238" algn="l"/>
              </a:tabLst>
            </a:pPr>
            <a:r>
              <a:rPr lang="en-GB" sz="2000" b="1">
                <a:latin typeface="Arial" charset="0"/>
                <a:ea typeface="MS Gothic" pitchFamily="49" charset="-128"/>
              </a:rPr>
              <a:t>Motor de 2 Tiempos	</a:t>
            </a:r>
            <a:r>
              <a:rPr lang="en-GB" sz="2000" b="1">
                <a:solidFill>
                  <a:srgbClr val="FFFFFF"/>
                </a:solidFill>
                <a:latin typeface="Arial" charset="0"/>
                <a:ea typeface="MS Gothic" pitchFamily="49" charset="-128"/>
              </a:rPr>
              <a:t>						</a:t>
            </a:r>
          </a:p>
        </p:txBody>
      </p:sp>
      <p:pic>
        <p:nvPicPr>
          <p:cNvPr id="105476" name="Picture 5"/>
          <p:cNvPicPr>
            <a:picLocks noChangeAspect="1" noChangeArrowheads="1"/>
          </p:cNvPicPr>
          <p:nvPr/>
        </p:nvPicPr>
        <p:blipFill>
          <a:blip r:embed="rId2"/>
          <a:srcRect/>
          <a:stretch>
            <a:fillRect/>
          </a:stretch>
        </p:blipFill>
        <p:spPr bwMode="auto">
          <a:xfrm>
            <a:off x="3492500" y="2205038"/>
            <a:ext cx="2441575" cy="4246562"/>
          </a:xfrm>
          <a:prstGeom prst="rect">
            <a:avLst/>
          </a:prstGeom>
          <a:noFill/>
          <a:ln w="9525">
            <a:noFill/>
            <a:round/>
            <a:headEnd/>
            <a:tailEnd/>
          </a:ln>
        </p:spPr>
      </p:pic>
    </p:spTree>
  </p:cSld>
  <p:clrMapOvr>
    <a:masterClrMapping/>
  </p:clrMapOvr>
  <p:transition/>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pic>
        <p:nvPicPr>
          <p:cNvPr id="288770" name="Picture 2" descr=" engine mechanical stroke GIF"/>
          <p:cNvPicPr>
            <a:picLocks noChangeAspect="1" noChangeArrowheads="1" noCrop="1"/>
          </p:cNvPicPr>
          <p:nvPr/>
        </p:nvPicPr>
        <p:blipFill>
          <a:blip r:embed="rId2"/>
          <a:srcRect/>
          <a:stretch>
            <a:fillRect/>
          </a:stretch>
        </p:blipFill>
        <p:spPr bwMode="auto">
          <a:xfrm>
            <a:off x="1464942" y="2000239"/>
            <a:ext cx="6464644" cy="4313747"/>
          </a:xfrm>
          <a:prstGeom prst="rect">
            <a:avLst/>
          </a:prstGeom>
          <a:noFill/>
        </p:spPr>
      </p:pic>
    </p:spTree>
  </p:cSld>
  <p:clrMapOvr>
    <a:masterClrMapping/>
  </p:clrMapOvr>
  <p:transition/>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06499" name="Rectangle 83"/>
          <p:cNvSpPr>
            <a:spLocks noChangeArrowheads="1"/>
          </p:cNvSpPr>
          <p:nvPr/>
        </p:nvSpPr>
        <p:spPr bwMode="auto">
          <a:xfrm>
            <a:off x="1042988" y="1531938"/>
            <a:ext cx="6029325" cy="396875"/>
          </a:xfrm>
          <a:prstGeom prst="rect">
            <a:avLst/>
          </a:prstGeom>
          <a:noFill/>
          <a:ln w="9525">
            <a:noFill/>
            <a:miter lim="800000"/>
            <a:headEnd/>
            <a:tailEnd/>
          </a:ln>
        </p:spPr>
        <p:txBody>
          <a:bodyPr wrap="none">
            <a:spAutoFit/>
          </a:bodyPr>
          <a:lstStyle/>
          <a:p>
            <a:pPr eaLnBrk="0" hangingPunct="0">
              <a:buClr>
                <a:srgbClr val="FFFFFF"/>
              </a:buClr>
              <a:buSzPct val="100000"/>
              <a:buFont typeface="Arial" charset="0"/>
              <a:buNone/>
            </a:pPr>
            <a:r>
              <a:rPr lang="es-ES" sz="2000" b="1"/>
              <a:t>CRITERIOS: </a:t>
            </a:r>
            <a:r>
              <a:rPr lang="es-ES" sz="2000"/>
              <a:t>Existen diversas clasificaciones</a:t>
            </a:r>
            <a:r>
              <a:rPr lang="en-GB"/>
              <a:t>:</a:t>
            </a:r>
          </a:p>
        </p:txBody>
      </p:sp>
      <p:grpSp>
        <p:nvGrpSpPr>
          <p:cNvPr id="106500" name="Group 131"/>
          <p:cNvGrpSpPr>
            <a:grpSpLocks/>
          </p:cNvGrpSpPr>
          <p:nvPr/>
        </p:nvGrpSpPr>
        <p:grpSpPr bwMode="auto">
          <a:xfrm>
            <a:off x="323850" y="2060575"/>
            <a:ext cx="8661400" cy="3725863"/>
            <a:chOff x="192" y="1488"/>
            <a:chExt cx="5456" cy="2347"/>
          </a:xfrm>
        </p:grpSpPr>
        <p:sp>
          <p:nvSpPr>
            <p:cNvPr id="106501" name="Rectangle 132"/>
            <p:cNvSpPr>
              <a:spLocks noChangeArrowheads="1"/>
            </p:cNvSpPr>
            <p:nvPr/>
          </p:nvSpPr>
          <p:spPr bwMode="auto">
            <a:xfrm>
              <a:off x="3396" y="3161"/>
              <a:ext cx="2251" cy="36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Líquido</a:t>
              </a:r>
            </a:p>
          </p:txBody>
        </p:sp>
        <p:sp>
          <p:nvSpPr>
            <p:cNvPr id="106502" name="Rectangle 133"/>
            <p:cNvSpPr>
              <a:spLocks noChangeArrowheads="1"/>
            </p:cNvSpPr>
            <p:nvPr/>
          </p:nvSpPr>
          <p:spPr bwMode="auto">
            <a:xfrm>
              <a:off x="3396" y="2829"/>
              <a:ext cx="2251" cy="33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No Reversible</a:t>
              </a:r>
            </a:p>
          </p:txBody>
        </p:sp>
        <p:sp>
          <p:nvSpPr>
            <p:cNvPr id="106503" name="Rectangle 134"/>
            <p:cNvSpPr>
              <a:spLocks noChangeArrowheads="1"/>
            </p:cNvSpPr>
            <p:nvPr/>
          </p:nvSpPr>
          <p:spPr bwMode="auto">
            <a:xfrm>
              <a:off x="4830" y="1780"/>
              <a:ext cx="817"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Radiales</a:t>
              </a:r>
            </a:p>
          </p:txBody>
        </p:sp>
        <p:sp>
          <p:nvSpPr>
            <p:cNvPr id="106504" name="Rectangle 135"/>
            <p:cNvSpPr>
              <a:spLocks noChangeArrowheads="1"/>
            </p:cNvSpPr>
            <p:nvPr/>
          </p:nvSpPr>
          <p:spPr bwMode="auto">
            <a:xfrm>
              <a:off x="3396" y="1780"/>
              <a:ext cx="739"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Cilindros Opuestos</a:t>
              </a:r>
            </a:p>
          </p:txBody>
        </p:sp>
        <p:sp>
          <p:nvSpPr>
            <p:cNvPr id="106505" name="Rectangle 136"/>
            <p:cNvSpPr>
              <a:spLocks noChangeArrowheads="1"/>
            </p:cNvSpPr>
            <p:nvPr/>
          </p:nvSpPr>
          <p:spPr bwMode="auto">
            <a:xfrm>
              <a:off x="1524" y="3161"/>
              <a:ext cx="1872" cy="36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Aire</a:t>
              </a:r>
            </a:p>
          </p:txBody>
        </p:sp>
        <p:sp>
          <p:nvSpPr>
            <p:cNvPr id="106506" name="Rectangle 137"/>
            <p:cNvSpPr>
              <a:spLocks noChangeArrowheads="1"/>
            </p:cNvSpPr>
            <p:nvPr/>
          </p:nvSpPr>
          <p:spPr bwMode="auto">
            <a:xfrm>
              <a:off x="192" y="3161"/>
              <a:ext cx="1332" cy="36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Sistema Enfriamiento</a:t>
              </a:r>
            </a:p>
          </p:txBody>
        </p:sp>
        <p:sp>
          <p:nvSpPr>
            <p:cNvPr id="106507" name="Rectangle 138"/>
            <p:cNvSpPr>
              <a:spLocks noChangeArrowheads="1"/>
            </p:cNvSpPr>
            <p:nvPr/>
          </p:nvSpPr>
          <p:spPr bwMode="auto">
            <a:xfrm>
              <a:off x="4135" y="2145"/>
              <a:ext cx="1512"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Sobrecargados</a:t>
              </a:r>
            </a:p>
          </p:txBody>
        </p:sp>
        <p:sp>
          <p:nvSpPr>
            <p:cNvPr id="106508" name="Rectangle 139"/>
            <p:cNvSpPr>
              <a:spLocks noChangeArrowheads="1"/>
            </p:cNvSpPr>
            <p:nvPr/>
          </p:nvSpPr>
          <p:spPr bwMode="auto">
            <a:xfrm>
              <a:off x="2772" y="2145"/>
              <a:ext cx="1363"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Barrido de aire</a:t>
              </a:r>
            </a:p>
          </p:txBody>
        </p:sp>
        <p:sp>
          <p:nvSpPr>
            <p:cNvPr id="106509" name="Rectangle 140"/>
            <p:cNvSpPr>
              <a:spLocks noChangeArrowheads="1"/>
            </p:cNvSpPr>
            <p:nvPr/>
          </p:nvSpPr>
          <p:spPr bwMode="auto">
            <a:xfrm>
              <a:off x="1524" y="2145"/>
              <a:ext cx="1248"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Normalmente aspirados</a:t>
              </a:r>
            </a:p>
          </p:txBody>
        </p:sp>
        <p:sp>
          <p:nvSpPr>
            <p:cNvPr id="106510" name="Rectangle 141"/>
            <p:cNvSpPr>
              <a:spLocks noChangeArrowheads="1"/>
            </p:cNvSpPr>
            <p:nvPr/>
          </p:nvSpPr>
          <p:spPr bwMode="auto">
            <a:xfrm>
              <a:off x="192" y="2145"/>
              <a:ext cx="1332" cy="365"/>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Alimentación Aire</a:t>
              </a:r>
            </a:p>
          </p:txBody>
        </p:sp>
        <p:sp>
          <p:nvSpPr>
            <p:cNvPr id="106511" name="Rectangle 142"/>
            <p:cNvSpPr>
              <a:spLocks noChangeArrowheads="1"/>
            </p:cNvSpPr>
            <p:nvPr/>
          </p:nvSpPr>
          <p:spPr bwMode="auto">
            <a:xfrm>
              <a:off x="4135" y="2510"/>
              <a:ext cx="1512"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Hidráulico</a:t>
              </a:r>
            </a:p>
          </p:txBody>
        </p:sp>
        <p:sp>
          <p:nvSpPr>
            <p:cNvPr id="106512" name="Rectangle 143"/>
            <p:cNvSpPr>
              <a:spLocks noChangeArrowheads="1"/>
            </p:cNvSpPr>
            <p:nvPr/>
          </p:nvSpPr>
          <p:spPr bwMode="auto">
            <a:xfrm>
              <a:off x="2772" y="2510"/>
              <a:ext cx="1363"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Eléctrico</a:t>
              </a:r>
            </a:p>
          </p:txBody>
        </p:sp>
        <p:sp>
          <p:nvSpPr>
            <p:cNvPr id="106513" name="Rectangle 144"/>
            <p:cNvSpPr>
              <a:spLocks noChangeArrowheads="1"/>
            </p:cNvSpPr>
            <p:nvPr/>
          </p:nvSpPr>
          <p:spPr bwMode="auto">
            <a:xfrm>
              <a:off x="1524" y="2510"/>
              <a:ext cx="1248"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Aire</a:t>
              </a:r>
            </a:p>
          </p:txBody>
        </p:sp>
        <p:sp>
          <p:nvSpPr>
            <p:cNvPr id="106514" name="Rectangle 145"/>
            <p:cNvSpPr>
              <a:spLocks noChangeArrowheads="1"/>
            </p:cNvSpPr>
            <p:nvPr/>
          </p:nvSpPr>
          <p:spPr bwMode="auto">
            <a:xfrm>
              <a:off x="192" y="2510"/>
              <a:ext cx="1332" cy="319"/>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Sistema Partida</a:t>
              </a:r>
            </a:p>
          </p:txBody>
        </p:sp>
        <p:sp>
          <p:nvSpPr>
            <p:cNvPr id="106515" name="Rectangle 146"/>
            <p:cNvSpPr>
              <a:spLocks noChangeArrowheads="1"/>
            </p:cNvSpPr>
            <p:nvPr/>
          </p:nvSpPr>
          <p:spPr bwMode="auto">
            <a:xfrm>
              <a:off x="4020" y="3523"/>
              <a:ext cx="1627"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Baja</a:t>
              </a:r>
            </a:p>
          </p:txBody>
        </p:sp>
        <p:sp>
          <p:nvSpPr>
            <p:cNvPr id="106516" name="Rectangle 147"/>
            <p:cNvSpPr>
              <a:spLocks noChangeArrowheads="1"/>
            </p:cNvSpPr>
            <p:nvPr/>
          </p:nvSpPr>
          <p:spPr bwMode="auto">
            <a:xfrm>
              <a:off x="2772" y="3523"/>
              <a:ext cx="1248"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Media</a:t>
              </a:r>
            </a:p>
          </p:txBody>
        </p:sp>
        <p:sp>
          <p:nvSpPr>
            <p:cNvPr id="106517" name="Rectangle 148"/>
            <p:cNvSpPr>
              <a:spLocks noChangeArrowheads="1"/>
            </p:cNvSpPr>
            <p:nvPr/>
          </p:nvSpPr>
          <p:spPr bwMode="auto">
            <a:xfrm>
              <a:off x="1524" y="3523"/>
              <a:ext cx="1248"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Alta</a:t>
              </a:r>
            </a:p>
          </p:txBody>
        </p:sp>
        <p:sp>
          <p:nvSpPr>
            <p:cNvPr id="106518" name="Rectangle 149"/>
            <p:cNvSpPr>
              <a:spLocks noChangeArrowheads="1"/>
            </p:cNvSpPr>
            <p:nvPr/>
          </p:nvSpPr>
          <p:spPr bwMode="auto">
            <a:xfrm>
              <a:off x="192" y="3523"/>
              <a:ext cx="1332" cy="311"/>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Velocidad Rotación</a:t>
              </a:r>
            </a:p>
          </p:txBody>
        </p:sp>
        <p:sp>
          <p:nvSpPr>
            <p:cNvPr id="106519" name="Rectangle 150"/>
            <p:cNvSpPr>
              <a:spLocks noChangeArrowheads="1"/>
            </p:cNvSpPr>
            <p:nvPr/>
          </p:nvSpPr>
          <p:spPr bwMode="auto">
            <a:xfrm>
              <a:off x="1524" y="2829"/>
              <a:ext cx="1872" cy="33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Reversible</a:t>
              </a:r>
            </a:p>
          </p:txBody>
        </p:sp>
        <p:sp>
          <p:nvSpPr>
            <p:cNvPr id="106520" name="Rectangle 151"/>
            <p:cNvSpPr>
              <a:spLocks noChangeArrowheads="1"/>
            </p:cNvSpPr>
            <p:nvPr/>
          </p:nvSpPr>
          <p:spPr bwMode="auto">
            <a:xfrm>
              <a:off x="192" y="2829"/>
              <a:ext cx="1332" cy="33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Dirección Rotación</a:t>
              </a:r>
            </a:p>
          </p:txBody>
        </p:sp>
        <p:sp>
          <p:nvSpPr>
            <p:cNvPr id="106521" name="Rectangle 152"/>
            <p:cNvSpPr>
              <a:spLocks noChangeArrowheads="1"/>
            </p:cNvSpPr>
            <p:nvPr/>
          </p:nvSpPr>
          <p:spPr bwMode="auto">
            <a:xfrm>
              <a:off x="4135" y="1780"/>
              <a:ext cx="695"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Pistones Opuestos</a:t>
              </a:r>
            </a:p>
          </p:txBody>
        </p:sp>
        <p:sp>
          <p:nvSpPr>
            <p:cNvPr id="106522" name="Rectangle 153"/>
            <p:cNvSpPr>
              <a:spLocks noChangeArrowheads="1"/>
            </p:cNvSpPr>
            <p:nvPr/>
          </p:nvSpPr>
          <p:spPr bwMode="auto">
            <a:xfrm>
              <a:off x="2772"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X</a:t>
              </a:r>
            </a:p>
          </p:txBody>
        </p:sp>
        <p:sp>
          <p:nvSpPr>
            <p:cNvPr id="106523" name="Rectangle 154"/>
            <p:cNvSpPr>
              <a:spLocks noChangeArrowheads="1"/>
            </p:cNvSpPr>
            <p:nvPr/>
          </p:nvSpPr>
          <p:spPr bwMode="auto">
            <a:xfrm>
              <a:off x="2148"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V</a:t>
              </a:r>
            </a:p>
          </p:txBody>
        </p:sp>
        <p:sp>
          <p:nvSpPr>
            <p:cNvPr id="106524" name="Rectangle 155"/>
            <p:cNvSpPr>
              <a:spLocks noChangeArrowheads="1"/>
            </p:cNvSpPr>
            <p:nvPr/>
          </p:nvSpPr>
          <p:spPr bwMode="auto">
            <a:xfrm>
              <a:off x="1524"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línea</a:t>
              </a:r>
            </a:p>
          </p:txBody>
        </p:sp>
        <p:sp>
          <p:nvSpPr>
            <p:cNvPr id="106525" name="Rectangle 156"/>
            <p:cNvSpPr>
              <a:spLocks noChangeArrowheads="1"/>
            </p:cNvSpPr>
            <p:nvPr/>
          </p:nvSpPr>
          <p:spPr bwMode="auto">
            <a:xfrm>
              <a:off x="192" y="1780"/>
              <a:ext cx="1332" cy="365"/>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Disposición Cilindros</a:t>
              </a:r>
            </a:p>
          </p:txBody>
        </p:sp>
        <p:sp>
          <p:nvSpPr>
            <p:cNvPr id="106526" name="Rectangle 157"/>
            <p:cNvSpPr>
              <a:spLocks noChangeArrowheads="1"/>
            </p:cNvSpPr>
            <p:nvPr/>
          </p:nvSpPr>
          <p:spPr bwMode="auto">
            <a:xfrm>
              <a:off x="3396" y="1488"/>
              <a:ext cx="2251" cy="29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2 Tiempos</a:t>
              </a:r>
            </a:p>
          </p:txBody>
        </p:sp>
        <p:sp>
          <p:nvSpPr>
            <p:cNvPr id="106527" name="Rectangle 158"/>
            <p:cNvSpPr>
              <a:spLocks noChangeArrowheads="1"/>
            </p:cNvSpPr>
            <p:nvPr/>
          </p:nvSpPr>
          <p:spPr bwMode="auto">
            <a:xfrm>
              <a:off x="1524" y="1488"/>
              <a:ext cx="1872" cy="29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4 Tiempos</a:t>
              </a:r>
            </a:p>
          </p:txBody>
        </p:sp>
        <p:sp>
          <p:nvSpPr>
            <p:cNvPr id="106528" name="Rectangle 159"/>
            <p:cNvSpPr>
              <a:spLocks noChangeArrowheads="1"/>
            </p:cNvSpPr>
            <p:nvPr/>
          </p:nvSpPr>
          <p:spPr bwMode="auto">
            <a:xfrm>
              <a:off x="192" y="1488"/>
              <a:ext cx="1332" cy="29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Ciclos Operación</a:t>
              </a:r>
            </a:p>
          </p:txBody>
        </p:sp>
        <p:sp>
          <p:nvSpPr>
            <p:cNvPr id="106529" name="Line 160"/>
            <p:cNvSpPr>
              <a:spLocks noChangeShapeType="1"/>
            </p:cNvSpPr>
            <p:nvPr/>
          </p:nvSpPr>
          <p:spPr bwMode="auto">
            <a:xfrm>
              <a:off x="192" y="1488"/>
              <a:ext cx="5455" cy="1"/>
            </a:xfrm>
            <a:prstGeom prst="line">
              <a:avLst/>
            </a:prstGeom>
            <a:noFill/>
            <a:ln w="12600">
              <a:solidFill>
                <a:srgbClr val="FFFFFF"/>
              </a:solidFill>
              <a:miter lim="800000"/>
              <a:headEnd/>
              <a:tailEnd/>
            </a:ln>
          </p:spPr>
          <p:txBody>
            <a:bodyPr/>
            <a:lstStyle/>
            <a:p>
              <a:endParaRPr lang="es-CL"/>
            </a:p>
          </p:txBody>
        </p:sp>
        <p:sp>
          <p:nvSpPr>
            <p:cNvPr id="106530" name="Line 161"/>
            <p:cNvSpPr>
              <a:spLocks noChangeShapeType="1"/>
            </p:cNvSpPr>
            <p:nvPr/>
          </p:nvSpPr>
          <p:spPr bwMode="auto">
            <a:xfrm>
              <a:off x="192" y="3834"/>
              <a:ext cx="5455" cy="1"/>
            </a:xfrm>
            <a:prstGeom prst="line">
              <a:avLst/>
            </a:prstGeom>
            <a:noFill/>
            <a:ln w="12600">
              <a:solidFill>
                <a:srgbClr val="FFFFFF"/>
              </a:solidFill>
              <a:miter lim="800000"/>
              <a:headEnd/>
              <a:tailEnd/>
            </a:ln>
          </p:spPr>
          <p:txBody>
            <a:bodyPr/>
            <a:lstStyle/>
            <a:p>
              <a:endParaRPr lang="es-CL"/>
            </a:p>
          </p:txBody>
        </p:sp>
        <p:sp>
          <p:nvSpPr>
            <p:cNvPr id="106531" name="Line 162"/>
            <p:cNvSpPr>
              <a:spLocks noChangeShapeType="1"/>
            </p:cNvSpPr>
            <p:nvPr/>
          </p:nvSpPr>
          <p:spPr bwMode="auto">
            <a:xfrm>
              <a:off x="1524" y="1488"/>
              <a:ext cx="1" cy="2346"/>
            </a:xfrm>
            <a:prstGeom prst="line">
              <a:avLst/>
            </a:prstGeom>
            <a:noFill/>
            <a:ln w="12600">
              <a:solidFill>
                <a:srgbClr val="FFFFFF"/>
              </a:solidFill>
              <a:miter lim="800000"/>
              <a:headEnd/>
              <a:tailEnd/>
            </a:ln>
          </p:spPr>
          <p:txBody>
            <a:bodyPr/>
            <a:lstStyle/>
            <a:p>
              <a:endParaRPr lang="es-CL"/>
            </a:p>
          </p:txBody>
        </p:sp>
        <p:sp>
          <p:nvSpPr>
            <p:cNvPr id="106532" name="Line 163"/>
            <p:cNvSpPr>
              <a:spLocks noChangeShapeType="1"/>
            </p:cNvSpPr>
            <p:nvPr/>
          </p:nvSpPr>
          <p:spPr bwMode="auto">
            <a:xfrm>
              <a:off x="3396" y="1488"/>
              <a:ext cx="1" cy="657"/>
            </a:xfrm>
            <a:prstGeom prst="line">
              <a:avLst/>
            </a:prstGeom>
            <a:noFill/>
            <a:ln w="12600">
              <a:solidFill>
                <a:srgbClr val="FFFFFF"/>
              </a:solidFill>
              <a:miter lim="800000"/>
              <a:headEnd/>
              <a:tailEnd/>
            </a:ln>
          </p:spPr>
          <p:txBody>
            <a:bodyPr/>
            <a:lstStyle/>
            <a:p>
              <a:endParaRPr lang="es-CL"/>
            </a:p>
          </p:txBody>
        </p:sp>
        <p:sp>
          <p:nvSpPr>
            <p:cNvPr id="106533" name="Line 164"/>
            <p:cNvSpPr>
              <a:spLocks noChangeShapeType="1"/>
            </p:cNvSpPr>
            <p:nvPr/>
          </p:nvSpPr>
          <p:spPr bwMode="auto">
            <a:xfrm>
              <a:off x="192" y="1780"/>
              <a:ext cx="5455" cy="1"/>
            </a:xfrm>
            <a:prstGeom prst="line">
              <a:avLst/>
            </a:prstGeom>
            <a:noFill/>
            <a:ln w="12600">
              <a:solidFill>
                <a:srgbClr val="FFFFFF"/>
              </a:solidFill>
              <a:miter lim="800000"/>
              <a:headEnd/>
              <a:tailEnd/>
            </a:ln>
          </p:spPr>
          <p:txBody>
            <a:bodyPr/>
            <a:lstStyle/>
            <a:p>
              <a:endParaRPr lang="es-CL"/>
            </a:p>
          </p:txBody>
        </p:sp>
        <p:sp>
          <p:nvSpPr>
            <p:cNvPr id="106534" name="Line 165"/>
            <p:cNvSpPr>
              <a:spLocks noChangeShapeType="1"/>
            </p:cNvSpPr>
            <p:nvPr/>
          </p:nvSpPr>
          <p:spPr bwMode="auto">
            <a:xfrm>
              <a:off x="2148" y="1780"/>
              <a:ext cx="1" cy="365"/>
            </a:xfrm>
            <a:prstGeom prst="line">
              <a:avLst/>
            </a:prstGeom>
            <a:noFill/>
            <a:ln w="12600">
              <a:solidFill>
                <a:srgbClr val="FFFFFF"/>
              </a:solidFill>
              <a:miter lim="800000"/>
              <a:headEnd/>
              <a:tailEnd/>
            </a:ln>
          </p:spPr>
          <p:txBody>
            <a:bodyPr/>
            <a:lstStyle/>
            <a:p>
              <a:endParaRPr lang="es-CL"/>
            </a:p>
          </p:txBody>
        </p:sp>
        <p:sp>
          <p:nvSpPr>
            <p:cNvPr id="106535" name="Line 166"/>
            <p:cNvSpPr>
              <a:spLocks noChangeShapeType="1"/>
            </p:cNvSpPr>
            <p:nvPr/>
          </p:nvSpPr>
          <p:spPr bwMode="auto">
            <a:xfrm>
              <a:off x="2772" y="1780"/>
              <a:ext cx="1" cy="1049"/>
            </a:xfrm>
            <a:prstGeom prst="line">
              <a:avLst/>
            </a:prstGeom>
            <a:noFill/>
            <a:ln w="12600">
              <a:solidFill>
                <a:srgbClr val="FFFFFF"/>
              </a:solidFill>
              <a:miter lim="800000"/>
              <a:headEnd/>
              <a:tailEnd/>
            </a:ln>
          </p:spPr>
          <p:txBody>
            <a:bodyPr/>
            <a:lstStyle/>
            <a:p>
              <a:endParaRPr lang="es-CL"/>
            </a:p>
          </p:txBody>
        </p:sp>
        <p:sp>
          <p:nvSpPr>
            <p:cNvPr id="106536" name="Line 167"/>
            <p:cNvSpPr>
              <a:spLocks noChangeShapeType="1"/>
            </p:cNvSpPr>
            <p:nvPr/>
          </p:nvSpPr>
          <p:spPr bwMode="auto">
            <a:xfrm>
              <a:off x="4135" y="1780"/>
              <a:ext cx="1" cy="1049"/>
            </a:xfrm>
            <a:prstGeom prst="line">
              <a:avLst/>
            </a:prstGeom>
            <a:noFill/>
            <a:ln w="12600">
              <a:solidFill>
                <a:srgbClr val="FFFFFF"/>
              </a:solidFill>
              <a:miter lim="800000"/>
              <a:headEnd/>
              <a:tailEnd/>
            </a:ln>
          </p:spPr>
          <p:txBody>
            <a:bodyPr/>
            <a:lstStyle/>
            <a:p>
              <a:endParaRPr lang="es-CL"/>
            </a:p>
          </p:txBody>
        </p:sp>
        <p:sp>
          <p:nvSpPr>
            <p:cNvPr id="106537" name="Line 168"/>
            <p:cNvSpPr>
              <a:spLocks noChangeShapeType="1"/>
            </p:cNvSpPr>
            <p:nvPr/>
          </p:nvSpPr>
          <p:spPr bwMode="auto">
            <a:xfrm>
              <a:off x="4830" y="1780"/>
              <a:ext cx="1" cy="365"/>
            </a:xfrm>
            <a:prstGeom prst="line">
              <a:avLst/>
            </a:prstGeom>
            <a:noFill/>
            <a:ln w="12600">
              <a:solidFill>
                <a:srgbClr val="FFFFFF"/>
              </a:solidFill>
              <a:miter lim="800000"/>
              <a:headEnd/>
              <a:tailEnd/>
            </a:ln>
          </p:spPr>
          <p:txBody>
            <a:bodyPr/>
            <a:lstStyle/>
            <a:p>
              <a:endParaRPr lang="es-CL"/>
            </a:p>
          </p:txBody>
        </p:sp>
        <p:sp>
          <p:nvSpPr>
            <p:cNvPr id="106538" name="Line 169"/>
            <p:cNvSpPr>
              <a:spLocks noChangeShapeType="1"/>
            </p:cNvSpPr>
            <p:nvPr/>
          </p:nvSpPr>
          <p:spPr bwMode="auto">
            <a:xfrm>
              <a:off x="192" y="2145"/>
              <a:ext cx="5455" cy="1"/>
            </a:xfrm>
            <a:prstGeom prst="line">
              <a:avLst/>
            </a:prstGeom>
            <a:noFill/>
            <a:ln w="12600">
              <a:solidFill>
                <a:srgbClr val="FFFFFF"/>
              </a:solidFill>
              <a:miter lim="800000"/>
              <a:headEnd/>
              <a:tailEnd/>
            </a:ln>
          </p:spPr>
          <p:txBody>
            <a:bodyPr/>
            <a:lstStyle/>
            <a:p>
              <a:endParaRPr lang="es-CL"/>
            </a:p>
          </p:txBody>
        </p:sp>
        <p:sp>
          <p:nvSpPr>
            <p:cNvPr id="106539" name="Line 170"/>
            <p:cNvSpPr>
              <a:spLocks noChangeShapeType="1"/>
            </p:cNvSpPr>
            <p:nvPr/>
          </p:nvSpPr>
          <p:spPr bwMode="auto">
            <a:xfrm>
              <a:off x="192" y="2510"/>
              <a:ext cx="5455" cy="1"/>
            </a:xfrm>
            <a:prstGeom prst="line">
              <a:avLst/>
            </a:prstGeom>
            <a:noFill/>
            <a:ln w="12600">
              <a:solidFill>
                <a:srgbClr val="FFFFFF"/>
              </a:solidFill>
              <a:miter lim="800000"/>
              <a:headEnd/>
              <a:tailEnd/>
            </a:ln>
          </p:spPr>
          <p:txBody>
            <a:bodyPr/>
            <a:lstStyle/>
            <a:p>
              <a:endParaRPr lang="es-CL"/>
            </a:p>
          </p:txBody>
        </p:sp>
        <p:sp>
          <p:nvSpPr>
            <p:cNvPr id="106540" name="Line 171"/>
            <p:cNvSpPr>
              <a:spLocks noChangeShapeType="1"/>
            </p:cNvSpPr>
            <p:nvPr/>
          </p:nvSpPr>
          <p:spPr bwMode="auto">
            <a:xfrm>
              <a:off x="192" y="2829"/>
              <a:ext cx="5455" cy="1"/>
            </a:xfrm>
            <a:prstGeom prst="line">
              <a:avLst/>
            </a:prstGeom>
            <a:noFill/>
            <a:ln w="12600">
              <a:solidFill>
                <a:srgbClr val="FFFFFF"/>
              </a:solidFill>
              <a:miter lim="800000"/>
              <a:headEnd/>
              <a:tailEnd/>
            </a:ln>
          </p:spPr>
          <p:txBody>
            <a:bodyPr/>
            <a:lstStyle/>
            <a:p>
              <a:endParaRPr lang="es-CL"/>
            </a:p>
          </p:txBody>
        </p:sp>
        <p:sp>
          <p:nvSpPr>
            <p:cNvPr id="106541" name="Line 172"/>
            <p:cNvSpPr>
              <a:spLocks noChangeShapeType="1"/>
            </p:cNvSpPr>
            <p:nvPr/>
          </p:nvSpPr>
          <p:spPr bwMode="auto">
            <a:xfrm>
              <a:off x="3396" y="2829"/>
              <a:ext cx="1" cy="694"/>
            </a:xfrm>
            <a:prstGeom prst="line">
              <a:avLst/>
            </a:prstGeom>
            <a:noFill/>
            <a:ln w="12600">
              <a:solidFill>
                <a:srgbClr val="FFFFFF"/>
              </a:solidFill>
              <a:miter lim="800000"/>
              <a:headEnd/>
              <a:tailEnd/>
            </a:ln>
          </p:spPr>
          <p:txBody>
            <a:bodyPr/>
            <a:lstStyle/>
            <a:p>
              <a:endParaRPr lang="es-CL"/>
            </a:p>
          </p:txBody>
        </p:sp>
        <p:sp>
          <p:nvSpPr>
            <p:cNvPr id="106542" name="Line 173"/>
            <p:cNvSpPr>
              <a:spLocks noChangeShapeType="1"/>
            </p:cNvSpPr>
            <p:nvPr/>
          </p:nvSpPr>
          <p:spPr bwMode="auto">
            <a:xfrm>
              <a:off x="192" y="3161"/>
              <a:ext cx="5455" cy="1"/>
            </a:xfrm>
            <a:prstGeom prst="line">
              <a:avLst/>
            </a:prstGeom>
            <a:noFill/>
            <a:ln w="12600">
              <a:solidFill>
                <a:srgbClr val="FFFFFF"/>
              </a:solidFill>
              <a:miter lim="800000"/>
              <a:headEnd/>
              <a:tailEnd/>
            </a:ln>
          </p:spPr>
          <p:txBody>
            <a:bodyPr/>
            <a:lstStyle/>
            <a:p>
              <a:endParaRPr lang="es-CL"/>
            </a:p>
          </p:txBody>
        </p:sp>
        <p:sp>
          <p:nvSpPr>
            <p:cNvPr id="106543" name="Line 174"/>
            <p:cNvSpPr>
              <a:spLocks noChangeShapeType="1"/>
            </p:cNvSpPr>
            <p:nvPr/>
          </p:nvSpPr>
          <p:spPr bwMode="auto">
            <a:xfrm>
              <a:off x="192" y="1488"/>
              <a:ext cx="1" cy="2346"/>
            </a:xfrm>
            <a:prstGeom prst="line">
              <a:avLst/>
            </a:prstGeom>
            <a:noFill/>
            <a:ln w="12600">
              <a:solidFill>
                <a:srgbClr val="FFFFFF"/>
              </a:solidFill>
              <a:miter lim="800000"/>
              <a:headEnd/>
              <a:tailEnd/>
            </a:ln>
          </p:spPr>
          <p:txBody>
            <a:bodyPr/>
            <a:lstStyle/>
            <a:p>
              <a:endParaRPr lang="es-CL"/>
            </a:p>
          </p:txBody>
        </p:sp>
        <p:sp>
          <p:nvSpPr>
            <p:cNvPr id="106544" name="Line 175"/>
            <p:cNvSpPr>
              <a:spLocks noChangeShapeType="1"/>
            </p:cNvSpPr>
            <p:nvPr/>
          </p:nvSpPr>
          <p:spPr bwMode="auto">
            <a:xfrm>
              <a:off x="5647" y="1488"/>
              <a:ext cx="1" cy="2346"/>
            </a:xfrm>
            <a:prstGeom prst="line">
              <a:avLst/>
            </a:prstGeom>
            <a:noFill/>
            <a:ln w="12600">
              <a:solidFill>
                <a:srgbClr val="FFFFFF"/>
              </a:solidFill>
              <a:miter lim="800000"/>
              <a:headEnd/>
              <a:tailEnd/>
            </a:ln>
          </p:spPr>
          <p:txBody>
            <a:bodyPr/>
            <a:lstStyle/>
            <a:p>
              <a:endParaRPr lang="es-CL"/>
            </a:p>
          </p:txBody>
        </p:sp>
        <p:sp>
          <p:nvSpPr>
            <p:cNvPr id="106545" name="Line 176"/>
            <p:cNvSpPr>
              <a:spLocks noChangeShapeType="1"/>
            </p:cNvSpPr>
            <p:nvPr/>
          </p:nvSpPr>
          <p:spPr bwMode="auto">
            <a:xfrm>
              <a:off x="192" y="3523"/>
              <a:ext cx="5455" cy="1"/>
            </a:xfrm>
            <a:prstGeom prst="line">
              <a:avLst/>
            </a:prstGeom>
            <a:noFill/>
            <a:ln w="12600">
              <a:solidFill>
                <a:srgbClr val="FFFFFF"/>
              </a:solidFill>
              <a:miter lim="800000"/>
              <a:headEnd/>
              <a:tailEnd/>
            </a:ln>
          </p:spPr>
          <p:txBody>
            <a:bodyPr/>
            <a:lstStyle/>
            <a:p>
              <a:endParaRPr lang="es-CL"/>
            </a:p>
          </p:txBody>
        </p:sp>
        <p:sp>
          <p:nvSpPr>
            <p:cNvPr id="106546" name="Line 177"/>
            <p:cNvSpPr>
              <a:spLocks noChangeShapeType="1"/>
            </p:cNvSpPr>
            <p:nvPr/>
          </p:nvSpPr>
          <p:spPr bwMode="auto">
            <a:xfrm>
              <a:off x="2772" y="3523"/>
              <a:ext cx="1" cy="311"/>
            </a:xfrm>
            <a:prstGeom prst="line">
              <a:avLst/>
            </a:prstGeom>
            <a:noFill/>
            <a:ln w="12600">
              <a:solidFill>
                <a:srgbClr val="FFFFFF"/>
              </a:solidFill>
              <a:miter lim="800000"/>
              <a:headEnd/>
              <a:tailEnd/>
            </a:ln>
          </p:spPr>
          <p:txBody>
            <a:bodyPr/>
            <a:lstStyle/>
            <a:p>
              <a:endParaRPr lang="es-CL"/>
            </a:p>
          </p:txBody>
        </p:sp>
        <p:sp>
          <p:nvSpPr>
            <p:cNvPr id="106547" name="Line 178"/>
            <p:cNvSpPr>
              <a:spLocks noChangeShapeType="1"/>
            </p:cNvSpPr>
            <p:nvPr/>
          </p:nvSpPr>
          <p:spPr bwMode="auto">
            <a:xfrm>
              <a:off x="4020" y="3523"/>
              <a:ext cx="1" cy="311"/>
            </a:xfrm>
            <a:prstGeom prst="line">
              <a:avLst/>
            </a:prstGeom>
            <a:noFill/>
            <a:ln w="12600">
              <a:solidFill>
                <a:srgbClr val="FFFFFF"/>
              </a:solidFill>
              <a:miter lim="800000"/>
              <a:headEnd/>
              <a:tailEnd/>
            </a:ln>
          </p:spPr>
          <p:txBody>
            <a:bodyPr/>
            <a:lstStyle/>
            <a:p>
              <a:endParaRPr lang="es-CL"/>
            </a:p>
          </p:txBody>
        </p:sp>
      </p:grpSp>
    </p:spTree>
  </p:cSld>
  <p:clrMapOvr>
    <a:masterClrMapping/>
  </p:clrMapOvr>
  <p:transition/>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07523" name="Rectangle 3"/>
          <p:cNvSpPr>
            <a:spLocks noGrp="1" noChangeArrowheads="1"/>
          </p:cNvSpPr>
          <p:nvPr>
            <p:ph type="body" idx="1"/>
          </p:nvPr>
        </p:nvSpPr>
        <p:spPr/>
        <p:txBody>
          <a:bodyPr/>
          <a:lstStyle/>
          <a:p>
            <a:pPr eaLnBrk="1" hangingPunct="1"/>
            <a:r>
              <a:rPr lang="es-MX"/>
              <a:t>Disposición de Cilindros</a:t>
            </a:r>
          </a:p>
          <a:p>
            <a:pPr lvl="1" eaLnBrk="1" hangingPunct="1"/>
            <a:r>
              <a:rPr lang="es-MX"/>
              <a:t>Motor de Cilindros en Línea</a:t>
            </a:r>
          </a:p>
          <a:p>
            <a:pPr lvl="1" eaLnBrk="1" hangingPunct="1">
              <a:buFont typeface="Wingdings" pitchFamily="2" charset="2"/>
              <a:buNone/>
            </a:pPr>
            <a:endParaRPr lang="es-MX"/>
          </a:p>
          <a:p>
            <a:pPr lvl="1" eaLnBrk="1" hangingPunct="1">
              <a:buFont typeface="Wingdings" pitchFamily="2" charset="2"/>
              <a:buNone/>
            </a:pPr>
            <a:r>
              <a:rPr lang="es-MX"/>
              <a:t>	Todos los cilindros están en la misma línea, uno a continuación de otro, transmitiendo el movimiento a un mismo eje cigüeñal, el cual tiene una cigüeña por cilindro</a:t>
            </a:r>
            <a:endParaRPr lang="es-ES"/>
          </a:p>
        </p:txBody>
      </p:sp>
    </p:spTree>
  </p:cSld>
  <p:clrMapOvr>
    <a:masterClrMapping/>
  </p:clrMapOvr>
  <p:transition/>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08547" name="Rectangle 4"/>
          <p:cNvSpPr>
            <a:spLocks noChangeArrowheads="1"/>
          </p:cNvSpPr>
          <p:nvPr/>
        </p:nvSpPr>
        <p:spPr bwMode="auto">
          <a:xfrm>
            <a:off x="174625" y="1628775"/>
            <a:ext cx="8718550" cy="398463"/>
          </a:xfrm>
          <a:prstGeom prst="rect">
            <a:avLst/>
          </a:prstGeom>
          <a:noFill/>
          <a:ln w="9525">
            <a:noFill/>
            <a:round/>
            <a:headEnd/>
            <a:tailEnd/>
          </a:ln>
        </p:spPr>
        <p:txBody>
          <a:bodyPr lIns="90000" tIns="46800" rIns="90000" bIns="46800">
            <a:spAutoFit/>
          </a:bodyPr>
          <a:lstStyle/>
          <a:p>
            <a:pPr marL="282575" indent="-282575" algn="ctr" defTabSz="449263" eaLnBrk="0" hangingPunct="0">
              <a:buClr>
                <a:srgbClr val="FFFFFF"/>
              </a:buClr>
              <a:buSzPct val="100000"/>
              <a:buFont typeface="Arial" charset="0"/>
              <a:buNone/>
              <a:tabLst>
                <a:tab pos="282575" algn="l"/>
                <a:tab pos="730250" algn="l"/>
                <a:tab pos="1179513" algn="l"/>
                <a:tab pos="1628775" algn="l"/>
                <a:tab pos="2078038" algn="l"/>
                <a:tab pos="2527300" algn="l"/>
                <a:tab pos="2976563" algn="l"/>
                <a:tab pos="3425825" algn="l"/>
                <a:tab pos="3875088" algn="l"/>
                <a:tab pos="4324350" algn="l"/>
                <a:tab pos="4773613" algn="l"/>
                <a:tab pos="5222875" algn="l"/>
                <a:tab pos="5672138" algn="l"/>
                <a:tab pos="6121400" algn="l"/>
                <a:tab pos="6570663" algn="l"/>
                <a:tab pos="7019925" algn="l"/>
                <a:tab pos="7469188" algn="l"/>
                <a:tab pos="7918450" algn="l"/>
                <a:tab pos="8367713" algn="l"/>
                <a:tab pos="8816975" algn="l"/>
                <a:tab pos="9266238" algn="l"/>
              </a:tabLst>
            </a:pPr>
            <a:r>
              <a:rPr lang="en-GB" sz="2000">
                <a:latin typeface="Arial" charset="0"/>
                <a:ea typeface="MS Gothic" pitchFamily="49" charset="-128"/>
              </a:rPr>
              <a:t>Motor de Cilindros en Línea</a:t>
            </a:r>
          </a:p>
        </p:txBody>
      </p:sp>
      <p:pic>
        <p:nvPicPr>
          <p:cNvPr id="5" name="Inline.avi">
            <a:hlinkClick r:id="" action="ppaction://media"/>
          </p:cNvPr>
          <p:cNvPicPr>
            <a:picLocks noChangeAspect="1"/>
          </p:cNvPicPr>
          <p:nvPr>
            <a:videoFile r:link="rId2"/>
            <p:extLst>
              <p:ext uri="{DAA4B4D4-6D71-4841-9C94-3DE7FCFB9230}">
                <p14:media xmlns:p14="http://schemas.microsoft.com/office/powerpoint/2010/main" r:link="rId1"/>
              </p:ext>
            </p:extLst>
          </p:nvPr>
        </p:nvPicPr>
        <p:blipFill>
          <a:blip r:embed="rId4"/>
          <a:srcRect/>
          <a:stretch>
            <a:fillRect/>
          </a:stretch>
        </p:blipFill>
        <p:spPr bwMode="auto">
          <a:xfrm>
            <a:off x="3071813" y="1971675"/>
            <a:ext cx="2928937" cy="4618038"/>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184"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p:cTn id="7" repeatCount="indefinite"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09571" name="Rectangle 3"/>
          <p:cNvSpPr>
            <a:spLocks noGrp="1" noChangeArrowheads="1"/>
          </p:cNvSpPr>
          <p:nvPr>
            <p:ph type="body" idx="1"/>
          </p:nvPr>
        </p:nvSpPr>
        <p:spPr/>
        <p:txBody>
          <a:bodyPr/>
          <a:lstStyle/>
          <a:p>
            <a:pPr eaLnBrk="1" hangingPunct="1"/>
            <a:r>
              <a:rPr lang="es-MX"/>
              <a:t>Disposición de Cilindros</a:t>
            </a:r>
          </a:p>
          <a:p>
            <a:pPr lvl="1" eaLnBrk="1" hangingPunct="1"/>
            <a:r>
              <a:rPr lang="es-MX"/>
              <a:t>Motor de Cilindros en V</a:t>
            </a:r>
          </a:p>
          <a:p>
            <a:pPr lvl="2" eaLnBrk="1" hangingPunct="1"/>
            <a:r>
              <a:rPr lang="es-MX"/>
              <a:t>Prácticamente son dos motores en línea, sobre un mismo cigüeñal, con un cierto ángulo entre ellos.</a:t>
            </a:r>
          </a:p>
          <a:p>
            <a:pPr lvl="2" eaLnBrk="1" hangingPunct="1"/>
            <a:r>
              <a:rPr lang="es-MX"/>
              <a:t>El ángulo puede variar.</a:t>
            </a:r>
          </a:p>
          <a:p>
            <a:pPr lvl="2" eaLnBrk="1" hangingPunct="1"/>
            <a:r>
              <a:rPr lang="es-MX"/>
              <a:t>Mayor potencia en menos espacio.</a:t>
            </a:r>
          </a:p>
          <a:p>
            <a:pPr lvl="2" eaLnBrk="1" hangingPunct="1"/>
            <a:r>
              <a:rPr lang="es-MX"/>
              <a:t>Dos pistones trabajan con el mismo cigüeñal.</a:t>
            </a:r>
          </a:p>
          <a:p>
            <a:pPr lvl="1" eaLnBrk="1" hangingPunct="1">
              <a:buFont typeface="Wingdings" pitchFamily="2" charset="2"/>
              <a:buNone/>
            </a:pPr>
            <a:endParaRPr lang="es-ES"/>
          </a:p>
        </p:txBody>
      </p:sp>
    </p:spTree>
  </p:cSld>
  <p:clrMapOvr>
    <a:masterClrMapping/>
  </p:clrMapOvr>
  <p:transition/>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10595" name="Rectangle 3"/>
          <p:cNvSpPr>
            <a:spLocks noChangeArrowheads="1"/>
          </p:cNvSpPr>
          <p:nvPr/>
        </p:nvSpPr>
        <p:spPr bwMode="auto">
          <a:xfrm>
            <a:off x="174625" y="1628775"/>
            <a:ext cx="8718550" cy="398463"/>
          </a:xfrm>
          <a:prstGeom prst="rect">
            <a:avLst/>
          </a:prstGeom>
          <a:noFill/>
          <a:ln w="9525">
            <a:noFill/>
            <a:round/>
            <a:headEnd/>
            <a:tailEnd/>
          </a:ln>
        </p:spPr>
        <p:txBody>
          <a:bodyPr lIns="90000" tIns="46800" rIns="90000" bIns="46800">
            <a:spAutoFit/>
          </a:bodyPr>
          <a:lstStyle/>
          <a:p>
            <a:pPr marL="282575" indent="-282575" algn="ctr" defTabSz="449263" eaLnBrk="0" hangingPunct="0">
              <a:buClr>
                <a:srgbClr val="FFFFFF"/>
              </a:buClr>
              <a:buSzPct val="100000"/>
              <a:buFont typeface="Arial" charset="0"/>
              <a:buNone/>
              <a:tabLst>
                <a:tab pos="282575" algn="l"/>
                <a:tab pos="730250" algn="l"/>
                <a:tab pos="1179513" algn="l"/>
                <a:tab pos="1628775" algn="l"/>
                <a:tab pos="2078038" algn="l"/>
                <a:tab pos="2527300" algn="l"/>
                <a:tab pos="2976563" algn="l"/>
                <a:tab pos="3425825" algn="l"/>
                <a:tab pos="3875088" algn="l"/>
                <a:tab pos="4324350" algn="l"/>
                <a:tab pos="4773613" algn="l"/>
                <a:tab pos="5222875" algn="l"/>
                <a:tab pos="5672138" algn="l"/>
                <a:tab pos="6121400" algn="l"/>
                <a:tab pos="6570663" algn="l"/>
                <a:tab pos="7019925" algn="l"/>
                <a:tab pos="7469188" algn="l"/>
                <a:tab pos="7918450" algn="l"/>
                <a:tab pos="8367713" algn="l"/>
                <a:tab pos="8816975" algn="l"/>
                <a:tab pos="9266238" algn="l"/>
              </a:tabLst>
            </a:pPr>
            <a:r>
              <a:rPr lang="en-GB" sz="2000">
                <a:latin typeface="Arial" charset="0"/>
                <a:ea typeface="MS Gothic" pitchFamily="49" charset="-128"/>
              </a:rPr>
              <a:t>Motor de Cilindros en V</a:t>
            </a:r>
          </a:p>
        </p:txBody>
      </p:sp>
      <p:pic>
        <p:nvPicPr>
          <p:cNvPr id="7" name="Diesel V6.avi">
            <a:hlinkClick r:id="" action="ppaction://media"/>
          </p:cNvPr>
          <p:cNvPicPr>
            <a:picLocks noChangeAspect="1"/>
          </p:cNvPicPr>
          <p:nvPr>
            <a:videoFile r:link="rId2"/>
            <p:extLst>
              <p:ext uri="{DAA4B4D4-6D71-4841-9C94-3DE7FCFB9230}">
                <p14:media xmlns:p14="http://schemas.microsoft.com/office/powerpoint/2010/main" r:link="rId1"/>
              </p:ext>
            </p:extLst>
          </p:nvPr>
        </p:nvPicPr>
        <p:blipFill>
          <a:blip r:embed="rId8"/>
          <a:srcRect/>
          <a:stretch>
            <a:fillRect/>
          </a:stretch>
        </p:blipFill>
        <p:spPr bwMode="auto">
          <a:xfrm>
            <a:off x="1071563" y="2143125"/>
            <a:ext cx="2500312" cy="1874838"/>
          </a:xfrm>
          <a:prstGeom prst="rect">
            <a:avLst/>
          </a:prstGeom>
          <a:noFill/>
          <a:ln w="9525">
            <a:noFill/>
            <a:miter lim="800000"/>
            <a:headEnd/>
            <a:tailEnd/>
          </a:ln>
        </p:spPr>
      </p:pic>
      <p:pic>
        <p:nvPicPr>
          <p:cNvPr id="8" name="Diesel V-16.avi">
            <a:hlinkClick r:id="" action="ppaction://media"/>
          </p:cNvPr>
          <p:cNvPicPr>
            <a:picLocks noChangeAspect="1"/>
          </p:cNvPicPr>
          <p:nvPr>
            <a:videoFile r:link="rId4"/>
            <p:extLst>
              <p:ext uri="{DAA4B4D4-6D71-4841-9C94-3DE7FCFB9230}">
                <p14:media xmlns:p14="http://schemas.microsoft.com/office/powerpoint/2010/main" r:link="rId3"/>
              </p:ext>
            </p:extLst>
          </p:nvPr>
        </p:nvPicPr>
        <p:blipFill>
          <a:blip r:embed="rId9"/>
          <a:srcRect/>
          <a:stretch>
            <a:fillRect/>
          </a:stretch>
        </p:blipFill>
        <p:spPr bwMode="auto">
          <a:xfrm>
            <a:off x="3833813" y="2357438"/>
            <a:ext cx="5048250" cy="3786187"/>
          </a:xfrm>
          <a:prstGeom prst="rect">
            <a:avLst/>
          </a:prstGeom>
          <a:noFill/>
          <a:ln w="9525">
            <a:noFill/>
            <a:miter lim="800000"/>
            <a:headEnd/>
            <a:tailEnd/>
          </a:ln>
        </p:spPr>
      </p:pic>
      <p:pic>
        <p:nvPicPr>
          <p:cNvPr id="9" name="Diesel Cutaway.AVI">
            <a:hlinkClick r:id="" action="ppaction://media"/>
          </p:cNvPr>
          <p:cNvPicPr>
            <a:picLocks noChangeAspect="1"/>
          </p:cNvPicPr>
          <p:nvPr>
            <a:videoFile r:link="rId6"/>
            <p:extLst>
              <p:ext uri="{DAA4B4D4-6D71-4841-9C94-3DE7FCFB9230}">
                <p14:media xmlns:p14="http://schemas.microsoft.com/office/powerpoint/2010/main" r:link="rId5"/>
              </p:ext>
            </p:extLst>
          </p:nvPr>
        </p:nvPicPr>
        <p:blipFill>
          <a:blip r:embed="rId10"/>
          <a:srcRect/>
          <a:stretch>
            <a:fillRect/>
          </a:stretch>
        </p:blipFill>
        <p:spPr bwMode="auto">
          <a:xfrm>
            <a:off x="1143000" y="4143375"/>
            <a:ext cx="2500313" cy="2500313"/>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mediacall" presetSubtype="0" fill="hold" nodeType="clickEffect">
                                  <p:stCondLst>
                                    <p:cond delay="0"/>
                                  </p:stCondLst>
                                  <p:childTnLst>
                                    <p:cmd type="call" cmd="togglePause">
                                      <p:cBhvr>
                                        <p:cTn id="6" dur="1" fill="hold"/>
                                        <p:tgtEl>
                                          <p:spTgt spid="7"/>
                                        </p:tgtEl>
                                      </p:cBhvr>
                                    </p:cmd>
                                  </p:childTnLst>
                                </p:cTn>
                              </p:par>
                            </p:childTnLst>
                          </p:cTn>
                        </p:par>
                      </p:childTnLst>
                    </p:cTn>
                  </p:par>
                </p:childTnLst>
              </p:cTn>
              <p:nextCondLst>
                <p:cond evt="onClick" delay="0">
                  <p:tgtEl>
                    <p:spTgt spid="7"/>
                  </p:tgtEl>
                </p:cond>
              </p:nextCondLst>
            </p:seq>
            <p:video>
              <p:cMediaNode>
                <p:cTn id="7" repeatCount="indefinite" fill="hold" display="0">
                  <p:stCondLst>
                    <p:cond delay="indefinite"/>
                  </p:stCondLst>
                  <p:endCondLst>
                    <p:cond evt="onNext" delay="0">
                      <p:tgtEl>
                        <p:sldTgt/>
                      </p:tgtEl>
                    </p:cond>
                    <p:cond evt="onPrev" delay="0">
                      <p:tgtEl>
                        <p:sldTgt/>
                      </p:tgtEl>
                    </p:cond>
                  </p:endCondLst>
                </p:cTn>
                <p:tgtEl>
                  <p:spTgt spid="7"/>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nodeType="clickPar">
                      <p:stCondLst>
                        <p:cond delay="0"/>
                      </p:stCondLst>
                      <p:childTnLst>
                        <p:par>
                          <p:cTn id="10" fill="hold" nodeType="withGroup">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video>
              <p:cMediaNode>
                <p:cTn id="13" repeatCount="indefinite" fill="hold" display="0">
                  <p:stCondLst>
                    <p:cond delay="indefinite"/>
                  </p:stCondLst>
                  <p:endCondLst>
                    <p:cond evt="onNext" delay="0">
                      <p:tgtEl>
                        <p:sldTgt/>
                      </p:tgtEl>
                    </p:cond>
                    <p:cond evt="onPrev" delay="0">
                      <p:tgtEl>
                        <p:sldTgt/>
                      </p:tgtEl>
                    </p:cond>
                  </p:endCondLst>
                </p:cTn>
                <p:tgtEl>
                  <p:spTgt spid="8"/>
                </p:tgtEl>
              </p:cMediaNode>
            </p:video>
            <p:seq concurrent="1" nextAc="seek">
              <p:cTn id="14" restart="whenNotActive" fill="hold" evtFilter="cancelBubble" nodeType="interactiveSeq">
                <p:stCondLst>
                  <p:cond evt="onClick" delay="0">
                    <p:tgtEl>
                      <p:spTgt spid="9"/>
                    </p:tgtEl>
                  </p:cond>
                </p:stCondLst>
                <p:endSync evt="end" delay="0">
                  <p:rtn val="all"/>
                </p:endSync>
                <p:childTnLst>
                  <p:par>
                    <p:cTn id="15" fill="hold" nodeType="clickPar">
                      <p:stCondLst>
                        <p:cond delay="0"/>
                      </p:stCondLst>
                      <p:childTnLst>
                        <p:par>
                          <p:cTn id="16" fill="hold" nodeType="withGroup">
                            <p:stCondLst>
                              <p:cond delay="0"/>
                            </p:stCondLst>
                            <p:childTnLst>
                              <p:par>
                                <p:cTn id="17" presetID="2" presetClass="mediacall" presetSubtype="0" fill="hold" nodeType="clickEffect">
                                  <p:stCondLst>
                                    <p:cond delay="0"/>
                                  </p:stCondLst>
                                  <p:childTnLst>
                                    <p:cmd type="call" cmd="togglePause">
                                      <p:cBhvr>
                                        <p:cTn id="18" dur="1" fill="hold"/>
                                        <p:tgtEl>
                                          <p:spTgt spid="9"/>
                                        </p:tgtEl>
                                      </p:cBhvr>
                                    </p:cmd>
                                  </p:childTnLst>
                                </p:cTn>
                              </p:par>
                            </p:childTnLst>
                          </p:cTn>
                        </p:par>
                      </p:childTnLst>
                    </p:cTn>
                  </p:par>
                </p:childTnLst>
              </p:cTn>
              <p:nextCondLst>
                <p:cond evt="onClick" delay="0">
                  <p:tgtEl>
                    <p:spTgt spid="9"/>
                  </p:tgtEl>
                </p:cond>
              </p:nextCondLst>
            </p:seq>
            <p:video>
              <p:cMediaNode>
                <p:cTn id="19" repeatCount="indefinite" fill="hold" display="0">
                  <p:stCondLst>
                    <p:cond delay="indefinite"/>
                  </p:stCondLst>
                  <p:endCondLst>
                    <p:cond evt="onNext" delay="0">
                      <p:tgtEl>
                        <p:sldTgt/>
                      </p:tgtEl>
                    </p:cond>
                    <p:cond evt="onPrev" delay="0">
                      <p:tgtEl>
                        <p:sldTgt/>
                      </p:tgtEl>
                    </p:cond>
                  </p:endCondLst>
                </p:cTn>
                <p:tgtEl>
                  <p:spTgt spid="9"/>
                </p:tgtEl>
              </p:cMediaNode>
            </p:video>
          </p:childTnLst>
        </p:cTn>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11619" name="Rectangle 3"/>
          <p:cNvSpPr>
            <a:spLocks noChangeArrowheads="1"/>
          </p:cNvSpPr>
          <p:nvPr/>
        </p:nvSpPr>
        <p:spPr bwMode="auto">
          <a:xfrm>
            <a:off x="174625" y="1628775"/>
            <a:ext cx="8718550" cy="398463"/>
          </a:xfrm>
          <a:prstGeom prst="rect">
            <a:avLst/>
          </a:prstGeom>
          <a:noFill/>
          <a:ln w="9525">
            <a:noFill/>
            <a:round/>
            <a:headEnd/>
            <a:tailEnd/>
          </a:ln>
        </p:spPr>
        <p:txBody>
          <a:bodyPr lIns="90000" tIns="46800" rIns="90000" bIns="46800">
            <a:spAutoFit/>
          </a:bodyPr>
          <a:lstStyle/>
          <a:p>
            <a:pPr marL="282575" indent="-282575" algn="ctr" defTabSz="449263" eaLnBrk="0" hangingPunct="0">
              <a:buClr>
                <a:srgbClr val="FFFFFF"/>
              </a:buClr>
              <a:buSzPct val="100000"/>
              <a:buFont typeface="Arial" charset="0"/>
              <a:buNone/>
              <a:tabLst>
                <a:tab pos="282575" algn="l"/>
                <a:tab pos="730250" algn="l"/>
                <a:tab pos="1179513" algn="l"/>
                <a:tab pos="1628775" algn="l"/>
                <a:tab pos="2078038" algn="l"/>
                <a:tab pos="2527300" algn="l"/>
                <a:tab pos="2976563" algn="l"/>
                <a:tab pos="3425825" algn="l"/>
                <a:tab pos="3875088" algn="l"/>
                <a:tab pos="4324350" algn="l"/>
                <a:tab pos="4773613" algn="l"/>
                <a:tab pos="5222875" algn="l"/>
                <a:tab pos="5672138" algn="l"/>
                <a:tab pos="6121400" algn="l"/>
                <a:tab pos="6570663" algn="l"/>
                <a:tab pos="7019925" algn="l"/>
                <a:tab pos="7469188" algn="l"/>
                <a:tab pos="7918450" algn="l"/>
                <a:tab pos="8367713" algn="l"/>
                <a:tab pos="8816975" algn="l"/>
                <a:tab pos="9266238" algn="l"/>
              </a:tabLst>
            </a:pPr>
            <a:r>
              <a:rPr lang="en-GB" sz="2000">
                <a:latin typeface="Arial" charset="0"/>
                <a:ea typeface="MS Gothic" pitchFamily="49" charset="-128"/>
              </a:rPr>
              <a:t>Motor de Cilindros en V</a:t>
            </a:r>
          </a:p>
        </p:txBody>
      </p:sp>
      <p:pic>
        <p:nvPicPr>
          <p:cNvPr id="2" name="Colt Pielstick">
            <a:hlinkClick r:id="" action="ppaction://media"/>
            <a:extLst>
              <a:ext uri="{FF2B5EF4-FFF2-40B4-BE49-F238E27FC236}">
                <a16:creationId xmlns:a16="http://schemas.microsoft.com/office/drawing/2014/main" id="{A8506C7E-EB72-492B-AF4F-6B37B20B7CFA}"/>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2143472" y="1600200"/>
            <a:ext cx="4876800" cy="3657600"/>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5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vol="80000">
                <p:cTn id="7" repeatCount="indefinite"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12643" name="Rectangle 3"/>
          <p:cNvSpPr>
            <a:spLocks noGrp="1" noChangeArrowheads="1"/>
          </p:cNvSpPr>
          <p:nvPr>
            <p:ph type="body" idx="1"/>
          </p:nvPr>
        </p:nvSpPr>
        <p:spPr/>
        <p:txBody>
          <a:bodyPr/>
          <a:lstStyle/>
          <a:p>
            <a:pPr eaLnBrk="1" hangingPunct="1"/>
            <a:r>
              <a:rPr lang="es-MX"/>
              <a:t>Disposición de Cilindros</a:t>
            </a:r>
          </a:p>
          <a:p>
            <a:pPr lvl="1" eaLnBrk="1" hangingPunct="1"/>
            <a:r>
              <a:rPr lang="es-MX"/>
              <a:t>Motor de Pistones Encontrados</a:t>
            </a:r>
          </a:p>
          <a:p>
            <a:pPr lvl="2" eaLnBrk="1" hangingPunct="1"/>
            <a:r>
              <a:rPr lang="es-MX"/>
              <a:t>Un solo cilindro, con dos pistones, cuyas cabezas se oponen y actúan sobre cigüeñales distintos, comúnmente unidos entre ellos por un par de engranajes.</a:t>
            </a:r>
          </a:p>
          <a:p>
            <a:pPr lvl="2" eaLnBrk="1" hangingPunct="1"/>
            <a:r>
              <a:rPr lang="es-MX"/>
              <a:t>No tienen culata. Son poco utilizados..</a:t>
            </a:r>
          </a:p>
          <a:p>
            <a:pPr lvl="1" eaLnBrk="1" hangingPunct="1">
              <a:buFont typeface="Wingdings" pitchFamily="2" charset="2"/>
              <a:buNone/>
            </a:pPr>
            <a:endParaRPr lang="es-ES"/>
          </a:p>
        </p:txBody>
      </p:sp>
    </p:spTree>
  </p:cSld>
  <p:clrMapOvr>
    <a:masterClrMapping/>
  </p:clrMapOvr>
  <p:transition/>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Diesel Opposed Piston.avi">
            <a:hlinkClick r:id="" action="ppaction://media"/>
          </p:cNvPr>
          <p:cNvPicPr>
            <a:picLocks noChangeAspect="1"/>
          </p:cNvPicPr>
          <p:nvPr>
            <a:videoFile r:link="rId2"/>
            <p:extLst>
              <p:ext uri="{DAA4B4D4-6D71-4841-9C94-3DE7FCFB9230}">
                <p14:media xmlns:p14="http://schemas.microsoft.com/office/powerpoint/2010/main" r:link="rId1"/>
              </p:ext>
            </p:extLst>
          </p:nvPr>
        </p:nvPicPr>
        <p:blipFill>
          <a:blip r:embed="rId6"/>
          <a:srcRect/>
          <a:stretch>
            <a:fillRect/>
          </a:stretch>
        </p:blipFill>
        <p:spPr bwMode="auto">
          <a:xfrm>
            <a:off x="4214813" y="2571750"/>
            <a:ext cx="4381500" cy="3286125"/>
          </a:xfrm>
          <a:prstGeom prst="rect">
            <a:avLst/>
          </a:prstGeom>
          <a:noFill/>
          <a:ln w="9525">
            <a:noFill/>
            <a:miter lim="800000"/>
            <a:headEnd/>
            <a:tailEnd/>
          </a:ln>
        </p:spPr>
      </p:pic>
      <p:pic>
        <p:nvPicPr>
          <p:cNvPr id="6" name="DG.avi">
            <a:hlinkClick r:id="" action="ppaction://media"/>
          </p:cNvPr>
          <p:cNvPicPr>
            <a:picLocks noChangeAspect="1"/>
          </p:cNvPicPr>
          <p:nvPr>
            <a:videoFile r:link="rId4"/>
            <p:extLst>
              <p:ext uri="{DAA4B4D4-6D71-4841-9C94-3DE7FCFB9230}">
                <p14:media xmlns:p14="http://schemas.microsoft.com/office/powerpoint/2010/main" r:link="rId3"/>
              </p:ext>
            </p:extLst>
          </p:nvPr>
        </p:nvPicPr>
        <p:blipFill>
          <a:blip r:embed="rId7"/>
          <a:srcRect/>
          <a:stretch>
            <a:fillRect/>
          </a:stretch>
        </p:blipFill>
        <p:spPr bwMode="auto">
          <a:xfrm>
            <a:off x="857224" y="2214554"/>
            <a:ext cx="3333750" cy="2500312"/>
          </a:xfrm>
          <a:prstGeom prst="rect">
            <a:avLst/>
          </a:prstGeom>
          <a:noFill/>
          <a:ln w="9525">
            <a:noFill/>
            <a:miter lim="800000"/>
            <a:headEnd/>
            <a:tailEnd/>
          </a:ln>
        </p:spPr>
      </p:pic>
      <p:sp>
        <p:nvSpPr>
          <p:cNvPr id="113666"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13667" name="Rectangle 4"/>
          <p:cNvSpPr>
            <a:spLocks noChangeArrowheads="1"/>
          </p:cNvSpPr>
          <p:nvPr/>
        </p:nvSpPr>
        <p:spPr bwMode="auto">
          <a:xfrm>
            <a:off x="174625" y="1628775"/>
            <a:ext cx="8718550" cy="398463"/>
          </a:xfrm>
          <a:prstGeom prst="rect">
            <a:avLst/>
          </a:prstGeom>
          <a:noFill/>
          <a:ln w="9525">
            <a:noFill/>
            <a:round/>
            <a:headEnd/>
            <a:tailEnd/>
          </a:ln>
        </p:spPr>
        <p:txBody>
          <a:bodyPr lIns="90000" tIns="46800" rIns="90000" bIns="46800">
            <a:spAutoFit/>
          </a:bodyPr>
          <a:lstStyle/>
          <a:p>
            <a:pPr marL="282575" indent="-282575" algn="ctr" defTabSz="449263" eaLnBrk="0" hangingPunct="0">
              <a:buClr>
                <a:srgbClr val="FFFFFF"/>
              </a:buClr>
              <a:buSzPct val="100000"/>
              <a:buFont typeface="Arial" charset="0"/>
              <a:buNone/>
              <a:tabLst>
                <a:tab pos="282575" algn="l"/>
                <a:tab pos="730250" algn="l"/>
                <a:tab pos="1179513" algn="l"/>
                <a:tab pos="1628775" algn="l"/>
                <a:tab pos="2078038" algn="l"/>
                <a:tab pos="2527300" algn="l"/>
                <a:tab pos="2976563" algn="l"/>
                <a:tab pos="3425825" algn="l"/>
                <a:tab pos="3875088" algn="l"/>
                <a:tab pos="4324350" algn="l"/>
                <a:tab pos="4773613" algn="l"/>
                <a:tab pos="5222875" algn="l"/>
                <a:tab pos="5672138" algn="l"/>
                <a:tab pos="6121400" algn="l"/>
                <a:tab pos="6570663" algn="l"/>
                <a:tab pos="7019925" algn="l"/>
                <a:tab pos="7469188" algn="l"/>
                <a:tab pos="7918450" algn="l"/>
                <a:tab pos="8367713" algn="l"/>
                <a:tab pos="8816975" algn="l"/>
                <a:tab pos="9266238" algn="l"/>
              </a:tabLst>
            </a:pPr>
            <a:r>
              <a:rPr lang="en-GB" sz="2000" dirty="0">
                <a:latin typeface="Arial" charset="0"/>
                <a:ea typeface="MS Gothic" pitchFamily="49" charset="-128"/>
              </a:rPr>
              <a:t>Motor de </a:t>
            </a:r>
            <a:r>
              <a:rPr lang="en-GB" sz="2000" dirty="0" err="1">
                <a:latin typeface="Arial" charset="0"/>
                <a:ea typeface="MS Gothic" pitchFamily="49" charset="-128"/>
              </a:rPr>
              <a:t>Pistones</a:t>
            </a:r>
            <a:r>
              <a:rPr lang="en-GB" sz="2000" dirty="0">
                <a:latin typeface="Arial" charset="0"/>
                <a:ea typeface="MS Gothic" pitchFamily="49" charset="-128"/>
              </a:rPr>
              <a:t> </a:t>
            </a:r>
            <a:r>
              <a:rPr lang="en-GB" sz="2000" dirty="0" err="1">
                <a:latin typeface="Arial" charset="0"/>
                <a:ea typeface="MS Gothic" pitchFamily="49" charset="-128"/>
              </a:rPr>
              <a:t>Encontrados</a:t>
            </a:r>
            <a:endParaRPr lang="en-GB" sz="2000" dirty="0">
              <a:latin typeface="Arial" charset="0"/>
              <a:ea typeface="MS Gothic" pitchFamily="49" charset="-128"/>
            </a:endParaRPr>
          </a:p>
        </p:txBody>
      </p:sp>
      <p:pic>
        <p:nvPicPr>
          <p:cNvPr id="126978" name="Picture 2" descr=" cycle engine gas mechanical stroke GIF"/>
          <p:cNvPicPr>
            <a:picLocks noChangeAspect="1" noChangeArrowheads="1" noCrop="1"/>
          </p:cNvPicPr>
          <p:nvPr/>
        </p:nvPicPr>
        <p:blipFill>
          <a:blip r:embed="rId8"/>
          <a:srcRect/>
          <a:stretch>
            <a:fillRect/>
          </a:stretch>
        </p:blipFill>
        <p:spPr bwMode="auto">
          <a:xfrm>
            <a:off x="785786" y="2143116"/>
            <a:ext cx="8038609" cy="3879906"/>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126978"/>
                                        </p:tgtEl>
                                        <p:attrNameLst>
                                          <p:attrName>style.visibility</p:attrName>
                                        </p:attrNameLst>
                                      </p:cBhvr>
                                      <p:to>
                                        <p:strVal val="visible"/>
                                      </p:to>
                                    </p:set>
                                    <p:anim calcmode="lin" valueType="num">
                                      <p:cBhvr>
                                        <p:cTn id="7" dur="1000" fill="hold"/>
                                        <p:tgtEl>
                                          <p:spTgt spid="126978"/>
                                        </p:tgtEl>
                                        <p:attrNameLst>
                                          <p:attrName>ppt_w</p:attrName>
                                        </p:attrNameLst>
                                      </p:cBhvr>
                                      <p:tavLst>
                                        <p:tav tm="0">
                                          <p:val>
                                            <p:strVal val="#ppt_w*0.70"/>
                                          </p:val>
                                        </p:tav>
                                        <p:tav tm="100000">
                                          <p:val>
                                            <p:strVal val="#ppt_w"/>
                                          </p:val>
                                        </p:tav>
                                      </p:tavLst>
                                    </p:anim>
                                    <p:anim calcmode="lin" valueType="num">
                                      <p:cBhvr>
                                        <p:cTn id="8" dur="1000" fill="hold"/>
                                        <p:tgtEl>
                                          <p:spTgt spid="126978"/>
                                        </p:tgtEl>
                                        <p:attrNameLst>
                                          <p:attrName>ppt_h</p:attrName>
                                        </p:attrNameLst>
                                      </p:cBhvr>
                                      <p:tavLst>
                                        <p:tav tm="0">
                                          <p:val>
                                            <p:strVal val="#ppt_h"/>
                                          </p:val>
                                        </p:tav>
                                        <p:tav tm="100000">
                                          <p:val>
                                            <p:strVal val="#ppt_h"/>
                                          </p:val>
                                        </p:tav>
                                      </p:tavLst>
                                    </p:anim>
                                    <p:animEffect transition="in" filter="fade">
                                      <p:cBhvr>
                                        <p:cTn id="9" dur="1000"/>
                                        <p:tgtEl>
                                          <p:spTgt spid="126978"/>
                                        </p:tgtEl>
                                      </p:cBhvr>
                                    </p:animEffect>
                                  </p:childTnLst>
                                </p:cTn>
                              </p:par>
                              <p:par>
                                <p:cTn id="10" presetID="1" presetClass="exit" presetSubtype="0" fill="hold" nodeType="withEffect">
                                  <p:stCondLst>
                                    <p:cond delay="0"/>
                                  </p:stCondLst>
                                  <p:childTnLst>
                                    <p:set>
                                      <p:cBhvr>
                                        <p:cTn id="11" dur="1" fill="hold">
                                          <p:stCondLst>
                                            <p:cond delay="0"/>
                                          </p:stCondLst>
                                        </p:cTn>
                                        <p:tgtEl>
                                          <p:spTgt spid="6"/>
                                        </p:tgtEl>
                                        <p:attrNameLst>
                                          <p:attrName>style.visibility</p:attrName>
                                        </p:attrNameLst>
                                      </p:cBhvr>
                                      <p:to>
                                        <p:strVal val="hidden"/>
                                      </p:to>
                                    </p:set>
                                    <p:cmd type="call" cmd="stop">
                                      <p:cBhvr>
                                        <p:cTn id="12" dur="1">
                                          <p:stCondLst>
                                            <p:cond delay="0"/>
                                          </p:stCondLst>
                                        </p:cTn>
                                        <p:tgtEl>
                                          <p:spTgt spid="6"/>
                                        </p:tgtEl>
                                      </p:cBhvr>
                                    </p:cmd>
                                  </p:childTnLst>
                                </p:cTn>
                              </p:par>
                              <p:par>
                                <p:cTn id="13" presetID="1" presetClass="exit" presetSubtype="0" fill="hold" nodeType="withEffect">
                                  <p:stCondLst>
                                    <p:cond delay="0"/>
                                  </p:stCondLst>
                                  <p:childTnLst>
                                    <p:set>
                                      <p:cBhvr>
                                        <p:cTn id="14" dur="1" fill="hold">
                                          <p:stCondLst>
                                            <p:cond delay="0"/>
                                          </p:stCondLst>
                                        </p:cTn>
                                        <p:tgtEl>
                                          <p:spTgt spid="7"/>
                                        </p:tgtEl>
                                        <p:attrNameLst>
                                          <p:attrName>style.visibility</p:attrName>
                                        </p:attrNameLst>
                                      </p:cBhvr>
                                      <p:to>
                                        <p:strVal val="hidden"/>
                                      </p:to>
                                    </p:set>
                                    <p:cmd type="call" cmd="stop">
                                      <p:cBhvr>
                                        <p:cTn id="15" dur="1">
                                          <p:stCondLst>
                                            <p:cond delay="0"/>
                                          </p:stCondLst>
                                        </p:cTn>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16" restart="whenNotActive" fill="hold" evtFilter="cancelBubble" nodeType="interactiveSeq">
                <p:stCondLst>
                  <p:cond evt="onClick" delay="0">
                    <p:tgtEl>
                      <p:spTgt spid="6"/>
                    </p:tgtEl>
                  </p:cond>
                </p:stCondLst>
                <p:endSync evt="end" delay="0">
                  <p:rtn val="all"/>
                </p:endSync>
                <p:childTnLst>
                  <p:par>
                    <p:cTn id="17" fill="hold" nodeType="clickPar">
                      <p:stCondLst>
                        <p:cond delay="0"/>
                      </p:stCondLst>
                      <p:childTnLst>
                        <p:par>
                          <p:cTn id="18" fill="hold" nodeType="withGroup">
                            <p:stCondLst>
                              <p:cond delay="0"/>
                            </p:stCondLst>
                            <p:childTnLst>
                              <p:par>
                                <p:cTn id="19" presetID="2" presetClass="mediacall" presetSubtype="0" fill="hold" nodeType="clickEffect">
                                  <p:stCondLst>
                                    <p:cond delay="0"/>
                                  </p:stCondLst>
                                  <p:childTnLst>
                                    <p:cmd type="call" cmd="togglePause">
                                      <p:cBhvr>
                                        <p:cTn id="20" dur="1" fill="hold"/>
                                        <p:tgtEl>
                                          <p:spTgt spid="6"/>
                                        </p:tgtEl>
                                      </p:cBhvr>
                                    </p:cmd>
                                  </p:childTnLst>
                                </p:cTn>
                              </p:par>
                            </p:childTnLst>
                          </p:cTn>
                        </p:par>
                      </p:childTnLst>
                    </p:cTn>
                  </p:par>
                </p:childTnLst>
              </p:cTn>
              <p:nextCondLst>
                <p:cond evt="onClick" delay="0">
                  <p:tgtEl>
                    <p:spTgt spid="6"/>
                  </p:tgtEl>
                </p:cond>
              </p:nextCondLst>
            </p:seq>
            <p:video>
              <p:cMediaNode>
                <p:cTn id="21" repeatCount="indefinite" fill="hold" display="0">
                  <p:stCondLst>
                    <p:cond delay="indefinite"/>
                  </p:stCondLst>
                  <p:endCondLst>
                    <p:cond evt="onNext" delay="0">
                      <p:tgtEl>
                        <p:sldTgt/>
                      </p:tgtEl>
                    </p:cond>
                    <p:cond evt="onPrev" delay="0">
                      <p:tgtEl>
                        <p:sldTgt/>
                      </p:tgtEl>
                    </p:cond>
                  </p:endCondLst>
                </p:cTn>
                <p:tgtEl>
                  <p:spTgt spid="6"/>
                </p:tgtEl>
              </p:cMediaNode>
            </p:video>
            <p:seq concurrent="1" nextAc="seek">
              <p:cTn id="22" restart="whenNotActive" fill="hold" evtFilter="cancelBubble" nodeType="interactiveSeq">
                <p:stCondLst>
                  <p:cond evt="onClick" delay="0">
                    <p:tgtEl>
                      <p:spTgt spid="7"/>
                    </p:tgtEl>
                  </p:cond>
                </p:stCondLst>
                <p:endSync evt="end" delay="0">
                  <p:rtn val="all"/>
                </p:endSync>
                <p:childTnLst>
                  <p:par>
                    <p:cTn id="23" fill="hold" nodeType="clickPar">
                      <p:stCondLst>
                        <p:cond delay="0"/>
                      </p:stCondLst>
                      <p:childTnLst>
                        <p:par>
                          <p:cTn id="24" fill="hold" nodeType="withGroup">
                            <p:stCondLst>
                              <p:cond delay="0"/>
                            </p:stCondLst>
                            <p:childTnLst>
                              <p:par>
                                <p:cTn id="25" presetID="2" presetClass="mediacall" presetSubtype="0" fill="hold" nodeType="clickEffect">
                                  <p:stCondLst>
                                    <p:cond delay="0"/>
                                  </p:stCondLst>
                                  <p:childTnLst>
                                    <p:cmd type="call" cmd="togglePause">
                                      <p:cBhvr>
                                        <p:cTn id="26" dur="1" fill="hold"/>
                                        <p:tgtEl>
                                          <p:spTgt spid="7"/>
                                        </p:tgtEl>
                                      </p:cBhvr>
                                    </p:cmd>
                                  </p:childTnLst>
                                </p:cTn>
                              </p:par>
                            </p:childTnLst>
                          </p:cTn>
                        </p:par>
                      </p:childTnLst>
                    </p:cTn>
                  </p:par>
                </p:childTnLst>
              </p:cTn>
              <p:nextCondLst>
                <p:cond evt="onClick" delay="0">
                  <p:tgtEl>
                    <p:spTgt spid="7"/>
                  </p:tgtEl>
                </p:cond>
              </p:nextCondLst>
            </p:seq>
            <p:video>
              <p:cMediaNode>
                <p:cTn id="27" repeatCount="indefinite" fill="hold" display="0">
                  <p:stCondLst>
                    <p:cond delay="indefinite"/>
                  </p:stCondLst>
                  <p:endCondLst>
                    <p:cond evt="onNext" delay="0">
                      <p:tgtEl>
                        <p:sldTgt/>
                      </p:tgtEl>
                    </p:cond>
                    <p:cond evt="onPrev" delay="0">
                      <p:tgtEl>
                        <p:sldTgt/>
                      </p:tgtEl>
                    </p:cond>
                  </p:endCondLst>
                </p:cTn>
                <p:tgtEl>
                  <p:spTgt spid="7"/>
                </p:tgtEl>
              </p:cMediaNode>
            </p:video>
          </p:childTnLst>
        </p:cTn>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1 Título"/>
          <p:cNvSpPr>
            <a:spLocks noGrp="1"/>
          </p:cNvSpPr>
          <p:nvPr>
            <p:ph type="title"/>
          </p:nvPr>
        </p:nvSpPr>
        <p:spPr/>
        <p:txBody>
          <a:bodyPr/>
          <a:lstStyle/>
          <a:p>
            <a:r>
              <a:rPr lang="es-MX"/>
              <a:t>Clasificación General de los Motores Diesel</a:t>
            </a:r>
            <a:endParaRPr lang="es-CL"/>
          </a:p>
        </p:txBody>
      </p:sp>
      <p:pic>
        <p:nvPicPr>
          <p:cNvPr id="114691" name="Picture 6" descr="napier_deltic_animation"/>
          <p:cNvPicPr>
            <a:picLocks noGrp="1" noChangeAspect="1" noChangeArrowheads="1" noCrop="1"/>
          </p:cNvPicPr>
          <p:nvPr>
            <p:ph idx="4294967295"/>
          </p:nvPr>
        </p:nvPicPr>
        <p:blipFill>
          <a:blip r:embed="rId2"/>
          <a:srcRect/>
          <a:stretch>
            <a:fillRect/>
          </a:stretch>
        </p:blipFill>
        <p:spPr>
          <a:xfrm>
            <a:off x="3544888" y="2232025"/>
            <a:ext cx="2962275" cy="3305175"/>
          </a:xfrm>
          <a:noFill/>
        </p:spPr>
      </p:pic>
      <p:sp>
        <p:nvSpPr>
          <p:cNvPr id="114692" name="Text Box 7"/>
          <p:cNvSpPr txBox="1">
            <a:spLocks noChangeArrowheads="1"/>
          </p:cNvSpPr>
          <p:nvPr/>
        </p:nvSpPr>
        <p:spPr bwMode="auto">
          <a:xfrm>
            <a:off x="1979613" y="5661025"/>
            <a:ext cx="5329237" cy="366713"/>
          </a:xfrm>
          <a:prstGeom prst="rect">
            <a:avLst/>
          </a:prstGeom>
          <a:noFill/>
          <a:ln w="9525">
            <a:noFill/>
            <a:miter lim="800000"/>
            <a:headEnd/>
            <a:tailEnd/>
          </a:ln>
        </p:spPr>
        <p:txBody>
          <a:bodyPr>
            <a:spAutoFit/>
          </a:bodyPr>
          <a:lstStyle/>
          <a:p>
            <a:pPr algn="ctr">
              <a:spcBef>
                <a:spcPct val="50000"/>
              </a:spcBef>
            </a:pPr>
            <a:r>
              <a:rPr lang="es-ES" b="1"/>
              <a:t>NAPIER DELTIC</a:t>
            </a:r>
          </a:p>
        </p:txBody>
      </p:sp>
    </p:spTree>
  </p:cSld>
  <p:clrMapOvr>
    <a:masterClrMapping/>
  </p:clrMapOvr>
  <p:transition/>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15715" name="Rectangle 3"/>
          <p:cNvSpPr>
            <a:spLocks noGrp="1" noChangeArrowheads="1"/>
          </p:cNvSpPr>
          <p:nvPr>
            <p:ph type="body" idx="1"/>
          </p:nvPr>
        </p:nvSpPr>
        <p:spPr/>
        <p:txBody>
          <a:bodyPr/>
          <a:lstStyle/>
          <a:p>
            <a:pPr eaLnBrk="1" hangingPunct="1"/>
            <a:r>
              <a:rPr lang="es-MX"/>
              <a:t>Disposición de Cilindros</a:t>
            </a:r>
          </a:p>
          <a:p>
            <a:pPr lvl="1" eaLnBrk="1" hangingPunct="1"/>
            <a:r>
              <a:rPr lang="es-MX"/>
              <a:t>Motor de Cilindros en X</a:t>
            </a:r>
          </a:p>
          <a:p>
            <a:pPr lvl="2" eaLnBrk="1" hangingPunct="1"/>
            <a:r>
              <a:rPr lang="es-MX"/>
              <a:t>Es una variación de los cilindros en V, un tanto más complicada. Son prácticamente cuatro motores en línea, sobre un mismo cigüeñal, a 90º entre ellos.</a:t>
            </a:r>
          </a:p>
          <a:p>
            <a:pPr lvl="2" eaLnBrk="1" hangingPunct="1"/>
            <a:r>
              <a:rPr lang="es-MX"/>
              <a:t>Mayor potencia en menos espacio.</a:t>
            </a:r>
          </a:p>
          <a:p>
            <a:pPr lvl="2" eaLnBrk="1" hangingPunct="1"/>
            <a:r>
              <a:rPr lang="es-MX"/>
              <a:t>Cuatro pistones trabajan con un mismo cigüeñal.</a:t>
            </a:r>
          </a:p>
          <a:p>
            <a:pPr lvl="1" eaLnBrk="1" hangingPunct="1">
              <a:buFont typeface="Wingdings" pitchFamily="2" charset="2"/>
              <a:buNone/>
            </a:pPr>
            <a:endParaRPr lang="es-ES"/>
          </a:p>
        </p:txBody>
      </p:sp>
    </p:spTree>
  </p:cSld>
  <p:clrMapOvr>
    <a:masterClrMapping/>
  </p:clrMapOvr>
  <p:transition/>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16739" name="Rectangle 3"/>
          <p:cNvSpPr>
            <a:spLocks noChangeArrowheads="1"/>
          </p:cNvSpPr>
          <p:nvPr/>
        </p:nvSpPr>
        <p:spPr bwMode="auto">
          <a:xfrm>
            <a:off x="174625" y="1628775"/>
            <a:ext cx="8718550" cy="398463"/>
          </a:xfrm>
          <a:prstGeom prst="rect">
            <a:avLst/>
          </a:prstGeom>
          <a:noFill/>
          <a:ln w="9525">
            <a:noFill/>
            <a:round/>
            <a:headEnd/>
            <a:tailEnd/>
          </a:ln>
        </p:spPr>
        <p:txBody>
          <a:bodyPr lIns="90000" tIns="46800" rIns="90000" bIns="46800">
            <a:spAutoFit/>
          </a:bodyPr>
          <a:lstStyle/>
          <a:p>
            <a:pPr marL="282575" indent="-282575" algn="ctr" defTabSz="449263" eaLnBrk="0" hangingPunct="0">
              <a:buClr>
                <a:srgbClr val="FFFFFF"/>
              </a:buClr>
              <a:buSzPct val="100000"/>
              <a:buFont typeface="Arial" charset="0"/>
              <a:buNone/>
              <a:tabLst>
                <a:tab pos="282575" algn="l"/>
                <a:tab pos="730250" algn="l"/>
                <a:tab pos="1179513" algn="l"/>
                <a:tab pos="1628775" algn="l"/>
                <a:tab pos="2078038" algn="l"/>
                <a:tab pos="2527300" algn="l"/>
                <a:tab pos="2976563" algn="l"/>
                <a:tab pos="3425825" algn="l"/>
                <a:tab pos="3875088" algn="l"/>
                <a:tab pos="4324350" algn="l"/>
                <a:tab pos="4773613" algn="l"/>
                <a:tab pos="5222875" algn="l"/>
                <a:tab pos="5672138" algn="l"/>
                <a:tab pos="6121400" algn="l"/>
                <a:tab pos="6570663" algn="l"/>
                <a:tab pos="7019925" algn="l"/>
                <a:tab pos="7469188" algn="l"/>
                <a:tab pos="7918450" algn="l"/>
                <a:tab pos="8367713" algn="l"/>
                <a:tab pos="8816975" algn="l"/>
                <a:tab pos="9266238" algn="l"/>
              </a:tabLst>
            </a:pPr>
            <a:r>
              <a:rPr lang="en-GB" sz="2000">
                <a:latin typeface="Arial" charset="0"/>
                <a:ea typeface="MS Gothic" pitchFamily="49" charset="-128"/>
              </a:rPr>
              <a:t>Motor de Cilindros Radiales</a:t>
            </a:r>
          </a:p>
        </p:txBody>
      </p:sp>
      <p:pic>
        <p:nvPicPr>
          <p:cNvPr id="116740" name="Picture 10"/>
          <p:cNvPicPr>
            <a:picLocks noGrp="1" noChangeAspect="1" noChangeArrowheads="1"/>
          </p:cNvPicPr>
          <p:nvPr>
            <p:ph idx="1"/>
          </p:nvPr>
        </p:nvPicPr>
        <p:blipFill>
          <a:blip r:embed="rId2"/>
          <a:srcRect/>
          <a:stretch>
            <a:fillRect/>
          </a:stretch>
        </p:blipFill>
        <p:spPr>
          <a:xfrm>
            <a:off x="5200650" y="2133600"/>
            <a:ext cx="2806700" cy="3887788"/>
          </a:xfrm>
          <a:noFill/>
        </p:spPr>
      </p:pic>
      <p:pic>
        <p:nvPicPr>
          <p:cNvPr id="116741" name="Picture 11"/>
          <p:cNvPicPr>
            <a:picLocks noChangeAspect="1" noChangeArrowheads="1"/>
          </p:cNvPicPr>
          <p:nvPr/>
        </p:nvPicPr>
        <p:blipFill>
          <a:blip r:embed="rId3"/>
          <a:srcRect/>
          <a:stretch>
            <a:fillRect/>
          </a:stretch>
        </p:blipFill>
        <p:spPr bwMode="auto">
          <a:xfrm>
            <a:off x="2051050" y="4292600"/>
            <a:ext cx="2455863" cy="2239963"/>
          </a:xfrm>
          <a:prstGeom prst="rect">
            <a:avLst/>
          </a:prstGeom>
          <a:noFill/>
          <a:ln w="9525">
            <a:noFill/>
            <a:round/>
            <a:headEnd/>
            <a:tailEnd/>
          </a:ln>
        </p:spPr>
      </p:pic>
      <p:pic>
        <p:nvPicPr>
          <p:cNvPr id="116742" name="Picture 8" descr="Animación que muestra el funcionamiento de un motor radial simplificado.">
            <a:hlinkClick r:id="rId4" tooltip="Animación que muestra el funcionamiento de un motor radial simplificado."/>
          </p:cNvPr>
          <p:cNvPicPr>
            <a:picLocks noChangeAspect="1" noChangeArrowheads="1" noCrop="1"/>
          </p:cNvPicPr>
          <p:nvPr/>
        </p:nvPicPr>
        <p:blipFill>
          <a:blip r:embed="rId5"/>
          <a:srcRect/>
          <a:stretch>
            <a:fillRect/>
          </a:stretch>
        </p:blipFill>
        <p:spPr bwMode="auto">
          <a:xfrm>
            <a:off x="1979613" y="2133600"/>
            <a:ext cx="2520950" cy="2095500"/>
          </a:xfrm>
          <a:prstGeom prst="rect">
            <a:avLst/>
          </a:prstGeom>
          <a:noFill/>
          <a:ln w="9525">
            <a:noFill/>
            <a:miter lim="800000"/>
            <a:headEnd/>
            <a:tailEnd/>
          </a:ln>
        </p:spPr>
      </p:pic>
    </p:spTree>
  </p:cSld>
  <p:clrMapOvr>
    <a:masterClrMapping/>
  </p:clrMapOvr>
  <p:transition/>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17763" name="Rectangle 3"/>
          <p:cNvSpPr>
            <a:spLocks noChangeArrowheads="1"/>
          </p:cNvSpPr>
          <p:nvPr/>
        </p:nvSpPr>
        <p:spPr bwMode="auto">
          <a:xfrm>
            <a:off x="174625" y="1628775"/>
            <a:ext cx="8718550" cy="398463"/>
          </a:xfrm>
          <a:prstGeom prst="rect">
            <a:avLst/>
          </a:prstGeom>
          <a:noFill/>
          <a:ln w="9525">
            <a:noFill/>
            <a:round/>
            <a:headEnd/>
            <a:tailEnd/>
          </a:ln>
        </p:spPr>
        <p:txBody>
          <a:bodyPr lIns="90000" tIns="46800" rIns="90000" bIns="46800">
            <a:spAutoFit/>
          </a:bodyPr>
          <a:lstStyle/>
          <a:p>
            <a:pPr marL="282575" indent="-282575" algn="ctr" defTabSz="449263" eaLnBrk="0" hangingPunct="0">
              <a:buClr>
                <a:srgbClr val="FFFFFF"/>
              </a:buClr>
              <a:buSzPct val="100000"/>
              <a:buFont typeface="Arial" charset="0"/>
              <a:buNone/>
              <a:tabLst>
                <a:tab pos="282575" algn="l"/>
                <a:tab pos="730250" algn="l"/>
                <a:tab pos="1179513" algn="l"/>
                <a:tab pos="1628775" algn="l"/>
                <a:tab pos="2078038" algn="l"/>
                <a:tab pos="2527300" algn="l"/>
                <a:tab pos="2976563" algn="l"/>
                <a:tab pos="3425825" algn="l"/>
                <a:tab pos="3875088" algn="l"/>
                <a:tab pos="4324350" algn="l"/>
                <a:tab pos="4773613" algn="l"/>
                <a:tab pos="5222875" algn="l"/>
                <a:tab pos="5672138" algn="l"/>
                <a:tab pos="6121400" algn="l"/>
                <a:tab pos="6570663" algn="l"/>
                <a:tab pos="7019925" algn="l"/>
                <a:tab pos="7469188" algn="l"/>
                <a:tab pos="7918450" algn="l"/>
                <a:tab pos="8367713" algn="l"/>
                <a:tab pos="8816975" algn="l"/>
                <a:tab pos="9266238" algn="l"/>
              </a:tabLst>
            </a:pPr>
            <a:r>
              <a:rPr lang="en-GB" sz="2000">
                <a:latin typeface="Arial" charset="0"/>
                <a:ea typeface="MS Gothic" pitchFamily="49" charset="-128"/>
              </a:rPr>
              <a:t>Motor de Cilindros Radiales</a:t>
            </a:r>
          </a:p>
        </p:txBody>
      </p:sp>
      <p:pic>
        <p:nvPicPr>
          <p:cNvPr id="117764" name="Picture 8" descr="images cooling"/>
          <p:cNvPicPr>
            <a:picLocks noGrp="1" noChangeAspect="1" noChangeArrowheads="1"/>
          </p:cNvPicPr>
          <p:nvPr>
            <p:ph sz="half" idx="1"/>
          </p:nvPr>
        </p:nvPicPr>
        <p:blipFill>
          <a:blip r:embed="rId2"/>
          <a:srcRect/>
          <a:stretch>
            <a:fillRect/>
          </a:stretch>
        </p:blipFill>
        <p:spPr>
          <a:xfrm>
            <a:off x="2124075" y="2489200"/>
            <a:ext cx="2160588" cy="2160588"/>
          </a:xfrm>
        </p:spPr>
      </p:pic>
      <p:pic>
        <p:nvPicPr>
          <p:cNvPr id="117765" name="Picture 9" descr="images"/>
          <p:cNvPicPr>
            <a:picLocks noGrp="1" noChangeAspect="1" noChangeArrowheads="1"/>
          </p:cNvPicPr>
          <p:nvPr>
            <p:ph sz="half" idx="2"/>
          </p:nvPr>
        </p:nvPicPr>
        <p:blipFill>
          <a:blip r:embed="rId3"/>
          <a:srcRect/>
          <a:stretch>
            <a:fillRect/>
          </a:stretch>
        </p:blipFill>
        <p:spPr>
          <a:xfrm>
            <a:off x="4932363" y="2578100"/>
            <a:ext cx="3600450" cy="2400300"/>
          </a:xfrm>
        </p:spPr>
      </p:pic>
    </p:spTree>
  </p:cSld>
  <p:clrMapOvr>
    <a:masterClrMapping/>
  </p:clrMapOvr>
  <p:transition/>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1 Título"/>
          <p:cNvSpPr>
            <a:spLocks noGrp="1"/>
          </p:cNvSpPr>
          <p:nvPr>
            <p:ph type="title"/>
          </p:nvPr>
        </p:nvSpPr>
        <p:spPr/>
        <p:txBody>
          <a:bodyPr/>
          <a:lstStyle/>
          <a:p>
            <a:r>
              <a:rPr lang="es-MX"/>
              <a:t>Clasificación General de los Motores Diesel</a:t>
            </a:r>
            <a:endParaRPr lang="es-CL"/>
          </a:p>
        </p:txBody>
      </p:sp>
      <p:pic>
        <p:nvPicPr>
          <p:cNvPr id="118787" name="5 Marcador de contenido"/>
          <p:cNvPicPr>
            <a:picLocks noGrp="1" noChangeAspect="1"/>
          </p:cNvPicPr>
          <p:nvPr>
            <p:ph idx="1"/>
          </p:nvPr>
        </p:nvPicPr>
        <p:blipFill>
          <a:blip r:embed="rId2"/>
          <a:srcRect/>
          <a:stretch>
            <a:fillRect/>
          </a:stretch>
        </p:blipFill>
        <p:spPr>
          <a:xfrm>
            <a:off x="1420813" y="1827213"/>
            <a:ext cx="6759575" cy="4410075"/>
          </a:xfrm>
        </p:spPr>
      </p:pic>
      <p:sp>
        <p:nvSpPr>
          <p:cNvPr id="118788" name="6 CuadroTexto"/>
          <p:cNvSpPr txBox="1">
            <a:spLocks noChangeArrowheads="1"/>
          </p:cNvSpPr>
          <p:nvPr/>
        </p:nvSpPr>
        <p:spPr bwMode="auto">
          <a:xfrm>
            <a:off x="4067175" y="5414963"/>
            <a:ext cx="1296988" cy="400050"/>
          </a:xfrm>
          <a:prstGeom prst="rect">
            <a:avLst/>
          </a:prstGeom>
          <a:solidFill>
            <a:schemeClr val="bg1"/>
          </a:solidFill>
          <a:ln w="9525">
            <a:noFill/>
            <a:miter lim="800000"/>
            <a:headEnd/>
            <a:tailEnd/>
          </a:ln>
        </p:spPr>
        <p:txBody>
          <a:bodyPr>
            <a:spAutoFit/>
          </a:bodyPr>
          <a:lstStyle/>
          <a:p>
            <a:r>
              <a:rPr lang="es-CL" sz="1000" b="1"/>
              <a:t>Pistones encontrados</a:t>
            </a:r>
          </a:p>
        </p:txBody>
      </p:sp>
    </p:spTree>
  </p:cSld>
  <p:clrMapOvr>
    <a:masterClrMapping/>
  </p:clrMapOvr>
  <p:transition spd="slow"/>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2"/>
          <p:cNvSpPr>
            <a:spLocks noGrp="1" noChangeArrowheads="1"/>
          </p:cNvSpPr>
          <p:nvPr>
            <p:ph type="title"/>
          </p:nvPr>
        </p:nvSpPr>
        <p:spPr/>
        <p:txBody>
          <a:bodyPr/>
          <a:lstStyle/>
          <a:p>
            <a:r>
              <a:rPr lang="es-MX" sz="3200"/>
              <a:t>Clasificación General de los Motores Diesel</a:t>
            </a:r>
            <a:endParaRPr lang="es-ES" sz="3200"/>
          </a:p>
        </p:txBody>
      </p:sp>
      <p:pic>
        <p:nvPicPr>
          <p:cNvPr id="119811" name="Content Placeholder 11" descr="Wankel_Cycle_anim_es.gif"/>
          <p:cNvPicPr>
            <a:picLocks noGrp="1" noChangeAspect="1"/>
          </p:cNvPicPr>
          <p:nvPr>
            <p:ph idx="1"/>
          </p:nvPr>
        </p:nvPicPr>
        <p:blipFill>
          <a:blip r:embed="rId4"/>
          <a:srcRect/>
          <a:stretch>
            <a:fillRect/>
          </a:stretch>
        </p:blipFill>
        <p:spPr>
          <a:xfrm>
            <a:off x="3883025" y="2360613"/>
            <a:ext cx="2286000" cy="3048000"/>
          </a:xfrm>
          <a:noFill/>
        </p:spPr>
      </p:pic>
      <p:sp>
        <p:nvSpPr>
          <p:cNvPr id="119812" name="Text Box 6"/>
          <p:cNvSpPr txBox="1">
            <a:spLocks noChangeArrowheads="1"/>
          </p:cNvSpPr>
          <p:nvPr/>
        </p:nvSpPr>
        <p:spPr bwMode="auto">
          <a:xfrm>
            <a:off x="2484438" y="6021388"/>
            <a:ext cx="4967287" cy="366712"/>
          </a:xfrm>
          <a:prstGeom prst="rect">
            <a:avLst/>
          </a:prstGeom>
          <a:noFill/>
          <a:ln w="9525">
            <a:noFill/>
            <a:miter lim="800000"/>
            <a:headEnd/>
            <a:tailEnd/>
          </a:ln>
        </p:spPr>
        <p:txBody>
          <a:bodyPr>
            <a:spAutoFit/>
          </a:bodyPr>
          <a:lstStyle/>
          <a:p>
            <a:pPr algn="ctr">
              <a:spcBef>
                <a:spcPct val="50000"/>
              </a:spcBef>
            </a:pPr>
            <a:r>
              <a:rPr lang="es-ES" b="1"/>
              <a:t>Motor Wankel</a:t>
            </a:r>
            <a:r>
              <a:rPr lang="es-ES"/>
              <a:t> (Gasolina)</a:t>
            </a:r>
          </a:p>
        </p:txBody>
      </p:sp>
      <p:pic>
        <p:nvPicPr>
          <p:cNvPr id="2" name="Rotary Engine - Google Chrome">
            <a:hlinkClick r:id="" action="ppaction://media"/>
            <a:extLst>
              <a:ext uri="{FF2B5EF4-FFF2-40B4-BE49-F238E27FC236}">
                <a16:creationId xmlns:a16="http://schemas.microsoft.com/office/drawing/2014/main" id="{9EBD15D1-76A9-4F07-A708-3E1ED48399CA}"/>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3352800" y="2605088"/>
            <a:ext cx="2438400" cy="1646237"/>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 presetClass="mediacall" presetSubtype="0" fill="hold" nodeType="clickEffect">
                                  <p:stCondLst>
                                    <p:cond delay="0"/>
                                  </p:stCondLst>
                                  <p:childTnLst>
                                    <p:cmd type="call" cmd="playFrom(0.0)">
                                      <p:cBhvr>
                                        <p:cTn id="11" dur="20507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vol="80000">
                <p:cTn id="12" fill="hold" display="0">
                  <p:stCondLst>
                    <p:cond delay="indefinite"/>
                  </p:stCondLst>
                </p:cTn>
                <p:tgtEl>
                  <p:spTgt spid="2"/>
                </p:tgtEl>
              </p:cMediaNode>
            </p:video>
            <p:seq concurrent="1" nextAc="seek">
              <p:cTn id="13" restart="whenNotActive" fill="hold" evtFilter="cancelBubble" nodeType="interactiveSeq">
                <p:stCondLst>
                  <p:cond evt="onClick" delay="0">
                    <p:tgtEl>
                      <p:spTgt spid="2"/>
                    </p:tgtEl>
                  </p:cond>
                </p:stCondLst>
                <p:endSync evt="end" delay="0">
                  <p:rtn val="all"/>
                </p:endSync>
                <p:childTnLst>
                  <p:par>
                    <p:cTn id="14" fill="hold">
                      <p:stCondLst>
                        <p:cond delay="0"/>
                      </p:stCondLst>
                      <p:childTnLst>
                        <p:par>
                          <p:cTn id="15" fill="hold">
                            <p:stCondLst>
                              <p:cond delay="0"/>
                            </p:stCondLst>
                            <p:childTnLst>
                              <p:par>
                                <p:cTn id="16" presetID="2" presetClass="mediacall" presetSubtype="0" fill="hold" nodeType="withEffect">
                                  <p:stCondLst>
                                    <p:cond delay="0"/>
                                  </p:stCondLst>
                                  <p:childTnLst>
                                    <p:cmd type="call" cmd="togglePause">
                                      <p:cBhvr>
                                        <p:cTn id="17"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20835" name="Rectangle 83"/>
          <p:cNvSpPr>
            <a:spLocks noChangeArrowheads="1"/>
          </p:cNvSpPr>
          <p:nvPr/>
        </p:nvSpPr>
        <p:spPr bwMode="auto">
          <a:xfrm>
            <a:off x="1042988" y="1531938"/>
            <a:ext cx="6029325" cy="396875"/>
          </a:xfrm>
          <a:prstGeom prst="rect">
            <a:avLst/>
          </a:prstGeom>
          <a:noFill/>
          <a:ln w="9525">
            <a:noFill/>
            <a:miter lim="800000"/>
            <a:headEnd/>
            <a:tailEnd/>
          </a:ln>
        </p:spPr>
        <p:txBody>
          <a:bodyPr wrap="none">
            <a:spAutoFit/>
          </a:bodyPr>
          <a:lstStyle/>
          <a:p>
            <a:pPr eaLnBrk="0" hangingPunct="0">
              <a:buClr>
                <a:srgbClr val="FFFFFF"/>
              </a:buClr>
              <a:buSzPct val="100000"/>
              <a:buFont typeface="Arial" charset="0"/>
              <a:buNone/>
            </a:pPr>
            <a:r>
              <a:rPr lang="es-ES" sz="2000" b="1"/>
              <a:t>CRITERIOS: </a:t>
            </a:r>
            <a:r>
              <a:rPr lang="es-ES" sz="2000"/>
              <a:t>Existen diversas clasificaciones</a:t>
            </a:r>
            <a:r>
              <a:rPr lang="en-GB"/>
              <a:t>:</a:t>
            </a:r>
          </a:p>
        </p:txBody>
      </p:sp>
      <p:grpSp>
        <p:nvGrpSpPr>
          <p:cNvPr id="120836" name="Group 131"/>
          <p:cNvGrpSpPr>
            <a:grpSpLocks/>
          </p:cNvGrpSpPr>
          <p:nvPr/>
        </p:nvGrpSpPr>
        <p:grpSpPr bwMode="auto">
          <a:xfrm>
            <a:off x="323850" y="2060575"/>
            <a:ext cx="8661400" cy="3725863"/>
            <a:chOff x="192" y="1488"/>
            <a:chExt cx="5456" cy="2347"/>
          </a:xfrm>
        </p:grpSpPr>
        <p:sp>
          <p:nvSpPr>
            <p:cNvPr id="120837" name="Rectangle 132"/>
            <p:cNvSpPr>
              <a:spLocks noChangeArrowheads="1"/>
            </p:cNvSpPr>
            <p:nvPr/>
          </p:nvSpPr>
          <p:spPr bwMode="auto">
            <a:xfrm>
              <a:off x="3396" y="3161"/>
              <a:ext cx="2251" cy="36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Líquido</a:t>
              </a:r>
            </a:p>
          </p:txBody>
        </p:sp>
        <p:sp>
          <p:nvSpPr>
            <p:cNvPr id="120838" name="Rectangle 133"/>
            <p:cNvSpPr>
              <a:spLocks noChangeArrowheads="1"/>
            </p:cNvSpPr>
            <p:nvPr/>
          </p:nvSpPr>
          <p:spPr bwMode="auto">
            <a:xfrm>
              <a:off x="3396" y="2829"/>
              <a:ext cx="2251" cy="33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No Reversible</a:t>
              </a:r>
            </a:p>
          </p:txBody>
        </p:sp>
        <p:sp>
          <p:nvSpPr>
            <p:cNvPr id="120839" name="Rectangle 134"/>
            <p:cNvSpPr>
              <a:spLocks noChangeArrowheads="1"/>
            </p:cNvSpPr>
            <p:nvPr/>
          </p:nvSpPr>
          <p:spPr bwMode="auto">
            <a:xfrm>
              <a:off x="4830" y="1780"/>
              <a:ext cx="817"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Radiales</a:t>
              </a:r>
            </a:p>
          </p:txBody>
        </p:sp>
        <p:sp>
          <p:nvSpPr>
            <p:cNvPr id="120840" name="Rectangle 135"/>
            <p:cNvSpPr>
              <a:spLocks noChangeArrowheads="1"/>
            </p:cNvSpPr>
            <p:nvPr/>
          </p:nvSpPr>
          <p:spPr bwMode="auto">
            <a:xfrm>
              <a:off x="3396" y="1780"/>
              <a:ext cx="739"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Cilindros Opuestos</a:t>
              </a:r>
            </a:p>
          </p:txBody>
        </p:sp>
        <p:sp>
          <p:nvSpPr>
            <p:cNvPr id="120841" name="Rectangle 136"/>
            <p:cNvSpPr>
              <a:spLocks noChangeArrowheads="1"/>
            </p:cNvSpPr>
            <p:nvPr/>
          </p:nvSpPr>
          <p:spPr bwMode="auto">
            <a:xfrm>
              <a:off x="1524" y="3161"/>
              <a:ext cx="1872" cy="36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Aire</a:t>
              </a:r>
            </a:p>
          </p:txBody>
        </p:sp>
        <p:sp>
          <p:nvSpPr>
            <p:cNvPr id="120842" name="Rectangle 137"/>
            <p:cNvSpPr>
              <a:spLocks noChangeArrowheads="1"/>
            </p:cNvSpPr>
            <p:nvPr/>
          </p:nvSpPr>
          <p:spPr bwMode="auto">
            <a:xfrm>
              <a:off x="192" y="3161"/>
              <a:ext cx="1332" cy="36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Sistema Enfriamiento</a:t>
              </a:r>
            </a:p>
          </p:txBody>
        </p:sp>
        <p:sp>
          <p:nvSpPr>
            <p:cNvPr id="120843" name="Rectangle 138"/>
            <p:cNvSpPr>
              <a:spLocks noChangeArrowheads="1"/>
            </p:cNvSpPr>
            <p:nvPr/>
          </p:nvSpPr>
          <p:spPr bwMode="auto">
            <a:xfrm>
              <a:off x="4135" y="2145"/>
              <a:ext cx="1512"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Sobrecargados</a:t>
              </a:r>
            </a:p>
          </p:txBody>
        </p:sp>
        <p:sp>
          <p:nvSpPr>
            <p:cNvPr id="120844" name="Rectangle 139"/>
            <p:cNvSpPr>
              <a:spLocks noChangeArrowheads="1"/>
            </p:cNvSpPr>
            <p:nvPr/>
          </p:nvSpPr>
          <p:spPr bwMode="auto">
            <a:xfrm>
              <a:off x="2772" y="2145"/>
              <a:ext cx="1363"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Barrido de aire</a:t>
              </a:r>
            </a:p>
          </p:txBody>
        </p:sp>
        <p:sp>
          <p:nvSpPr>
            <p:cNvPr id="120845" name="Rectangle 140"/>
            <p:cNvSpPr>
              <a:spLocks noChangeArrowheads="1"/>
            </p:cNvSpPr>
            <p:nvPr/>
          </p:nvSpPr>
          <p:spPr bwMode="auto">
            <a:xfrm>
              <a:off x="1524" y="2145"/>
              <a:ext cx="1248"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Normalmente aspirados</a:t>
              </a:r>
            </a:p>
          </p:txBody>
        </p:sp>
        <p:sp>
          <p:nvSpPr>
            <p:cNvPr id="120846" name="Rectangle 141"/>
            <p:cNvSpPr>
              <a:spLocks noChangeArrowheads="1"/>
            </p:cNvSpPr>
            <p:nvPr/>
          </p:nvSpPr>
          <p:spPr bwMode="auto">
            <a:xfrm>
              <a:off x="192" y="2145"/>
              <a:ext cx="1332" cy="365"/>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Alimentación Aire</a:t>
              </a:r>
            </a:p>
          </p:txBody>
        </p:sp>
        <p:sp>
          <p:nvSpPr>
            <p:cNvPr id="120847" name="Rectangle 142"/>
            <p:cNvSpPr>
              <a:spLocks noChangeArrowheads="1"/>
            </p:cNvSpPr>
            <p:nvPr/>
          </p:nvSpPr>
          <p:spPr bwMode="auto">
            <a:xfrm>
              <a:off x="4135" y="2510"/>
              <a:ext cx="1512"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Hidráulico</a:t>
              </a:r>
            </a:p>
          </p:txBody>
        </p:sp>
        <p:sp>
          <p:nvSpPr>
            <p:cNvPr id="120848" name="Rectangle 143"/>
            <p:cNvSpPr>
              <a:spLocks noChangeArrowheads="1"/>
            </p:cNvSpPr>
            <p:nvPr/>
          </p:nvSpPr>
          <p:spPr bwMode="auto">
            <a:xfrm>
              <a:off x="2772" y="2510"/>
              <a:ext cx="1363"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Eléctrico</a:t>
              </a:r>
            </a:p>
          </p:txBody>
        </p:sp>
        <p:sp>
          <p:nvSpPr>
            <p:cNvPr id="120849" name="Rectangle 144"/>
            <p:cNvSpPr>
              <a:spLocks noChangeArrowheads="1"/>
            </p:cNvSpPr>
            <p:nvPr/>
          </p:nvSpPr>
          <p:spPr bwMode="auto">
            <a:xfrm>
              <a:off x="1524" y="2510"/>
              <a:ext cx="1248"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Aire</a:t>
              </a:r>
            </a:p>
          </p:txBody>
        </p:sp>
        <p:sp>
          <p:nvSpPr>
            <p:cNvPr id="120850" name="Rectangle 145"/>
            <p:cNvSpPr>
              <a:spLocks noChangeArrowheads="1"/>
            </p:cNvSpPr>
            <p:nvPr/>
          </p:nvSpPr>
          <p:spPr bwMode="auto">
            <a:xfrm>
              <a:off x="192" y="2510"/>
              <a:ext cx="1332" cy="319"/>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Sistema Partida</a:t>
              </a:r>
            </a:p>
          </p:txBody>
        </p:sp>
        <p:sp>
          <p:nvSpPr>
            <p:cNvPr id="120851" name="Rectangle 146"/>
            <p:cNvSpPr>
              <a:spLocks noChangeArrowheads="1"/>
            </p:cNvSpPr>
            <p:nvPr/>
          </p:nvSpPr>
          <p:spPr bwMode="auto">
            <a:xfrm>
              <a:off x="4020" y="3523"/>
              <a:ext cx="1627"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Baja</a:t>
              </a:r>
            </a:p>
          </p:txBody>
        </p:sp>
        <p:sp>
          <p:nvSpPr>
            <p:cNvPr id="120852" name="Rectangle 147"/>
            <p:cNvSpPr>
              <a:spLocks noChangeArrowheads="1"/>
            </p:cNvSpPr>
            <p:nvPr/>
          </p:nvSpPr>
          <p:spPr bwMode="auto">
            <a:xfrm>
              <a:off x="2772" y="3523"/>
              <a:ext cx="1248"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Media</a:t>
              </a:r>
            </a:p>
          </p:txBody>
        </p:sp>
        <p:sp>
          <p:nvSpPr>
            <p:cNvPr id="120853" name="Rectangle 148"/>
            <p:cNvSpPr>
              <a:spLocks noChangeArrowheads="1"/>
            </p:cNvSpPr>
            <p:nvPr/>
          </p:nvSpPr>
          <p:spPr bwMode="auto">
            <a:xfrm>
              <a:off x="1524" y="3523"/>
              <a:ext cx="1248"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Alta</a:t>
              </a:r>
            </a:p>
          </p:txBody>
        </p:sp>
        <p:sp>
          <p:nvSpPr>
            <p:cNvPr id="120854" name="Rectangle 149"/>
            <p:cNvSpPr>
              <a:spLocks noChangeArrowheads="1"/>
            </p:cNvSpPr>
            <p:nvPr/>
          </p:nvSpPr>
          <p:spPr bwMode="auto">
            <a:xfrm>
              <a:off x="192" y="3523"/>
              <a:ext cx="1332" cy="311"/>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Velocidad Rotación</a:t>
              </a:r>
            </a:p>
          </p:txBody>
        </p:sp>
        <p:sp>
          <p:nvSpPr>
            <p:cNvPr id="120855" name="Rectangle 150"/>
            <p:cNvSpPr>
              <a:spLocks noChangeArrowheads="1"/>
            </p:cNvSpPr>
            <p:nvPr/>
          </p:nvSpPr>
          <p:spPr bwMode="auto">
            <a:xfrm>
              <a:off x="1524" y="2829"/>
              <a:ext cx="1872" cy="33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Reversible</a:t>
              </a:r>
            </a:p>
          </p:txBody>
        </p:sp>
        <p:sp>
          <p:nvSpPr>
            <p:cNvPr id="120856" name="Rectangle 151"/>
            <p:cNvSpPr>
              <a:spLocks noChangeArrowheads="1"/>
            </p:cNvSpPr>
            <p:nvPr/>
          </p:nvSpPr>
          <p:spPr bwMode="auto">
            <a:xfrm>
              <a:off x="192" y="2829"/>
              <a:ext cx="1332" cy="33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Dirección Rotación</a:t>
              </a:r>
            </a:p>
          </p:txBody>
        </p:sp>
        <p:sp>
          <p:nvSpPr>
            <p:cNvPr id="120857" name="Rectangle 152"/>
            <p:cNvSpPr>
              <a:spLocks noChangeArrowheads="1"/>
            </p:cNvSpPr>
            <p:nvPr/>
          </p:nvSpPr>
          <p:spPr bwMode="auto">
            <a:xfrm>
              <a:off x="4135" y="1780"/>
              <a:ext cx="695"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Pistones Opuestos</a:t>
              </a:r>
            </a:p>
          </p:txBody>
        </p:sp>
        <p:sp>
          <p:nvSpPr>
            <p:cNvPr id="120858" name="Rectangle 153"/>
            <p:cNvSpPr>
              <a:spLocks noChangeArrowheads="1"/>
            </p:cNvSpPr>
            <p:nvPr/>
          </p:nvSpPr>
          <p:spPr bwMode="auto">
            <a:xfrm>
              <a:off x="2772"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X</a:t>
              </a:r>
            </a:p>
          </p:txBody>
        </p:sp>
        <p:sp>
          <p:nvSpPr>
            <p:cNvPr id="120859" name="Rectangle 154"/>
            <p:cNvSpPr>
              <a:spLocks noChangeArrowheads="1"/>
            </p:cNvSpPr>
            <p:nvPr/>
          </p:nvSpPr>
          <p:spPr bwMode="auto">
            <a:xfrm>
              <a:off x="2148"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V</a:t>
              </a:r>
            </a:p>
          </p:txBody>
        </p:sp>
        <p:sp>
          <p:nvSpPr>
            <p:cNvPr id="120860" name="Rectangle 155"/>
            <p:cNvSpPr>
              <a:spLocks noChangeArrowheads="1"/>
            </p:cNvSpPr>
            <p:nvPr/>
          </p:nvSpPr>
          <p:spPr bwMode="auto">
            <a:xfrm>
              <a:off x="1524"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línea</a:t>
              </a:r>
            </a:p>
          </p:txBody>
        </p:sp>
        <p:sp>
          <p:nvSpPr>
            <p:cNvPr id="120861" name="Rectangle 156"/>
            <p:cNvSpPr>
              <a:spLocks noChangeArrowheads="1"/>
            </p:cNvSpPr>
            <p:nvPr/>
          </p:nvSpPr>
          <p:spPr bwMode="auto">
            <a:xfrm>
              <a:off x="192" y="1780"/>
              <a:ext cx="1332" cy="365"/>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Disposición Cilindros</a:t>
              </a:r>
            </a:p>
          </p:txBody>
        </p:sp>
        <p:sp>
          <p:nvSpPr>
            <p:cNvPr id="120862" name="Rectangle 157"/>
            <p:cNvSpPr>
              <a:spLocks noChangeArrowheads="1"/>
            </p:cNvSpPr>
            <p:nvPr/>
          </p:nvSpPr>
          <p:spPr bwMode="auto">
            <a:xfrm>
              <a:off x="3396" y="1488"/>
              <a:ext cx="2251" cy="29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2 Tiempos</a:t>
              </a:r>
            </a:p>
          </p:txBody>
        </p:sp>
        <p:sp>
          <p:nvSpPr>
            <p:cNvPr id="120863" name="Rectangle 158"/>
            <p:cNvSpPr>
              <a:spLocks noChangeArrowheads="1"/>
            </p:cNvSpPr>
            <p:nvPr/>
          </p:nvSpPr>
          <p:spPr bwMode="auto">
            <a:xfrm>
              <a:off x="1524" y="1488"/>
              <a:ext cx="1872" cy="29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4 Tiempos</a:t>
              </a:r>
            </a:p>
          </p:txBody>
        </p:sp>
        <p:sp>
          <p:nvSpPr>
            <p:cNvPr id="120864" name="Rectangle 159"/>
            <p:cNvSpPr>
              <a:spLocks noChangeArrowheads="1"/>
            </p:cNvSpPr>
            <p:nvPr/>
          </p:nvSpPr>
          <p:spPr bwMode="auto">
            <a:xfrm>
              <a:off x="192" y="1488"/>
              <a:ext cx="1332" cy="29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Ciclos Operación</a:t>
              </a:r>
            </a:p>
          </p:txBody>
        </p:sp>
        <p:sp>
          <p:nvSpPr>
            <p:cNvPr id="120865" name="Line 160"/>
            <p:cNvSpPr>
              <a:spLocks noChangeShapeType="1"/>
            </p:cNvSpPr>
            <p:nvPr/>
          </p:nvSpPr>
          <p:spPr bwMode="auto">
            <a:xfrm>
              <a:off x="192" y="1488"/>
              <a:ext cx="5455" cy="1"/>
            </a:xfrm>
            <a:prstGeom prst="line">
              <a:avLst/>
            </a:prstGeom>
            <a:noFill/>
            <a:ln w="12600">
              <a:solidFill>
                <a:srgbClr val="FFFFFF"/>
              </a:solidFill>
              <a:miter lim="800000"/>
              <a:headEnd/>
              <a:tailEnd/>
            </a:ln>
          </p:spPr>
          <p:txBody>
            <a:bodyPr/>
            <a:lstStyle/>
            <a:p>
              <a:endParaRPr lang="es-CL"/>
            </a:p>
          </p:txBody>
        </p:sp>
        <p:sp>
          <p:nvSpPr>
            <p:cNvPr id="120866" name="Line 161"/>
            <p:cNvSpPr>
              <a:spLocks noChangeShapeType="1"/>
            </p:cNvSpPr>
            <p:nvPr/>
          </p:nvSpPr>
          <p:spPr bwMode="auto">
            <a:xfrm>
              <a:off x="192" y="3834"/>
              <a:ext cx="5455" cy="1"/>
            </a:xfrm>
            <a:prstGeom prst="line">
              <a:avLst/>
            </a:prstGeom>
            <a:noFill/>
            <a:ln w="12600">
              <a:solidFill>
                <a:srgbClr val="FFFFFF"/>
              </a:solidFill>
              <a:miter lim="800000"/>
              <a:headEnd/>
              <a:tailEnd/>
            </a:ln>
          </p:spPr>
          <p:txBody>
            <a:bodyPr/>
            <a:lstStyle/>
            <a:p>
              <a:endParaRPr lang="es-CL"/>
            </a:p>
          </p:txBody>
        </p:sp>
        <p:sp>
          <p:nvSpPr>
            <p:cNvPr id="120867" name="Line 162"/>
            <p:cNvSpPr>
              <a:spLocks noChangeShapeType="1"/>
            </p:cNvSpPr>
            <p:nvPr/>
          </p:nvSpPr>
          <p:spPr bwMode="auto">
            <a:xfrm>
              <a:off x="1524" y="1488"/>
              <a:ext cx="1" cy="2346"/>
            </a:xfrm>
            <a:prstGeom prst="line">
              <a:avLst/>
            </a:prstGeom>
            <a:noFill/>
            <a:ln w="12600">
              <a:solidFill>
                <a:srgbClr val="FFFFFF"/>
              </a:solidFill>
              <a:miter lim="800000"/>
              <a:headEnd/>
              <a:tailEnd/>
            </a:ln>
          </p:spPr>
          <p:txBody>
            <a:bodyPr/>
            <a:lstStyle/>
            <a:p>
              <a:endParaRPr lang="es-CL"/>
            </a:p>
          </p:txBody>
        </p:sp>
        <p:sp>
          <p:nvSpPr>
            <p:cNvPr id="120868" name="Line 163"/>
            <p:cNvSpPr>
              <a:spLocks noChangeShapeType="1"/>
            </p:cNvSpPr>
            <p:nvPr/>
          </p:nvSpPr>
          <p:spPr bwMode="auto">
            <a:xfrm>
              <a:off x="3396" y="1488"/>
              <a:ext cx="1" cy="657"/>
            </a:xfrm>
            <a:prstGeom prst="line">
              <a:avLst/>
            </a:prstGeom>
            <a:noFill/>
            <a:ln w="12600">
              <a:solidFill>
                <a:srgbClr val="FFFFFF"/>
              </a:solidFill>
              <a:miter lim="800000"/>
              <a:headEnd/>
              <a:tailEnd/>
            </a:ln>
          </p:spPr>
          <p:txBody>
            <a:bodyPr/>
            <a:lstStyle/>
            <a:p>
              <a:endParaRPr lang="es-CL"/>
            </a:p>
          </p:txBody>
        </p:sp>
        <p:sp>
          <p:nvSpPr>
            <p:cNvPr id="120869" name="Line 164"/>
            <p:cNvSpPr>
              <a:spLocks noChangeShapeType="1"/>
            </p:cNvSpPr>
            <p:nvPr/>
          </p:nvSpPr>
          <p:spPr bwMode="auto">
            <a:xfrm>
              <a:off x="192" y="1780"/>
              <a:ext cx="5455" cy="1"/>
            </a:xfrm>
            <a:prstGeom prst="line">
              <a:avLst/>
            </a:prstGeom>
            <a:noFill/>
            <a:ln w="12600">
              <a:solidFill>
                <a:srgbClr val="FFFFFF"/>
              </a:solidFill>
              <a:miter lim="800000"/>
              <a:headEnd/>
              <a:tailEnd/>
            </a:ln>
          </p:spPr>
          <p:txBody>
            <a:bodyPr/>
            <a:lstStyle/>
            <a:p>
              <a:endParaRPr lang="es-CL"/>
            </a:p>
          </p:txBody>
        </p:sp>
        <p:sp>
          <p:nvSpPr>
            <p:cNvPr id="120870" name="Line 165"/>
            <p:cNvSpPr>
              <a:spLocks noChangeShapeType="1"/>
            </p:cNvSpPr>
            <p:nvPr/>
          </p:nvSpPr>
          <p:spPr bwMode="auto">
            <a:xfrm>
              <a:off x="2148" y="1780"/>
              <a:ext cx="1" cy="365"/>
            </a:xfrm>
            <a:prstGeom prst="line">
              <a:avLst/>
            </a:prstGeom>
            <a:noFill/>
            <a:ln w="12600">
              <a:solidFill>
                <a:srgbClr val="FFFFFF"/>
              </a:solidFill>
              <a:miter lim="800000"/>
              <a:headEnd/>
              <a:tailEnd/>
            </a:ln>
          </p:spPr>
          <p:txBody>
            <a:bodyPr/>
            <a:lstStyle/>
            <a:p>
              <a:endParaRPr lang="es-CL"/>
            </a:p>
          </p:txBody>
        </p:sp>
        <p:sp>
          <p:nvSpPr>
            <p:cNvPr id="120871" name="Line 166"/>
            <p:cNvSpPr>
              <a:spLocks noChangeShapeType="1"/>
            </p:cNvSpPr>
            <p:nvPr/>
          </p:nvSpPr>
          <p:spPr bwMode="auto">
            <a:xfrm>
              <a:off x="2772" y="1780"/>
              <a:ext cx="1" cy="1049"/>
            </a:xfrm>
            <a:prstGeom prst="line">
              <a:avLst/>
            </a:prstGeom>
            <a:noFill/>
            <a:ln w="12600">
              <a:solidFill>
                <a:srgbClr val="FFFFFF"/>
              </a:solidFill>
              <a:miter lim="800000"/>
              <a:headEnd/>
              <a:tailEnd/>
            </a:ln>
          </p:spPr>
          <p:txBody>
            <a:bodyPr/>
            <a:lstStyle/>
            <a:p>
              <a:endParaRPr lang="es-CL"/>
            </a:p>
          </p:txBody>
        </p:sp>
        <p:sp>
          <p:nvSpPr>
            <p:cNvPr id="120872" name="Line 167"/>
            <p:cNvSpPr>
              <a:spLocks noChangeShapeType="1"/>
            </p:cNvSpPr>
            <p:nvPr/>
          </p:nvSpPr>
          <p:spPr bwMode="auto">
            <a:xfrm>
              <a:off x="4135" y="1780"/>
              <a:ext cx="1" cy="1049"/>
            </a:xfrm>
            <a:prstGeom prst="line">
              <a:avLst/>
            </a:prstGeom>
            <a:noFill/>
            <a:ln w="12600">
              <a:solidFill>
                <a:srgbClr val="FFFFFF"/>
              </a:solidFill>
              <a:miter lim="800000"/>
              <a:headEnd/>
              <a:tailEnd/>
            </a:ln>
          </p:spPr>
          <p:txBody>
            <a:bodyPr/>
            <a:lstStyle/>
            <a:p>
              <a:endParaRPr lang="es-CL"/>
            </a:p>
          </p:txBody>
        </p:sp>
        <p:sp>
          <p:nvSpPr>
            <p:cNvPr id="120873" name="Line 168"/>
            <p:cNvSpPr>
              <a:spLocks noChangeShapeType="1"/>
            </p:cNvSpPr>
            <p:nvPr/>
          </p:nvSpPr>
          <p:spPr bwMode="auto">
            <a:xfrm>
              <a:off x="4830" y="1780"/>
              <a:ext cx="1" cy="365"/>
            </a:xfrm>
            <a:prstGeom prst="line">
              <a:avLst/>
            </a:prstGeom>
            <a:noFill/>
            <a:ln w="12600">
              <a:solidFill>
                <a:srgbClr val="FFFFFF"/>
              </a:solidFill>
              <a:miter lim="800000"/>
              <a:headEnd/>
              <a:tailEnd/>
            </a:ln>
          </p:spPr>
          <p:txBody>
            <a:bodyPr/>
            <a:lstStyle/>
            <a:p>
              <a:endParaRPr lang="es-CL"/>
            </a:p>
          </p:txBody>
        </p:sp>
        <p:sp>
          <p:nvSpPr>
            <p:cNvPr id="120874" name="Line 169"/>
            <p:cNvSpPr>
              <a:spLocks noChangeShapeType="1"/>
            </p:cNvSpPr>
            <p:nvPr/>
          </p:nvSpPr>
          <p:spPr bwMode="auto">
            <a:xfrm>
              <a:off x="192" y="2145"/>
              <a:ext cx="5455" cy="1"/>
            </a:xfrm>
            <a:prstGeom prst="line">
              <a:avLst/>
            </a:prstGeom>
            <a:noFill/>
            <a:ln w="12600">
              <a:solidFill>
                <a:srgbClr val="FFFFFF"/>
              </a:solidFill>
              <a:miter lim="800000"/>
              <a:headEnd/>
              <a:tailEnd/>
            </a:ln>
          </p:spPr>
          <p:txBody>
            <a:bodyPr/>
            <a:lstStyle/>
            <a:p>
              <a:endParaRPr lang="es-CL"/>
            </a:p>
          </p:txBody>
        </p:sp>
        <p:sp>
          <p:nvSpPr>
            <p:cNvPr id="120875" name="Line 170"/>
            <p:cNvSpPr>
              <a:spLocks noChangeShapeType="1"/>
            </p:cNvSpPr>
            <p:nvPr/>
          </p:nvSpPr>
          <p:spPr bwMode="auto">
            <a:xfrm>
              <a:off x="192" y="2510"/>
              <a:ext cx="5455" cy="1"/>
            </a:xfrm>
            <a:prstGeom prst="line">
              <a:avLst/>
            </a:prstGeom>
            <a:noFill/>
            <a:ln w="12600">
              <a:solidFill>
                <a:srgbClr val="FFFFFF"/>
              </a:solidFill>
              <a:miter lim="800000"/>
              <a:headEnd/>
              <a:tailEnd/>
            </a:ln>
          </p:spPr>
          <p:txBody>
            <a:bodyPr/>
            <a:lstStyle/>
            <a:p>
              <a:endParaRPr lang="es-CL"/>
            </a:p>
          </p:txBody>
        </p:sp>
        <p:sp>
          <p:nvSpPr>
            <p:cNvPr id="120876" name="Line 171"/>
            <p:cNvSpPr>
              <a:spLocks noChangeShapeType="1"/>
            </p:cNvSpPr>
            <p:nvPr/>
          </p:nvSpPr>
          <p:spPr bwMode="auto">
            <a:xfrm>
              <a:off x="192" y="2829"/>
              <a:ext cx="5455" cy="1"/>
            </a:xfrm>
            <a:prstGeom prst="line">
              <a:avLst/>
            </a:prstGeom>
            <a:noFill/>
            <a:ln w="12600">
              <a:solidFill>
                <a:srgbClr val="FFFFFF"/>
              </a:solidFill>
              <a:miter lim="800000"/>
              <a:headEnd/>
              <a:tailEnd/>
            </a:ln>
          </p:spPr>
          <p:txBody>
            <a:bodyPr/>
            <a:lstStyle/>
            <a:p>
              <a:endParaRPr lang="es-CL"/>
            </a:p>
          </p:txBody>
        </p:sp>
        <p:sp>
          <p:nvSpPr>
            <p:cNvPr id="120877" name="Line 172"/>
            <p:cNvSpPr>
              <a:spLocks noChangeShapeType="1"/>
            </p:cNvSpPr>
            <p:nvPr/>
          </p:nvSpPr>
          <p:spPr bwMode="auto">
            <a:xfrm>
              <a:off x="3396" y="2829"/>
              <a:ext cx="1" cy="694"/>
            </a:xfrm>
            <a:prstGeom prst="line">
              <a:avLst/>
            </a:prstGeom>
            <a:noFill/>
            <a:ln w="12600">
              <a:solidFill>
                <a:srgbClr val="FFFFFF"/>
              </a:solidFill>
              <a:miter lim="800000"/>
              <a:headEnd/>
              <a:tailEnd/>
            </a:ln>
          </p:spPr>
          <p:txBody>
            <a:bodyPr/>
            <a:lstStyle/>
            <a:p>
              <a:endParaRPr lang="es-CL"/>
            </a:p>
          </p:txBody>
        </p:sp>
        <p:sp>
          <p:nvSpPr>
            <p:cNvPr id="120878" name="Line 173"/>
            <p:cNvSpPr>
              <a:spLocks noChangeShapeType="1"/>
            </p:cNvSpPr>
            <p:nvPr/>
          </p:nvSpPr>
          <p:spPr bwMode="auto">
            <a:xfrm>
              <a:off x="192" y="3161"/>
              <a:ext cx="5455" cy="1"/>
            </a:xfrm>
            <a:prstGeom prst="line">
              <a:avLst/>
            </a:prstGeom>
            <a:noFill/>
            <a:ln w="12600">
              <a:solidFill>
                <a:srgbClr val="FFFFFF"/>
              </a:solidFill>
              <a:miter lim="800000"/>
              <a:headEnd/>
              <a:tailEnd/>
            </a:ln>
          </p:spPr>
          <p:txBody>
            <a:bodyPr/>
            <a:lstStyle/>
            <a:p>
              <a:endParaRPr lang="es-CL"/>
            </a:p>
          </p:txBody>
        </p:sp>
        <p:sp>
          <p:nvSpPr>
            <p:cNvPr id="120879" name="Line 174"/>
            <p:cNvSpPr>
              <a:spLocks noChangeShapeType="1"/>
            </p:cNvSpPr>
            <p:nvPr/>
          </p:nvSpPr>
          <p:spPr bwMode="auto">
            <a:xfrm>
              <a:off x="192" y="1488"/>
              <a:ext cx="1" cy="2346"/>
            </a:xfrm>
            <a:prstGeom prst="line">
              <a:avLst/>
            </a:prstGeom>
            <a:noFill/>
            <a:ln w="12600">
              <a:solidFill>
                <a:srgbClr val="FFFFFF"/>
              </a:solidFill>
              <a:miter lim="800000"/>
              <a:headEnd/>
              <a:tailEnd/>
            </a:ln>
          </p:spPr>
          <p:txBody>
            <a:bodyPr/>
            <a:lstStyle/>
            <a:p>
              <a:endParaRPr lang="es-CL"/>
            </a:p>
          </p:txBody>
        </p:sp>
        <p:sp>
          <p:nvSpPr>
            <p:cNvPr id="120880" name="Line 175"/>
            <p:cNvSpPr>
              <a:spLocks noChangeShapeType="1"/>
            </p:cNvSpPr>
            <p:nvPr/>
          </p:nvSpPr>
          <p:spPr bwMode="auto">
            <a:xfrm>
              <a:off x="5647" y="1488"/>
              <a:ext cx="1" cy="2346"/>
            </a:xfrm>
            <a:prstGeom prst="line">
              <a:avLst/>
            </a:prstGeom>
            <a:noFill/>
            <a:ln w="12600">
              <a:solidFill>
                <a:srgbClr val="FFFFFF"/>
              </a:solidFill>
              <a:miter lim="800000"/>
              <a:headEnd/>
              <a:tailEnd/>
            </a:ln>
          </p:spPr>
          <p:txBody>
            <a:bodyPr/>
            <a:lstStyle/>
            <a:p>
              <a:endParaRPr lang="es-CL"/>
            </a:p>
          </p:txBody>
        </p:sp>
        <p:sp>
          <p:nvSpPr>
            <p:cNvPr id="120881" name="Line 176"/>
            <p:cNvSpPr>
              <a:spLocks noChangeShapeType="1"/>
            </p:cNvSpPr>
            <p:nvPr/>
          </p:nvSpPr>
          <p:spPr bwMode="auto">
            <a:xfrm>
              <a:off x="192" y="3523"/>
              <a:ext cx="5455" cy="1"/>
            </a:xfrm>
            <a:prstGeom prst="line">
              <a:avLst/>
            </a:prstGeom>
            <a:noFill/>
            <a:ln w="12600">
              <a:solidFill>
                <a:srgbClr val="FFFFFF"/>
              </a:solidFill>
              <a:miter lim="800000"/>
              <a:headEnd/>
              <a:tailEnd/>
            </a:ln>
          </p:spPr>
          <p:txBody>
            <a:bodyPr/>
            <a:lstStyle/>
            <a:p>
              <a:endParaRPr lang="es-CL"/>
            </a:p>
          </p:txBody>
        </p:sp>
        <p:sp>
          <p:nvSpPr>
            <p:cNvPr id="120882" name="Line 177"/>
            <p:cNvSpPr>
              <a:spLocks noChangeShapeType="1"/>
            </p:cNvSpPr>
            <p:nvPr/>
          </p:nvSpPr>
          <p:spPr bwMode="auto">
            <a:xfrm>
              <a:off x="2772" y="3523"/>
              <a:ext cx="1" cy="311"/>
            </a:xfrm>
            <a:prstGeom prst="line">
              <a:avLst/>
            </a:prstGeom>
            <a:noFill/>
            <a:ln w="12600">
              <a:solidFill>
                <a:srgbClr val="FFFFFF"/>
              </a:solidFill>
              <a:miter lim="800000"/>
              <a:headEnd/>
              <a:tailEnd/>
            </a:ln>
          </p:spPr>
          <p:txBody>
            <a:bodyPr/>
            <a:lstStyle/>
            <a:p>
              <a:endParaRPr lang="es-CL"/>
            </a:p>
          </p:txBody>
        </p:sp>
        <p:sp>
          <p:nvSpPr>
            <p:cNvPr id="120883" name="Line 178"/>
            <p:cNvSpPr>
              <a:spLocks noChangeShapeType="1"/>
            </p:cNvSpPr>
            <p:nvPr/>
          </p:nvSpPr>
          <p:spPr bwMode="auto">
            <a:xfrm>
              <a:off x="4020" y="3523"/>
              <a:ext cx="1" cy="311"/>
            </a:xfrm>
            <a:prstGeom prst="line">
              <a:avLst/>
            </a:prstGeom>
            <a:noFill/>
            <a:ln w="12600">
              <a:solidFill>
                <a:srgbClr val="FFFFFF"/>
              </a:solidFill>
              <a:miter lim="800000"/>
              <a:headEnd/>
              <a:tailEnd/>
            </a:ln>
          </p:spPr>
          <p:txBody>
            <a:bodyPr/>
            <a:lstStyle/>
            <a:p>
              <a:endParaRPr lang="es-CL"/>
            </a:p>
          </p:txBody>
        </p:sp>
      </p:grpSp>
    </p:spTree>
  </p:cSld>
  <p:clrMapOvr>
    <a:masterClrMapping/>
  </p:clrMapOvr>
  <p:transition/>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21859" name="Rectangle 3"/>
          <p:cNvSpPr>
            <a:spLocks noGrp="1" noChangeArrowheads="1"/>
          </p:cNvSpPr>
          <p:nvPr>
            <p:ph type="body" idx="1"/>
          </p:nvPr>
        </p:nvSpPr>
        <p:spPr/>
        <p:txBody>
          <a:bodyPr/>
          <a:lstStyle/>
          <a:p>
            <a:pPr eaLnBrk="1" hangingPunct="1"/>
            <a:r>
              <a:rPr lang="es-MX"/>
              <a:t>Sistema Alimentación de Aire</a:t>
            </a:r>
          </a:p>
          <a:p>
            <a:pPr lvl="1" eaLnBrk="1" hangingPunct="1"/>
            <a:r>
              <a:rPr lang="es-MX"/>
              <a:t>Conjunto de elementos del motor diesel que proveen aire fresco para la combustión dentro del cilindro, como también para expulsar los gases quemados producto de la combustión.</a:t>
            </a:r>
          </a:p>
          <a:p>
            <a:pPr lvl="1" eaLnBrk="1" hangingPunct="1"/>
            <a:r>
              <a:rPr lang="es-MX"/>
              <a:t>Comúnmente denominados sistemas de admisión y descarga de gases.</a:t>
            </a:r>
          </a:p>
        </p:txBody>
      </p:sp>
    </p:spTree>
  </p:cSld>
  <p:clrMapOvr>
    <a:masterClrMapping/>
  </p:clrMapOvr>
  <p:transition/>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22883" name="Rectangle 3"/>
          <p:cNvSpPr>
            <a:spLocks noGrp="1" noChangeArrowheads="1"/>
          </p:cNvSpPr>
          <p:nvPr>
            <p:ph type="body" idx="1"/>
          </p:nvPr>
        </p:nvSpPr>
        <p:spPr/>
        <p:txBody>
          <a:bodyPr/>
          <a:lstStyle/>
          <a:p>
            <a:pPr eaLnBrk="1" hangingPunct="1">
              <a:lnSpc>
                <a:spcPct val="80000"/>
              </a:lnSpc>
            </a:pPr>
            <a:r>
              <a:rPr lang="es-MX" sz="1700"/>
              <a:t>Admisión de Aire en motores Diesel de 4 Tiempos</a:t>
            </a:r>
          </a:p>
          <a:p>
            <a:pPr lvl="1" eaLnBrk="1" hangingPunct="1">
              <a:lnSpc>
                <a:spcPct val="80000"/>
              </a:lnSpc>
            </a:pPr>
            <a:r>
              <a:rPr lang="es-MX" sz="1500"/>
              <a:t>El aire ingresa a través de válvulas de admisión debido a la succión que produce el pistón dentro del cilindro en su carrera de admisión.</a:t>
            </a:r>
          </a:p>
          <a:p>
            <a:pPr lvl="1" eaLnBrk="1" hangingPunct="1">
              <a:lnSpc>
                <a:spcPct val="80000"/>
              </a:lnSpc>
            </a:pPr>
            <a:r>
              <a:rPr lang="es-MX" sz="1500"/>
              <a:t>El movimiento descendente del pistón aspira el aire dentro del cilindro, el cual pasa a través de la válvula.</a:t>
            </a:r>
          </a:p>
          <a:p>
            <a:pPr eaLnBrk="1" hangingPunct="1">
              <a:lnSpc>
                <a:spcPct val="80000"/>
              </a:lnSpc>
            </a:pPr>
            <a:r>
              <a:rPr lang="es-MX" sz="1700"/>
              <a:t>Barrido de Aire en Motores Diesel de 2 Tiempos</a:t>
            </a:r>
          </a:p>
          <a:p>
            <a:pPr lvl="1" eaLnBrk="1" hangingPunct="1">
              <a:lnSpc>
                <a:spcPct val="80000"/>
              </a:lnSpc>
            </a:pPr>
            <a:r>
              <a:rPr lang="es-MX" sz="1500"/>
              <a:t>El aire se suministra al cilindro con presión baja (2 a 5 PSI).</a:t>
            </a:r>
          </a:p>
          <a:p>
            <a:pPr lvl="1" eaLnBrk="1" hangingPunct="1">
              <a:lnSpc>
                <a:spcPct val="80000"/>
              </a:lnSpc>
            </a:pPr>
            <a:r>
              <a:rPr lang="es-MX" sz="1500"/>
              <a:t>Lo provee una bomba de barrido.</a:t>
            </a:r>
          </a:p>
          <a:p>
            <a:pPr lvl="1" eaLnBrk="1" hangingPunct="1">
              <a:lnSpc>
                <a:spcPct val="80000"/>
              </a:lnSpc>
            </a:pPr>
            <a:r>
              <a:rPr lang="es-MX" sz="1500"/>
              <a:t>Este aire debe ser capaz de remover los gases quemados en un lapso muy pequeño, proceso que recibe el nombre de barrido.</a:t>
            </a:r>
          </a:p>
          <a:p>
            <a:pPr lvl="1" eaLnBrk="1" hangingPunct="1">
              <a:lnSpc>
                <a:spcPct val="80000"/>
              </a:lnSpc>
            </a:pPr>
            <a:r>
              <a:rPr lang="es-MX" sz="1500"/>
              <a:t>Los expulsa hacia el múltiple de descarga y hacia la chimenea.</a:t>
            </a:r>
          </a:p>
          <a:p>
            <a:pPr lvl="1" eaLnBrk="1" hangingPunct="1">
              <a:lnSpc>
                <a:spcPct val="80000"/>
              </a:lnSpc>
            </a:pPr>
            <a:r>
              <a:rPr lang="es-MX" sz="1500">
                <a:solidFill>
                  <a:schemeClr val="accent1"/>
                </a:solidFill>
              </a:rPr>
              <a:t>El motor de la SALA posee un sistema típico de barrido para un motor diesel de 2 tiempos. Es del tipo desplazamiento positivo (lóbulos). También pueden ser del tipo centrifugo.</a:t>
            </a:r>
          </a:p>
          <a:p>
            <a:pPr lvl="1" eaLnBrk="1" hangingPunct="1">
              <a:lnSpc>
                <a:spcPct val="80000"/>
              </a:lnSpc>
            </a:pPr>
            <a:r>
              <a:rPr lang="es-MX" sz="1500"/>
              <a:t>El aire ingresa al interior del cilindro a través de lumbreras existentes en la camisa.</a:t>
            </a:r>
          </a:p>
          <a:p>
            <a:pPr lvl="1" eaLnBrk="1" hangingPunct="1">
              <a:lnSpc>
                <a:spcPct val="80000"/>
              </a:lnSpc>
            </a:pPr>
            <a:r>
              <a:rPr lang="es-MX" sz="1500"/>
              <a:t>Las bombas de barrido también son conocidas con el nombre de sopladores.</a:t>
            </a:r>
          </a:p>
          <a:p>
            <a:pPr lvl="1" eaLnBrk="1" hangingPunct="1">
              <a:lnSpc>
                <a:spcPct val="80000"/>
              </a:lnSpc>
            </a:pPr>
            <a:endParaRPr lang="es-MX" sz="1500"/>
          </a:p>
          <a:p>
            <a:pPr eaLnBrk="1" hangingPunct="1">
              <a:lnSpc>
                <a:spcPct val="80000"/>
              </a:lnSpc>
            </a:pPr>
            <a:endParaRPr lang="es-ES" sz="1700"/>
          </a:p>
        </p:txBody>
      </p:sp>
    </p:spTree>
  </p:cSld>
  <p:clrMapOvr>
    <a:masterClrMapping/>
  </p:clrMapOvr>
  <p:transition/>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23907" name="Rectangle 3"/>
          <p:cNvSpPr>
            <a:spLocks noGrp="1" noChangeArrowheads="1"/>
          </p:cNvSpPr>
          <p:nvPr>
            <p:ph type="body" idx="1"/>
          </p:nvPr>
        </p:nvSpPr>
        <p:spPr/>
        <p:txBody>
          <a:bodyPr/>
          <a:lstStyle/>
          <a:p>
            <a:pPr eaLnBrk="1" hangingPunct="1">
              <a:lnSpc>
                <a:spcPct val="80000"/>
              </a:lnSpc>
            </a:pPr>
            <a:r>
              <a:rPr lang="es-MX" sz="1900"/>
              <a:t>Nociones de Sobrealimentación de Aire en Motores</a:t>
            </a:r>
          </a:p>
          <a:p>
            <a:pPr lvl="1" eaLnBrk="1" hangingPunct="1">
              <a:lnSpc>
                <a:spcPct val="80000"/>
              </a:lnSpc>
            </a:pPr>
            <a:r>
              <a:rPr lang="es-MX" sz="1700"/>
              <a:t>Sobrealimentación de aire: </a:t>
            </a:r>
          </a:p>
          <a:p>
            <a:pPr lvl="2" eaLnBrk="1" hangingPunct="1">
              <a:lnSpc>
                <a:spcPct val="80000"/>
              </a:lnSpc>
            </a:pPr>
            <a:r>
              <a:rPr lang="es-MX" sz="1500"/>
              <a:t>Ingreso de una cantidad de aire al cilindro, mayor a la que hubiese ingresado mediante la succión del pistón (4 tiempos) o con la bomba de barrido (2 tiempos). </a:t>
            </a:r>
          </a:p>
          <a:p>
            <a:pPr lvl="2" eaLnBrk="1" hangingPunct="1">
              <a:lnSpc>
                <a:spcPct val="80000"/>
              </a:lnSpc>
            </a:pPr>
            <a:r>
              <a:rPr lang="es-MX" sz="1500"/>
              <a:t>Aumento de la densidad del aire que ingresa debido a su mayor presión, lo que permite aumentar la cantidad de combustible disponible para combustión eficiente y, por ende, obtener una mayor potencia del motor. </a:t>
            </a:r>
          </a:p>
          <a:p>
            <a:pPr lvl="2" eaLnBrk="1" hangingPunct="1">
              <a:lnSpc>
                <a:spcPct val="80000"/>
              </a:lnSpc>
            </a:pPr>
            <a:r>
              <a:rPr lang="es-MX" sz="1500"/>
              <a:t>En el turbocargador los gases de descarga, producidos por la combustión a una alta temperatura, pasan a través de un sistema de toberas aumentado su energía cinética, la cual se trasforma en energía mecánica en la turbina. Esta gira a una alta velocidad trasmitiendo dicho movimiento al compresor de aire, el cual esta acoplado al mismo eje.</a:t>
            </a:r>
          </a:p>
          <a:p>
            <a:pPr lvl="2" eaLnBrk="1" hangingPunct="1">
              <a:lnSpc>
                <a:spcPct val="80000"/>
              </a:lnSpc>
            </a:pPr>
            <a:r>
              <a:rPr lang="es-MX" sz="1500"/>
              <a:t>El compresor succiona el aire fresco, lo hace pasar por un enfriador para incrementar la densidad del aire al bajar su temperatura y por ende su volumen, y así contar con mayor cantidad de moléculas de aire para la combustión en el cilindro</a:t>
            </a:r>
          </a:p>
          <a:p>
            <a:pPr lvl="1" eaLnBrk="1" hangingPunct="1">
              <a:lnSpc>
                <a:spcPct val="80000"/>
              </a:lnSpc>
            </a:pPr>
            <a:endParaRPr lang="es-ES" sz="1700"/>
          </a:p>
        </p:txBody>
      </p:sp>
    </p:spTree>
  </p:cSld>
  <p:clrMapOvr>
    <a:masterClrMapping/>
  </p:clrMapOvr>
  <p:transition/>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24931" name="Rectangle 3"/>
          <p:cNvSpPr>
            <a:spLocks noGrp="1" noChangeArrowheads="1"/>
          </p:cNvSpPr>
          <p:nvPr>
            <p:ph type="body" idx="1"/>
          </p:nvPr>
        </p:nvSpPr>
        <p:spPr/>
        <p:txBody>
          <a:bodyPr/>
          <a:lstStyle/>
          <a:p>
            <a:pPr eaLnBrk="1" hangingPunct="1">
              <a:lnSpc>
                <a:spcPct val="90000"/>
              </a:lnSpc>
            </a:pPr>
            <a:r>
              <a:rPr lang="es-MX" sz="2500"/>
              <a:t>Nociones de Sobrealimentación de Aire en Motores</a:t>
            </a:r>
          </a:p>
          <a:p>
            <a:pPr lvl="1" eaLnBrk="1" hangingPunct="1">
              <a:lnSpc>
                <a:spcPct val="90000"/>
              </a:lnSpc>
            </a:pPr>
            <a:r>
              <a:rPr lang="es-MX" sz="2100"/>
              <a:t>El concepto de sobrealimentación de aire es válido para los motores de 4 como de 2 tiempos. </a:t>
            </a:r>
          </a:p>
          <a:p>
            <a:pPr lvl="1" eaLnBrk="1" hangingPunct="1">
              <a:lnSpc>
                <a:spcPct val="90000"/>
              </a:lnSpc>
            </a:pPr>
            <a:r>
              <a:rPr lang="es-MX" sz="2100"/>
              <a:t>Las ventajas comparativas del sistema de sobrealimentación de aire hacen que hoy la mayoría de los motores diesel tengan turbocargadores.</a:t>
            </a:r>
          </a:p>
          <a:p>
            <a:pPr lvl="1" eaLnBrk="1" hangingPunct="1">
              <a:lnSpc>
                <a:spcPct val="90000"/>
              </a:lnSpc>
            </a:pPr>
            <a:r>
              <a:rPr lang="es-MX" sz="2100"/>
              <a:t>Existen algunos motores que no emplean dicho sistema, los que son conocidos con el nombre de motores normalmente aspirados.</a:t>
            </a:r>
          </a:p>
          <a:p>
            <a:pPr lvl="1" eaLnBrk="1" hangingPunct="1">
              <a:lnSpc>
                <a:spcPct val="90000"/>
              </a:lnSpc>
            </a:pPr>
            <a:endParaRPr lang="es-MX" sz="2100"/>
          </a:p>
          <a:p>
            <a:pPr lvl="1" eaLnBrk="1" hangingPunct="1">
              <a:lnSpc>
                <a:spcPct val="90000"/>
              </a:lnSpc>
            </a:pPr>
            <a:endParaRPr lang="es-ES" sz="2100"/>
          </a:p>
        </p:txBody>
      </p:sp>
      <p:pic>
        <p:nvPicPr>
          <p:cNvPr id="5" name="Como Funciona Un Turbo Bien Explicado.mp4">
            <a:hlinkClick r:id="" action="ppaction://media"/>
          </p:cNvPr>
          <p:cNvPicPr>
            <a:picLocks noChangeAspect="1"/>
          </p:cNvPicPr>
          <p:nvPr>
            <a:videoFile r:link="rId2"/>
            <p:extLst>
              <p:ext uri="{DAA4B4D4-6D71-4841-9C94-3DE7FCFB9230}">
                <p14:media xmlns:p14="http://schemas.microsoft.com/office/powerpoint/2010/main" r:link="rId1"/>
              </p:ext>
            </p:extLst>
          </p:nvPr>
        </p:nvPicPr>
        <p:blipFill>
          <a:blip r:embed="rId4"/>
          <a:stretch>
            <a:fillRect/>
          </a:stretch>
        </p:blipFill>
        <p:spPr>
          <a:xfrm>
            <a:off x="1285843" y="1714489"/>
            <a:ext cx="6715182" cy="5036386"/>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0.7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par>
                          <p:cTn id="10" fill="hold">
                            <p:stCondLst>
                              <p:cond delay="1000"/>
                            </p:stCondLst>
                            <p:childTnLst>
                              <p:par>
                                <p:cTn id="11" presetID="1" presetClass="mediacall" presetSubtype="0" fill="hold" nodeType="afterEffect">
                                  <p:stCondLst>
                                    <p:cond delay="0"/>
                                  </p:stCondLst>
                                  <p:childTnLst>
                                    <p:cmd type="call" cmd="playFrom(0.0)">
                                      <p:cBhvr>
                                        <p:cTn id="12"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p:cTn id="13" fill="hold" display="0">
                  <p:stCondLst>
                    <p:cond delay="indefinite"/>
                  </p:stCondLst>
                  <p:endCondLst>
                    <p:cond evt="onNext" delay="0">
                      <p:tgtEl>
                        <p:sldTgt/>
                      </p:tgtEl>
                    </p:cond>
                    <p:cond evt="onPrev" delay="0">
                      <p:tgtEl>
                        <p:sldTgt/>
                      </p:tgtEl>
                    </p:cond>
                  </p:endCondLst>
                </p:cTn>
                <p:tgtEl>
                  <p:spTgt spid="5"/>
                </p:tgtEl>
              </p:cMediaNode>
            </p:video>
            <p:seq concurrent="1" nextAc="seek">
              <p:cTn id="14" restart="whenNotActive" fill="hold" evtFilter="cancelBubble" nodeType="interactiveSeq">
                <p:stCondLst>
                  <p:cond evt="onClick" delay="0">
                    <p:tgtEl>
                      <p:spTgt spid="5"/>
                    </p:tgtEl>
                  </p:cond>
                </p:stCondLst>
                <p:endSync evt="end" delay="0">
                  <p:rtn val="all"/>
                </p:endSync>
                <p:childTnLst>
                  <p:par>
                    <p:cTn id="15" fill="hold">
                      <p:stCondLst>
                        <p:cond delay="0"/>
                      </p:stCondLst>
                      <p:childTnLst>
                        <p:par>
                          <p:cTn id="16" fill="hold">
                            <p:stCondLst>
                              <p:cond delay="0"/>
                            </p:stCondLst>
                            <p:childTnLst>
                              <p:par>
                                <p:cTn id="17" presetID="2" presetClass="mediacall" presetSubtype="0" fill="hold" nodeType="clickEffect">
                                  <p:stCondLst>
                                    <p:cond delay="0"/>
                                  </p:stCondLst>
                                  <p:childTnLst>
                                    <p:cmd type="call" cmd="togglePause">
                                      <p:cBhvr>
                                        <p:cTn id="18"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20835" name="Rectangle 83"/>
          <p:cNvSpPr>
            <a:spLocks noChangeArrowheads="1"/>
          </p:cNvSpPr>
          <p:nvPr/>
        </p:nvSpPr>
        <p:spPr bwMode="auto">
          <a:xfrm>
            <a:off x="1042988" y="1531938"/>
            <a:ext cx="6029325" cy="396875"/>
          </a:xfrm>
          <a:prstGeom prst="rect">
            <a:avLst/>
          </a:prstGeom>
          <a:noFill/>
          <a:ln w="9525">
            <a:noFill/>
            <a:miter lim="800000"/>
            <a:headEnd/>
            <a:tailEnd/>
          </a:ln>
        </p:spPr>
        <p:txBody>
          <a:bodyPr wrap="none">
            <a:spAutoFit/>
          </a:bodyPr>
          <a:lstStyle/>
          <a:p>
            <a:pPr eaLnBrk="0" hangingPunct="0">
              <a:buClr>
                <a:srgbClr val="FFFFFF"/>
              </a:buClr>
              <a:buSzPct val="100000"/>
              <a:buFont typeface="Arial" charset="0"/>
              <a:buNone/>
            </a:pPr>
            <a:r>
              <a:rPr lang="es-ES" sz="2000" b="1"/>
              <a:t>CRITERIOS: </a:t>
            </a:r>
            <a:r>
              <a:rPr lang="es-ES" sz="2000"/>
              <a:t>Existen diversas clasificaciones</a:t>
            </a:r>
            <a:r>
              <a:rPr lang="en-GB"/>
              <a:t>:</a:t>
            </a:r>
          </a:p>
        </p:txBody>
      </p:sp>
      <p:grpSp>
        <p:nvGrpSpPr>
          <p:cNvPr id="2" name="Group 131"/>
          <p:cNvGrpSpPr>
            <a:grpSpLocks/>
          </p:cNvGrpSpPr>
          <p:nvPr/>
        </p:nvGrpSpPr>
        <p:grpSpPr bwMode="auto">
          <a:xfrm>
            <a:off x="323850" y="2060575"/>
            <a:ext cx="8661400" cy="3725863"/>
            <a:chOff x="192" y="1488"/>
            <a:chExt cx="5456" cy="2347"/>
          </a:xfrm>
        </p:grpSpPr>
        <p:sp>
          <p:nvSpPr>
            <p:cNvPr id="120837" name="Rectangle 132"/>
            <p:cNvSpPr>
              <a:spLocks noChangeArrowheads="1"/>
            </p:cNvSpPr>
            <p:nvPr/>
          </p:nvSpPr>
          <p:spPr bwMode="auto">
            <a:xfrm>
              <a:off x="3396" y="3161"/>
              <a:ext cx="2251" cy="36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Líquido</a:t>
              </a:r>
            </a:p>
          </p:txBody>
        </p:sp>
        <p:sp>
          <p:nvSpPr>
            <p:cNvPr id="120838" name="Rectangle 133"/>
            <p:cNvSpPr>
              <a:spLocks noChangeArrowheads="1"/>
            </p:cNvSpPr>
            <p:nvPr/>
          </p:nvSpPr>
          <p:spPr bwMode="auto">
            <a:xfrm>
              <a:off x="3396" y="2829"/>
              <a:ext cx="2251" cy="33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No Reversible</a:t>
              </a:r>
            </a:p>
          </p:txBody>
        </p:sp>
        <p:sp>
          <p:nvSpPr>
            <p:cNvPr id="120839" name="Rectangle 134"/>
            <p:cNvSpPr>
              <a:spLocks noChangeArrowheads="1"/>
            </p:cNvSpPr>
            <p:nvPr/>
          </p:nvSpPr>
          <p:spPr bwMode="auto">
            <a:xfrm>
              <a:off x="4830" y="1780"/>
              <a:ext cx="817"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Radiales</a:t>
              </a:r>
            </a:p>
          </p:txBody>
        </p:sp>
        <p:sp>
          <p:nvSpPr>
            <p:cNvPr id="120840" name="Rectangle 135"/>
            <p:cNvSpPr>
              <a:spLocks noChangeArrowheads="1"/>
            </p:cNvSpPr>
            <p:nvPr/>
          </p:nvSpPr>
          <p:spPr bwMode="auto">
            <a:xfrm>
              <a:off x="3396" y="1780"/>
              <a:ext cx="739"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Cilindros Opuestos</a:t>
              </a:r>
            </a:p>
          </p:txBody>
        </p:sp>
        <p:sp>
          <p:nvSpPr>
            <p:cNvPr id="120841" name="Rectangle 136"/>
            <p:cNvSpPr>
              <a:spLocks noChangeArrowheads="1"/>
            </p:cNvSpPr>
            <p:nvPr/>
          </p:nvSpPr>
          <p:spPr bwMode="auto">
            <a:xfrm>
              <a:off x="1524" y="3161"/>
              <a:ext cx="1872" cy="36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Aire</a:t>
              </a:r>
            </a:p>
          </p:txBody>
        </p:sp>
        <p:sp>
          <p:nvSpPr>
            <p:cNvPr id="120842" name="Rectangle 137"/>
            <p:cNvSpPr>
              <a:spLocks noChangeArrowheads="1"/>
            </p:cNvSpPr>
            <p:nvPr/>
          </p:nvSpPr>
          <p:spPr bwMode="auto">
            <a:xfrm>
              <a:off x="192" y="3161"/>
              <a:ext cx="1332" cy="36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Sistema Enfriamiento</a:t>
              </a:r>
            </a:p>
          </p:txBody>
        </p:sp>
        <p:sp>
          <p:nvSpPr>
            <p:cNvPr id="120843" name="Rectangle 138"/>
            <p:cNvSpPr>
              <a:spLocks noChangeArrowheads="1"/>
            </p:cNvSpPr>
            <p:nvPr/>
          </p:nvSpPr>
          <p:spPr bwMode="auto">
            <a:xfrm>
              <a:off x="4135" y="2145"/>
              <a:ext cx="1512"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Sobrecargados</a:t>
              </a:r>
            </a:p>
          </p:txBody>
        </p:sp>
        <p:sp>
          <p:nvSpPr>
            <p:cNvPr id="120844" name="Rectangle 139"/>
            <p:cNvSpPr>
              <a:spLocks noChangeArrowheads="1"/>
            </p:cNvSpPr>
            <p:nvPr/>
          </p:nvSpPr>
          <p:spPr bwMode="auto">
            <a:xfrm>
              <a:off x="2772" y="2145"/>
              <a:ext cx="1363"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Barrido de aire</a:t>
              </a:r>
            </a:p>
          </p:txBody>
        </p:sp>
        <p:sp>
          <p:nvSpPr>
            <p:cNvPr id="120845" name="Rectangle 140"/>
            <p:cNvSpPr>
              <a:spLocks noChangeArrowheads="1"/>
            </p:cNvSpPr>
            <p:nvPr/>
          </p:nvSpPr>
          <p:spPr bwMode="auto">
            <a:xfrm>
              <a:off x="1524" y="2145"/>
              <a:ext cx="1248"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Normalmente aspirados</a:t>
              </a:r>
            </a:p>
          </p:txBody>
        </p:sp>
        <p:sp>
          <p:nvSpPr>
            <p:cNvPr id="120846" name="Rectangle 141"/>
            <p:cNvSpPr>
              <a:spLocks noChangeArrowheads="1"/>
            </p:cNvSpPr>
            <p:nvPr/>
          </p:nvSpPr>
          <p:spPr bwMode="auto">
            <a:xfrm>
              <a:off x="192" y="2145"/>
              <a:ext cx="1332" cy="365"/>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Alimentación Aire</a:t>
              </a:r>
            </a:p>
          </p:txBody>
        </p:sp>
        <p:sp>
          <p:nvSpPr>
            <p:cNvPr id="120847" name="Rectangle 142"/>
            <p:cNvSpPr>
              <a:spLocks noChangeArrowheads="1"/>
            </p:cNvSpPr>
            <p:nvPr/>
          </p:nvSpPr>
          <p:spPr bwMode="auto">
            <a:xfrm>
              <a:off x="4135" y="2510"/>
              <a:ext cx="1512"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Hidráulico</a:t>
              </a:r>
            </a:p>
          </p:txBody>
        </p:sp>
        <p:sp>
          <p:nvSpPr>
            <p:cNvPr id="120848" name="Rectangle 143"/>
            <p:cNvSpPr>
              <a:spLocks noChangeArrowheads="1"/>
            </p:cNvSpPr>
            <p:nvPr/>
          </p:nvSpPr>
          <p:spPr bwMode="auto">
            <a:xfrm>
              <a:off x="2772" y="2510"/>
              <a:ext cx="1363"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Eléctrico</a:t>
              </a:r>
            </a:p>
          </p:txBody>
        </p:sp>
        <p:sp>
          <p:nvSpPr>
            <p:cNvPr id="120849" name="Rectangle 144"/>
            <p:cNvSpPr>
              <a:spLocks noChangeArrowheads="1"/>
            </p:cNvSpPr>
            <p:nvPr/>
          </p:nvSpPr>
          <p:spPr bwMode="auto">
            <a:xfrm>
              <a:off x="1524" y="2510"/>
              <a:ext cx="1248"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Aire</a:t>
              </a:r>
            </a:p>
          </p:txBody>
        </p:sp>
        <p:sp>
          <p:nvSpPr>
            <p:cNvPr id="120850" name="Rectangle 145"/>
            <p:cNvSpPr>
              <a:spLocks noChangeArrowheads="1"/>
            </p:cNvSpPr>
            <p:nvPr/>
          </p:nvSpPr>
          <p:spPr bwMode="auto">
            <a:xfrm>
              <a:off x="192" y="2510"/>
              <a:ext cx="1332" cy="319"/>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dirty="0" err="1">
                  <a:solidFill>
                    <a:srgbClr val="FFFFFF"/>
                  </a:solidFill>
                  <a:latin typeface="Arial" charset="0"/>
                  <a:ea typeface="MS Gothic" pitchFamily="49" charset="-128"/>
                </a:rPr>
                <a:t>Sistema</a:t>
              </a:r>
              <a:r>
                <a:rPr lang="en-GB" sz="1600" dirty="0">
                  <a:solidFill>
                    <a:srgbClr val="FFFFFF"/>
                  </a:solidFill>
                  <a:latin typeface="Arial" charset="0"/>
                  <a:ea typeface="MS Gothic" pitchFamily="49" charset="-128"/>
                </a:rPr>
                <a:t> </a:t>
              </a:r>
              <a:r>
                <a:rPr lang="en-GB" sz="1600" dirty="0" err="1">
                  <a:solidFill>
                    <a:srgbClr val="FFFFFF"/>
                  </a:solidFill>
                  <a:latin typeface="Arial" charset="0"/>
                  <a:ea typeface="MS Gothic" pitchFamily="49" charset="-128"/>
                </a:rPr>
                <a:t>Partida</a:t>
              </a:r>
              <a:endParaRPr lang="en-GB" sz="1600" dirty="0">
                <a:solidFill>
                  <a:srgbClr val="FFFFFF"/>
                </a:solidFill>
                <a:latin typeface="Arial" charset="0"/>
                <a:ea typeface="MS Gothic" pitchFamily="49" charset="-128"/>
              </a:endParaRPr>
            </a:p>
          </p:txBody>
        </p:sp>
        <p:sp>
          <p:nvSpPr>
            <p:cNvPr id="120851" name="Rectangle 146"/>
            <p:cNvSpPr>
              <a:spLocks noChangeArrowheads="1"/>
            </p:cNvSpPr>
            <p:nvPr/>
          </p:nvSpPr>
          <p:spPr bwMode="auto">
            <a:xfrm>
              <a:off x="4020" y="3523"/>
              <a:ext cx="1627"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Baja</a:t>
              </a:r>
            </a:p>
          </p:txBody>
        </p:sp>
        <p:sp>
          <p:nvSpPr>
            <p:cNvPr id="120852" name="Rectangle 147"/>
            <p:cNvSpPr>
              <a:spLocks noChangeArrowheads="1"/>
            </p:cNvSpPr>
            <p:nvPr/>
          </p:nvSpPr>
          <p:spPr bwMode="auto">
            <a:xfrm>
              <a:off x="2772" y="3523"/>
              <a:ext cx="1248"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Media</a:t>
              </a:r>
            </a:p>
          </p:txBody>
        </p:sp>
        <p:sp>
          <p:nvSpPr>
            <p:cNvPr id="120853" name="Rectangle 148"/>
            <p:cNvSpPr>
              <a:spLocks noChangeArrowheads="1"/>
            </p:cNvSpPr>
            <p:nvPr/>
          </p:nvSpPr>
          <p:spPr bwMode="auto">
            <a:xfrm>
              <a:off x="1524" y="3523"/>
              <a:ext cx="1248"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Alta</a:t>
              </a:r>
            </a:p>
          </p:txBody>
        </p:sp>
        <p:sp>
          <p:nvSpPr>
            <p:cNvPr id="120854" name="Rectangle 149"/>
            <p:cNvSpPr>
              <a:spLocks noChangeArrowheads="1"/>
            </p:cNvSpPr>
            <p:nvPr/>
          </p:nvSpPr>
          <p:spPr bwMode="auto">
            <a:xfrm>
              <a:off x="192" y="3523"/>
              <a:ext cx="1332" cy="311"/>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dirty="0" err="1">
                  <a:solidFill>
                    <a:srgbClr val="FFFFFF"/>
                  </a:solidFill>
                  <a:latin typeface="Arial" charset="0"/>
                  <a:ea typeface="MS Gothic" pitchFamily="49" charset="-128"/>
                </a:rPr>
                <a:t>Velocidad</a:t>
              </a:r>
              <a:r>
                <a:rPr lang="en-GB" sz="1600" dirty="0">
                  <a:solidFill>
                    <a:srgbClr val="FFFFFF"/>
                  </a:solidFill>
                  <a:latin typeface="Arial" charset="0"/>
                  <a:ea typeface="MS Gothic" pitchFamily="49" charset="-128"/>
                </a:rPr>
                <a:t> </a:t>
              </a:r>
              <a:r>
                <a:rPr lang="en-GB" sz="1600" dirty="0" err="1">
                  <a:solidFill>
                    <a:srgbClr val="FFFFFF"/>
                  </a:solidFill>
                  <a:latin typeface="Arial" charset="0"/>
                  <a:ea typeface="MS Gothic" pitchFamily="49" charset="-128"/>
                </a:rPr>
                <a:t>Rotación</a:t>
              </a:r>
              <a:endParaRPr lang="en-GB" sz="1600" dirty="0">
                <a:solidFill>
                  <a:srgbClr val="FFFFFF"/>
                </a:solidFill>
                <a:latin typeface="Arial" charset="0"/>
                <a:ea typeface="MS Gothic" pitchFamily="49" charset="-128"/>
              </a:endParaRPr>
            </a:p>
          </p:txBody>
        </p:sp>
        <p:sp>
          <p:nvSpPr>
            <p:cNvPr id="120855" name="Rectangle 150"/>
            <p:cNvSpPr>
              <a:spLocks noChangeArrowheads="1"/>
            </p:cNvSpPr>
            <p:nvPr/>
          </p:nvSpPr>
          <p:spPr bwMode="auto">
            <a:xfrm>
              <a:off x="1524" y="2829"/>
              <a:ext cx="1872" cy="33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Reversible</a:t>
              </a:r>
            </a:p>
          </p:txBody>
        </p:sp>
        <p:sp>
          <p:nvSpPr>
            <p:cNvPr id="120856" name="Rectangle 151"/>
            <p:cNvSpPr>
              <a:spLocks noChangeArrowheads="1"/>
            </p:cNvSpPr>
            <p:nvPr/>
          </p:nvSpPr>
          <p:spPr bwMode="auto">
            <a:xfrm>
              <a:off x="192" y="2829"/>
              <a:ext cx="1332" cy="33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Dirección Rotación</a:t>
              </a:r>
            </a:p>
          </p:txBody>
        </p:sp>
        <p:sp>
          <p:nvSpPr>
            <p:cNvPr id="120857" name="Rectangle 152"/>
            <p:cNvSpPr>
              <a:spLocks noChangeArrowheads="1"/>
            </p:cNvSpPr>
            <p:nvPr/>
          </p:nvSpPr>
          <p:spPr bwMode="auto">
            <a:xfrm>
              <a:off x="4135" y="1780"/>
              <a:ext cx="695"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Pistones Opuestos</a:t>
              </a:r>
            </a:p>
          </p:txBody>
        </p:sp>
        <p:sp>
          <p:nvSpPr>
            <p:cNvPr id="120858" name="Rectangle 153"/>
            <p:cNvSpPr>
              <a:spLocks noChangeArrowheads="1"/>
            </p:cNvSpPr>
            <p:nvPr/>
          </p:nvSpPr>
          <p:spPr bwMode="auto">
            <a:xfrm>
              <a:off x="2772"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X</a:t>
              </a:r>
            </a:p>
          </p:txBody>
        </p:sp>
        <p:sp>
          <p:nvSpPr>
            <p:cNvPr id="120859" name="Rectangle 154"/>
            <p:cNvSpPr>
              <a:spLocks noChangeArrowheads="1"/>
            </p:cNvSpPr>
            <p:nvPr/>
          </p:nvSpPr>
          <p:spPr bwMode="auto">
            <a:xfrm>
              <a:off x="2148"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V</a:t>
              </a:r>
            </a:p>
          </p:txBody>
        </p:sp>
        <p:sp>
          <p:nvSpPr>
            <p:cNvPr id="120860" name="Rectangle 155"/>
            <p:cNvSpPr>
              <a:spLocks noChangeArrowheads="1"/>
            </p:cNvSpPr>
            <p:nvPr/>
          </p:nvSpPr>
          <p:spPr bwMode="auto">
            <a:xfrm>
              <a:off x="1524"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línea</a:t>
              </a:r>
            </a:p>
          </p:txBody>
        </p:sp>
        <p:sp>
          <p:nvSpPr>
            <p:cNvPr id="120861" name="Rectangle 156"/>
            <p:cNvSpPr>
              <a:spLocks noChangeArrowheads="1"/>
            </p:cNvSpPr>
            <p:nvPr/>
          </p:nvSpPr>
          <p:spPr bwMode="auto">
            <a:xfrm>
              <a:off x="192" y="1780"/>
              <a:ext cx="1332" cy="365"/>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Disposición Cilindros</a:t>
              </a:r>
            </a:p>
          </p:txBody>
        </p:sp>
        <p:sp>
          <p:nvSpPr>
            <p:cNvPr id="120862" name="Rectangle 157"/>
            <p:cNvSpPr>
              <a:spLocks noChangeArrowheads="1"/>
            </p:cNvSpPr>
            <p:nvPr/>
          </p:nvSpPr>
          <p:spPr bwMode="auto">
            <a:xfrm>
              <a:off x="3396" y="1488"/>
              <a:ext cx="2251" cy="29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2 Tiempos</a:t>
              </a:r>
            </a:p>
          </p:txBody>
        </p:sp>
        <p:sp>
          <p:nvSpPr>
            <p:cNvPr id="120863" name="Rectangle 158"/>
            <p:cNvSpPr>
              <a:spLocks noChangeArrowheads="1"/>
            </p:cNvSpPr>
            <p:nvPr/>
          </p:nvSpPr>
          <p:spPr bwMode="auto">
            <a:xfrm>
              <a:off x="1524" y="1488"/>
              <a:ext cx="1872" cy="29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4 Tiempos</a:t>
              </a:r>
            </a:p>
          </p:txBody>
        </p:sp>
        <p:sp>
          <p:nvSpPr>
            <p:cNvPr id="120864" name="Rectangle 159"/>
            <p:cNvSpPr>
              <a:spLocks noChangeArrowheads="1"/>
            </p:cNvSpPr>
            <p:nvPr/>
          </p:nvSpPr>
          <p:spPr bwMode="auto">
            <a:xfrm>
              <a:off x="192" y="1488"/>
              <a:ext cx="1332" cy="29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Ciclos Operación</a:t>
              </a:r>
            </a:p>
          </p:txBody>
        </p:sp>
        <p:sp>
          <p:nvSpPr>
            <p:cNvPr id="120865" name="Line 160"/>
            <p:cNvSpPr>
              <a:spLocks noChangeShapeType="1"/>
            </p:cNvSpPr>
            <p:nvPr/>
          </p:nvSpPr>
          <p:spPr bwMode="auto">
            <a:xfrm>
              <a:off x="192" y="1488"/>
              <a:ext cx="5455" cy="1"/>
            </a:xfrm>
            <a:prstGeom prst="line">
              <a:avLst/>
            </a:prstGeom>
            <a:noFill/>
            <a:ln w="12600">
              <a:solidFill>
                <a:srgbClr val="FFFFFF"/>
              </a:solidFill>
              <a:miter lim="800000"/>
              <a:headEnd/>
              <a:tailEnd/>
            </a:ln>
          </p:spPr>
          <p:txBody>
            <a:bodyPr/>
            <a:lstStyle/>
            <a:p>
              <a:endParaRPr lang="es-CL"/>
            </a:p>
          </p:txBody>
        </p:sp>
        <p:sp>
          <p:nvSpPr>
            <p:cNvPr id="120866" name="Line 161"/>
            <p:cNvSpPr>
              <a:spLocks noChangeShapeType="1"/>
            </p:cNvSpPr>
            <p:nvPr/>
          </p:nvSpPr>
          <p:spPr bwMode="auto">
            <a:xfrm>
              <a:off x="192" y="3834"/>
              <a:ext cx="5455" cy="1"/>
            </a:xfrm>
            <a:prstGeom prst="line">
              <a:avLst/>
            </a:prstGeom>
            <a:noFill/>
            <a:ln w="12600">
              <a:solidFill>
                <a:srgbClr val="FFFFFF"/>
              </a:solidFill>
              <a:miter lim="800000"/>
              <a:headEnd/>
              <a:tailEnd/>
            </a:ln>
          </p:spPr>
          <p:txBody>
            <a:bodyPr/>
            <a:lstStyle/>
            <a:p>
              <a:endParaRPr lang="es-CL"/>
            </a:p>
          </p:txBody>
        </p:sp>
        <p:sp>
          <p:nvSpPr>
            <p:cNvPr id="120867" name="Line 162"/>
            <p:cNvSpPr>
              <a:spLocks noChangeShapeType="1"/>
            </p:cNvSpPr>
            <p:nvPr/>
          </p:nvSpPr>
          <p:spPr bwMode="auto">
            <a:xfrm>
              <a:off x="1524" y="1488"/>
              <a:ext cx="1" cy="2346"/>
            </a:xfrm>
            <a:prstGeom prst="line">
              <a:avLst/>
            </a:prstGeom>
            <a:noFill/>
            <a:ln w="12600">
              <a:solidFill>
                <a:srgbClr val="FFFFFF"/>
              </a:solidFill>
              <a:miter lim="800000"/>
              <a:headEnd/>
              <a:tailEnd/>
            </a:ln>
          </p:spPr>
          <p:txBody>
            <a:bodyPr/>
            <a:lstStyle/>
            <a:p>
              <a:endParaRPr lang="es-CL"/>
            </a:p>
          </p:txBody>
        </p:sp>
        <p:sp>
          <p:nvSpPr>
            <p:cNvPr id="120868" name="Line 163"/>
            <p:cNvSpPr>
              <a:spLocks noChangeShapeType="1"/>
            </p:cNvSpPr>
            <p:nvPr/>
          </p:nvSpPr>
          <p:spPr bwMode="auto">
            <a:xfrm>
              <a:off x="3396" y="1488"/>
              <a:ext cx="1" cy="657"/>
            </a:xfrm>
            <a:prstGeom prst="line">
              <a:avLst/>
            </a:prstGeom>
            <a:noFill/>
            <a:ln w="12600">
              <a:solidFill>
                <a:srgbClr val="FFFFFF"/>
              </a:solidFill>
              <a:miter lim="800000"/>
              <a:headEnd/>
              <a:tailEnd/>
            </a:ln>
          </p:spPr>
          <p:txBody>
            <a:bodyPr/>
            <a:lstStyle/>
            <a:p>
              <a:endParaRPr lang="es-CL"/>
            </a:p>
          </p:txBody>
        </p:sp>
        <p:sp>
          <p:nvSpPr>
            <p:cNvPr id="120869" name="Line 164"/>
            <p:cNvSpPr>
              <a:spLocks noChangeShapeType="1"/>
            </p:cNvSpPr>
            <p:nvPr/>
          </p:nvSpPr>
          <p:spPr bwMode="auto">
            <a:xfrm>
              <a:off x="192" y="1780"/>
              <a:ext cx="5455" cy="1"/>
            </a:xfrm>
            <a:prstGeom prst="line">
              <a:avLst/>
            </a:prstGeom>
            <a:noFill/>
            <a:ln w="12600">
              <a:solidFill>
                <a:srgbClr val="FFFFFF"/>
              </a:solidFill>
              <a:miter lim="800000"/>
              <a:headEnd/>
              <a:tailEnd/>
            </a:ln>
          </p:spPr>
          <p:txBody>
            <a:bodyPr/>
            <a:lstStyle/>
            <a:p>
              <a:endParaRPr lang="es-CL"/>
            </a:p>
          </p:txBody>
        </p:sp>
        <p:sp>
          <p:nvSpPr>
            <p:cNvPr id="120870" name="Line 165"/>
            <p:cNvSpPr>
              <a:spLocks noChangeShapeType="1"/>
            </p:cNvSpPr>
            <p:nvPr/>
          </p:nvSpPr>
          <p:spPr bwMode="auto">
            <a:xfrm>
              <a:off x="2148" y="1780"/>
              <a:ext cx="1" cy="365"/>
            </a:xfrm>
            <a:prstGeom prst="line">
              <a:avLst/>
            </a:prstGeom>
            <a:noFill/>
            <a:ln w="12600">
              <a:solidFill>
                <a:srgbClr val="FFFFFF"/>
              </a:solidFill>
              <a:miter lim="800000"/>
              <a:headEnd/>
              <a:tailEnd/>
            </a:ln>
          </p:spPr>
          <p:txBody>
            <a:bodyPr/>
            <a:lstStyle/>
            <a:p>
              <a:endParaRPr lang="es-CL"/>
            </a:p>
          </p:txBody>
        </p:sp>
        <p:sp>
          <p:nvSpPr>
            <p:cNvPr id="120871" name="Line 166"/>
            <p:cNvSpPr>
              <a:spLocks noChangeShapeType="1"/>
            </p:cNvSpPr>
            <p:nvPr/>
          </p:nvSpPr>
          <p:spPr bwMode="auto">
            <a:xfrm>
              <a:off x="2772" y="1780"/>
              <a:ext cx="1" cy="1049"/>
            </a:xfrm>
            <a:prstGeom prst="line">
              <a:avLst/>
            </a:prstGeom>
            <a:noFill/>
            <a:ln w="12600">
              <a:solidFill>
                <a:srgbClr val="FFFFFF"/>
              </a:solidFill>
              <a:miter lim="800000"/>
              <a:headEnd/>
              <a:tailEnd/>
            </a:ln>
          </p:spPr>
          <p:txBody>
            <a:bodyPr/>
            <a:lstStyle/>
            <a:p>
              <a:endParaRPr lang="es-CL"/>
            </a:p>
          </p:txBody>
        </p:sp>
        <p:sp>
          <p:nvSpPr>
            <p:cNvPr id="120872" name="Line 167"/>
            <p:cNvSpPr>
              <a:spLocks noChangeShapeType="1"/>
            </p:cNvSpPr>
            <p:nvPr/>
          </p:nvSpPr>
          <p:spPr bwMode="auto">
            <a:xfrm>
              <a:off x="4135" y="1780"/>
              <a:ext cx="1" cy="1049"/>
            </a:xfrm>
            <a:prstGeom prst="line">
              <a:avLst/>
            </a:prstGeom>
            <a:noFill/>
            <a:ln w="12600">
              <a:solidFill>
                <a:srgbClr val="FFFFFF"/>
              </a:solidFill>
              <a:miter lim="800000"/>
              <a:headEnd/>
              <a:tailEnd/>
            </a:ln>
          </p:spPr>
          <p:txBody>
            <a:bodyPr/>
            <a:lstStyle/>
            <a:p>
              <a:endParaRPr lang="es-CL"/>
            </a:p>
          </p:txBody>
        </p:sp>
        <p:sp>
          <p:nvSpPr>
            <p:cNvPr id="120873" name="Line 168"/>
            <p:cNvSpPr>
              <a:spLocks noChangeShapeType="1"/>
            </p:cNvSpPr>
            <p:nvPr/>
          </p:nvSpPr>
          <p:spPr bwMode="auto">
            <a:xfrm>
              <a:off x="4830" y="1780"/>
              <a:ext cx="1" cy="365"/>
            </a:xfrm>
            <a:prstGeom prst="line">
              <a:avLst/>
            </a:prstGeom>
            <a:noFill/>
            <a:ln w="12600">
              <a:solidFill>
                <a:srgbClr val="FFFFFF"/>
              </a:solidFill>
              <a:miter lim="800000"/>
              <a:headEnd/>
              <a:tailEnd/>
            </a:ln>
          </p:spPr>
          <p:txBody>
            <a:bodyPr/>
            <a:lstStyle/>
            <a:p>
              <a:endParaRPr lang="es-CL"/>
            </a:p>
          </p:txBody>
        </p:sp>
        <p:sp>
          <p:nvSpPr>
            <p:cNvPr id="120874" name="Line 169"/>
            <p:cNvSpPr>
              <a:spLocks noChangeShapeType="1"/>
            </p:cNvSpPr>
            <p:nvPr/>
          </p:nvSpPr>
          <p:spPr bwMode="auto">
            <a:xfrm>
              <a:off x="192" y="2145"/>
              <a:ext cx="5455" cy="1"/>
            </a:xfrm>
            <a:prstGeom prst="line">
              <a:avLst/>
            </a:prstGeom>
            <a:noFill/>
            <a:ln w="12600">
              <a:solidFill>
                <a:srgbClr val="FFFFFF"/>
              </a:solidFill>
              <a:miter lim="800000"/>
              <a:headEnd/>
              <a:tailEnd/>
            </a:ln>
          </p:spPr>
          <p:txBody>
            <a:bodyPr/>
            <a:lstStyle/>
            <a:p>
              <a:endParaRPr lang="es-CL"/>
            </a:p>
          </p:txBody>
        </p:sp>
        <p:sp>
          <p:nvSpPr>
            <p:cNvPr id="120875" name="Line 170"/>
            <p:cNvSpPr>
              <a:spLocks noChangeShapeType="1"/>
            </p:cNvSpPr>
            <p:nvPr/>
          </p:nvSpPr>
          <p:spPr bwMode="auto">
            <a:xfrm>
              <a:off x="192" y="2510"/>
              <a:ext cx="5455" cy="1"/>
            </a:xfrm>
            <a:prstGeom prst="line">
              <a:avLst/>
            </a:prstGeom>
            <a:noFill/>
            <a:ln w="12600">
              <a:solidFill>
                <a:srgbClr val="FFFFFF"/>
              </a:solidFill>
              <a:miter lim="800000"/>
              <a:headEnd/>
              <a:tailEnd/>
            </a:ln>
          </p:spPr>
          <p:txBody>
            <a:bodyPr/>
            <a:lstStyle/>
            <a:p>
              <a:endParaRPr lang="es-CL"/>
            </a:p>
          </p:txBody>
        </p:sp>
        <p:sp>
          <p:nvSpPr>
            <p:cNvPr id="120876" name="Line 171"/>
            <p:cNvSpPr>
              <a:spLocks noChangeShapeType="1"/>
            </p:cNvSpPr>
            <p:nvPr/>
          </p:nvSpPr>
          <p:spPr bwMode="auto">
            <a:xfrm>
              <a:off x="192" y="2829"/>
              <a:ext cx="5455" cy="1"/>
            </a:xfrm>
            <a:prstGeom prst="line">
              <a:avLst/>
            </a:prstGeom>
            <a:noFill/>
            <a:ln w="12600">
              <a:solidFill>
                <a:srgbClr val="FFFFFF"/>
              </a:solidFill>
              <a:miter lim="800000"/>
              <a:headEnd/>
              <a:tailEnd/>
            </a:ln>
          </p:spPr>
          <p:txBody>
            <a:bodyPr/>
            <a:lstStyle/>
            <a:p>
              <a:endParaRPr lang="es-CL"/>
            </a:p>
          </p:txBody>
        </p:sp>
        <p:sp>
          <p:nvSpPr>
            <p:cNvPr id="120877" name="Line 172"/>
            <p:cNvSpPr>
              <a:spLocks noChangeShapeType="1"/>
            </p:cNvSpPr>
            <p:nvPr/>
          </p:nvSpPr>
          <p:spPr bwMode="auto">
            <a:xfrm>
              <a:off x="3396" y="2829"/>
              <a:ext cx="1" cy="694"/>
            </a:xfrm>
            <a:prstGeom prst="line">
              <a:avLst/>
            </a:prstGeom>
            <a:noFill/>
            <a:ln w="12600">
              <a:solidFill>
                <a:srgbClr val="FFFFFF"/>
              </a:solidFill>
              <a:miter lim="800000"/>
              <a:headEnd/>
              <a:tailEnd/>
            </a:ln>
          </p:spPr>
          <p:txBody>
            <a:bodyPr/>
            <a:lstStyle/>
            <a:p>
              <a:endParaRPr lang="es-CL"/>
            </a:p>
          </p:txBody>
        </p:sp>
        <p:sp>
          <p:nvSpPr>
            <p:cNvPr id="120878" name="Line 173"/>
            <p:cNvSpPr>
              <a:spLocks noChangeShapeType="1"/>
            </p:cNvSpPr>
            <p:nvPr/>
          </p:nvSpPr>
          <p:spPr bwMode="auto">
            <a:xfrm>
              <a:off x="192" y="3161"/>
              <a:ext cx="5455" cy="1"/>
            </a:xfrm>
            <a:prstGeom prst="line">
              <a:avLst/>
            </a:prstGeom>
            <a:noFill/>
            <a:ln w="12600">
              <a:solidFill>
                <a:srgbClr val="FFFFFF"/>
              </a:solidFill>
              <a:miter lim="800000"/>
              <a:headEnd/>
              <a:tailEnd/>
            </a:ln>
          </p:spPr>
          <p:txBody>
            <a:bodyPr/>
            <a:lstStyle/>
            <a:p>
              <a:endParaRPr lang="es-CL"/>
            </a:p>
          </p:txBody>
        </p:sp>
        <p:sp>
          <p:nvSpPr>
            <p:cNvPr id="120879" name="Line 174"/>
            <p:cNvSpPr>
              <a:spLocks noChangeShapeType="1"/>
            </p:cNvSpPr>
            <p:nvPr/>
          </p:nvSpPr>
          <p:spPr bwMode="auto">
            <a:xfrm>
              <a:off x="192" y="1488"/>
              <a:ext cx="1" cy="2346"/>
            </a:xfrm>
            <a:prstGeom prst="line">
              <a:avLst/>
            </a:prstGeom>
            <a:noFill/>
            <a:ln w="12600">
              <a:solidFill>
                <a:srgbClr val="FFFFFF"/>
              </a:solidFill>
              <a:miter lim="800000"/>
              <a:headEnd/>
              <a:tailEnd/>
            </a:ln>
          </p:spPr>
          <p:txBody>
            <a:bodyPr/>
            <a:lstStyle/>
            <a:p>
              <a:endParaRPr lang="es-CL"/>
            </a:p>
          </p:txBody>
        </p:sp>
        <p:sp>
          <p:nvSpPr>
            <p:cNvPr id="120880" name="Line 175"/>
            <p:cNvSpPr>
              <a:spLocks noChangeShapeType="1"/>
            </p:cNvSpPr>
            <p:nvPr/>
          </p:nvSpPr>
          <p:spPr bwMode="auto">
            <a:xfrm>
              <a:off x="5647" y="1488"/>
              <a:ext cx="1" cy="2346"/>
            </a:xfrm>
            <a:prstGeom prst="line">
              <a:avLst/>
            </a:prstGeom>
            <a:noFill/>
            <a:ln w="12600">
              <a:solidFill>
                <a:srgbClr val="FFFFFF"/>
              </a:solidFill>
              <a:miter lim="800000"/>
              <a:headEnd/>
              <a:tailEnd/>
            </a:ln>
          </p:spPr>
          <p:txBody>
            <a:bodyPr/>
            <a:lstStyle/>
            <a:p>
              <a:endParaRPr lang="es-CL"/>
            </a:p>
          </p:txBody>
        </p:sp>
        <p:sp>
          <p:nvSpPr>
            <p:cNvPr id="120881" name="Line 176"/>
            <p:cNvSpPr>
              <a:spLocks noChangeShapeType="1"/>
            </p:cNvSpPr>
            <p:nvPr/>
          </p:nvSpPr>
          <p:spPr bwMode="auto">
            <a:xfrm>
              <a:off x="192" y="3523"/>
              <a:ext cx="5455" cy="1"/>
            </a:xfrm>
            <a:prstGeom prst="line">
              <a:avLst/>
            </a:prstGeom>
            <a:noFill/>
            <a:ln w="12600">
              <a:solidFill>
                <a:srgbClr val="FFFFFF"/>
              </a:solidFill>
              <a:miter lim="800000"/>
              <a:headEnd/>
              <a:tailEnd/>
            </a:ln>
          </p:spPr>
          <p:txBody>
            <a:bodyPr/>
            <a:lstStyle/>
            <a:p>
              <a:endParaRPr lang="es-CL"/>
            </a:p>
          </p:txBody>
        </p:sp>
        <p:sp>
          <p:nvSpPr>
            <p:cNvPr id="120882" name="Line 177"/>
            <p:cNvSpPr>
              <a:spLocks noChangeShapeType="1"/>
            </p:cNvSpPr>
            <p:nvPr/>
          </p:nvSpPr>
          <p:spPr bwMode="auto">
            <a:xfrm>
              <a:off x="2772" y="3523"/>
              <a:ext cx="1" cy="311"/>
            </a:xfrm>
            <a:prstGeom prst="line">
              <a:avLst/>
            </a:prstGeom>
            <a:noFill/>
            <a:ln w="12600">
              <a:solidFill>
                <a:srgbClr val="FFFFFF"/>
              </a:solidFill>
              <a:miter lim="800000"/>
              <a:headEnd/>
              <a:tailEnd/>
            </a:ln>
          </p:spPr>
          <p:txBody>
            <a:bodyPr/>
            <a:lstStyle/>
            <a:p>
              <a:endParaRPr lang="es-CL"/>
            </a:p>
          </p:txBody>
        </p:sp>
        <p:sp>
          <p:nvSpPr>
            <p:cNvPr id="120883" name="Line 178"/>
            <p:cNvSpPr>
              <a:spLocks noChangeShapeType="1"/>
            </p:cNvSpPr>
            <p:nvPr/>
          </p:nvSpPr>
          <p:spPr bwMode="auto">
            <a:xfrm>
              <a:off x="4020" y="3523"/>
              <a:ext cx="1" cy="311"/>
            </a:xfrm>
            <a:prstGeom prst="line">
              <a:avLst/>
            </a:prstGeom>
            <a:noFill/>
            <a:ln w="12600">
              <a:solidFill>
                <a:srgbClr val="FFFFFF"/>
              </a:solidFill>
              <a:miter lim="800000"/>
              <a:headEnd/>
              <a:tailEnd/>
            </a:ln>
          </p:spPr>
          <p:txBody>
            <a:bodyPr/>
            <a:lstStyle/>
            <a:p>
              <a:endParaRPr lang="es-CL"/>
            </a:p>
          </p:txBody>
        </p:sp>
      </p:grpSp>
    </p:spTree>
  </p:cSld>
  <p:clrMapOvr>
    <a:masterClrMapping/>
  </p:clrMapOvr>
  <p:transition/>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25955" name="Rectangle 3"/>
          <p:cNvSpPr>
            <a:spLocks noGrp="1" noChangeArrowheads="1"/>
          </p:cNvSpPr>
          <p:nvPr>
            <p:ph type="body" idx="1"/>
          </p:nvPr>
        </p:nvSpPr>
        <p:spPr/>
        <p:txBody>
          <a:bodyPr/>
          <a:lstStyle/>
          <a:p>
            <a:pPr eaLnBrk="1" hangingPunct="1">
              <a:lnSpc>
                <a:spcPct val="80000"/>
              </a:lnSpc>
            </a:pPr>
            <a:r>
              <a:rPr lang="es-MX" sz="1700"/>
              <a:t>Sistemas de Partida</a:t>
            </a:r>
          </a:p>
          <a:p>
            <a:pPr lvl="1" eaLnBrk="1" hangingPunct="1">
              <a:lnSpc>
                <a:spcPct val="80000"/>
              </a:lnSpc>
            </a:pPr>
            <a:r>
              <a:rPr lang="es-MX" sz="1500"/>
              <a:t>Para que un motor diesel pueda ser puesto en marcha es necesario que una fuente de energía externa al motor le imprima velocidad de rotación hasta que la temperatura del aire comprimido sea  suficiente para producir la ignición del combustible al ser inyectado al interior del cilindro.</a:t>
            </a:r>
          </a:p>
          <a:p>
            <a:pPr lvl="1" eaLnBrk="1" hangingPunct="1">
              <a:lnSpc>
                <a:spcPct val="80000"/>
              </a:lnSpc>
            </a:pPr>
            <a:r>
              <a:rPr lang="es-MX" sz="1500"/>
              <a:t>Una vez en marcha el motor continua su funcionamiento por si solo.</a:t>
            </a:r>
          </a:p>
          <a:p>
            <a:pPr eaLnBrk="1" hangingPunct="1">
              <a:lnSpc>
                <a:spcPct val="80000"/>
              </a:lnSpc>
            </a:pPr>
            <a:r>
              <a:rPr lang="es-MX" sz="1700"/>
              <a:t>Las fuentes de energía para los  sistemas de partidas son: </a:t>
            </a:r>
          </a:p>
          <a:p>
            <a:pPr lvl="1" eaLnBrk="1" hangingPunct="1">
              <a:lnSpc>
                <a:spcPct val="80000"/>
              </a:lnSpc>
            </a:pPr>
            <a:r>
              <a:rPr lang="es-MX" sz="1500"/>
              <a:t>Aire de alta presión.</a:t>
            </a:r>
          </a:p>
          <a:p>
            <a:pPr lvl="1" eaLnBrk="1" hangingPunct="1">
              <a:lnSpc>
                <a:spcPct val="80000"/>
              </a:lnSpc>
            </a:pPr>
            <a:r>
              <a:rPr lang="es-MX" sz="1500"/>
              <a:t>Poder eléctrico</a:t>
            </a:r>
          </a:p>
          <a:p>
            <a:pPr lvl="1" eaLnBrk="1" hangingPunct="1">
              <a:lnSpc>
                <a:spcPct val="80000"/>
              </a:lnSpc>
            </a:pPr>
            <a:r>
              <a:rPr lang="es-MX" sz="1500"/>
              <a:t>Fluidos hidráulicos de alta presión.</a:t>
            </a:r>
          </a:p>
          <a:p>
            <a:pPr eaLnBrk="1" hangingPunct="1">
              <a:lnSpc>
                <a:spcPct val="80000"/>
              </a:lnSpc>
            </a:pPr>
            <a:r>
              <a:rPr lang="es-MX" sz="1700"/>
              <a:t>El sistema más utilizado en motores diesel de propulsión, es el de aire comprimido.</a:t>
            </a:r>
          </a:p>
          <a:p>
            <a:pPr eaLnBrk="1" hangingPunct="1">
              <a:lnSpc>
                <a:spcPct val="80000"/>
              </a:lnSpc>
            </a:pPr>
            <a:r>
              <a:rPr lang="es-MX" sz="1700"/>
              <a:t>En motores diesel de menor tamaño, generalmente auxiliares, poseen sistema de puesta en marcha con baterías.</a:t>
            </a:r>
          </a:p>
          <a:p>
            <a:pPr eaLnBrk="1" hangingPunct="1">
              <a:lnSpc>
                <a:spcPct val="80000"/>
              </a:lnSpc>
            </a:pPr>
            <a:r>
              <a:rPr lang="es-MX" sz="1700"/>
              <a:t>Los sistemas de fluidos hidráulicos son poco comunes.</a:t>
            </a:r>
            <a:endParaRPr lang="es-ES" sz="1700"/>
          </a:p>
        </p:txBody>
      </p:sp>
    </p:spTree>
  </p:cSld>
  <p:clrMapOvr>
    <a:masterClrMapping/>
  </p:clrMapOvr>
  <p:transition/>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26979" name="Rectangle 3"/>
          <p:cNvSpPr>
            <a:spLocks noGrp="1" noChangeArrowheads="1"/>
          </p:cNvSpPr>
          <p:nvPr>
            <p:ph type="body" idx="1"/>
          </p:nvPr>
        </p:nvSpPr>
        <p:spPr/>
        <p:txBody>
          <a:bodyPr/>
          <a:lstStyle/>
          <a:p>
            <a:pPr eaLnBrk="1" hangingPunct="1">
              <a:lnSpc>
                <a:spcPct val="90000"/>
              </a:lnSpc>
            </a:pPr>
            <a:r>
              <a:rPr lang="es-MX" sz="2100"/>
              <a:t>Sistemas de Partida</a:t>
            </a:r>
          </a:p>
          <a:p>
            <a:pPr lvl="1" eaLnBrk="1" hangingPunct="1">
              <a:lnSpc>
                <a:spcPct val="90000"/>
              </a:lnSpc>
            </a:pPr>
            <a:r>
              <a:rPr lang="es-MX" sz="1900"/>
              <a:t>Sistema Alabes: </a:t>
            </a:r>
          </a:p>
          <a:p>
            <a:pPr lvl="2" eaLnBrk="1" hangingPunct="1">
              <a:lnSpc>
                <a:spcPct val="90000"/>
              </a:lnSpc>
            </a:pPr>
            <a:r>
              <a:rPr lang="es-MX" sz="1800"/>
              <a:t>En motores medianos y pequeños.</a:t>
            </a:r>
          </a:p>
          <a:p>
            <a:pPr lvl="2" eaLnBrk="1" hangingPunct="1">
              <a:lnSpc>
                <a:spcPct val="90000"/>
              </a:lnSpc>
            </a:pPr>
            <a:r>
              <a:rPr lang="es-MX" sz="1800"/>
              <a:t>El aire comprimido hace girar unos álabes, y esto engrana con el volante del eje cigüeñal. </a:t>
            </a:r>
          </a:p>
          <a:p>
            <a:pPr lvl="2" eaLnBrk="1" hangingPunct="1">
              <a:lnSpc>
                <a:spcPct val="90000"/>
              </a:lnSpc>
            </a:pPr>
            <a:r>
              <a:rPr lang="es-MX" sz="1800"/>
              <a:t>Poco común en motores diesel.</a:t>
            </a:r>
          </a:p>
          <a:p>
            <a:pPr lvl="1" eaLnBrk="1" hangingPunct="1">
              <a:lnSpc>
                <a:spcPct val="90000"/>
              </a:lnSpc>
            </a:pPr>
            <a:r>
              <a:rPr lang="es-MX" sz="1900"/>
              <a:t>Sistema Directo o de Válvula de Partida:</a:t>
            </a:r>
          </a:p>
          <a:p>
            <a:pPr lvl="2" eaLnBrk="1" hangingPunct="1">
              <a:lnSpc>
                <a:spcPct val="90000"/>
              </a:lnSpc>
            </a:pPr>
            <a:r>
              <a:rPr lang="es-MX" sz="1800"/>
              <a:t>En motores de mayor envergadura.</a:t>
            </a:r>
          </a:p>
          <a:p>
            <a:pPr lvl="2" eaLnBrk="1" hangingPunct="1">
              <a:lnSpc>
                <a:spcPct val="90000"/>
              </a:lnSpc>
            </a:pPr>
            <a:r>
              <a:rPr lang="es-MX" sz="1800"/>
              <a:t>El aire es admitido directamente en ciertos cilindros, pasando a través de un distribuidor de aire, que lo envía a los cilindros, en reemplazo de la presión producto de la combustión.</a:t>
            </a:r>
          </a:p>
          <a:p>
            <a:pPr lvl="1" eaLnBrk="1" hangingPunct="1">
              <a:lnSpc>
                <a:spcPct val="90000"/>
              </a:lnSpc>
            </a:pPr>
            <a:r>
              <a:rPr lang="es-MX" sz="1900"/>
              <a:t>Una vez que arranca el motor, el sistema se inhibe.</a:t>
            </a:r>
          </a:p>
        </p:txBody>
      </p:sp>
    </p:spTree>
  </p:cSld>
  <p:clrMapOvr>
    <a:masterClrMapping/>
  </p:clrMapOvr>
  <p:transition/>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28003" name="Rectangle 3"/>
          <p:cNvSpPr>
            <a:spLocks noGrp="1" noChangeArrowheads="1"/>
          </p:cNvSpPr>
          <p:nvPr>
            <p:ph type="body" idx="1"/>
          </p:nvPr>
        </p:nvSpPr>
        <p:spPr/>
        <p:txBody>
          <a:bodyPr/>
          <a:lstStyle/>
          <a:p>
            <a:pPr eaLnBrk="1" hangingPunct="1"/>
            <a:r>
              <a:rPr lang="es-MX" sz="2500"/>
              <a:t>Sistemas de Partida con Aire Comprimido</a:t>
            </a:r>
          </a:p>
          <a:p>
            <a:pPr lvl="1" eaLnBrk="1" hangingPunct="1">
              <a:buFont typeface="Wingdings" pitchFamily="2" charset="2"/>
              <a:buNone/>
            </a:pPr>
            <a:r>
              <a:rPr lang="es-MX" sz="2100"/>
              <a:t>a.- Compresor de Aire</a:t>
            </a:r>
          </a:p>
          <a:p>
            <a:pPr lvl="1" eaLnBrk="1" hangingPunct="1">
              <a:buFont typeface="Wingdings" pitchFamily="2" charset="2"/>
              <a:buNone/>
            </a:pPr>
            <a:r>
              <a:rPr lang="es-MX" sz="2100"/>
              <a:t>b.- Banco de Aire</a:t>
            </a:r>
          </a:p>
          <a:p>
            <a:pPr lvl="1" eaLnBrk="1" hangingPunct="1">
              <a:buFont typeface="Wingdings" pitchFamily="2" charset="2"/>
              <a:buNone/>
            </a:pPr>
            <a:r>
              <a:rPr lang="es-MX" sz="2100"/>
              <a:t>c.- Válvula de distribución de aire:</a:t>
            </a:r>
          </a:p>
          <a:p>
            <a:pPr lvl="2" eaLnBrk="1" hangingPunct="1">
              <a:buFont typeface="Wingdings" pitchFamily="2" charset="2"/>
              <a:buNone/>
            </a:pPr>
            <a:r>
              <a:rPr lang="es-MX" sz="2000"/>
              <a:t>	Recibe el aire desde los acumuladores y lo distribuye a cada cilindro, de acuerdo a un orden predeterminado, de diseño del motor.</a:t>
            </a:r>
          </a:p>
          <a:p>
            <a:pPr lvl="1" eaLnBrk="1" hangingPunct="1">
              <a:buFont typeface="Wingdings" pitchFamily="2" charset="2"/>
              <a:buNone/>
            </a:pPr>
            <a:r>
              <a:rPr lang="es-MX" sz="2100"/>
              <a:t>d.- Válvula de aire de partida:</a:t>
            </a:r>
          </a:p>
          <a:p>
            <a:pPr lvl="2" eaLnBrk="1" hangingPunct="1">
              <a:buFont typeface="Wingdings" pitchFamily="2" charset="2"/>
              <a:buNone/>
            </a:pPr>
            <a:r>
              <a:rPr lang="es-MX" sz="2000"/>
              <a:t>	Recibe el aire desde la válvula distribuidora y permite su ingreso al interior del cilindro, cerrándose una vez que el motor arranca.</a:t>
            </a:r>
          </a:p>
        </p:txBody>
      </p:sp>
    </p:spTree>
  </p:cSld>
  <p:clrMapOvr>
    <a:masterClrMapping/>
  </p:clrMapOvr>
  <p:transition/>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29027" name="Rectangle 3"/>
          <p:cNvSpPr>
            <a:spLocks noGrp="1" noChangeArrowheads="1"/>
          </p:cNvSpPr>
          <p:nvPr>
            <p:ph type="body" idx="1"/>
          </p:nvPr>
        </p:nvSpPr>
        <p:spPr/>
        <p:txBody>
          <a:bodyPr/>
          <a:lstStyle/>
          <a:p>
            <a:pPr eaLnBrk="1" hangingPunct="1">
              <a:lnSpc>
                <a:spcPct val="80000"/>
              </a:lnSpc>
            </a:pPr>
            <a:r>
              <a:rPr lang="es-MX" sz="2100"/>
              <a:t>Sistemas de Partida con Batería.</a:t>
            </a:r>
          </a:p>
          <a:p>
            <a:pPr lvl="1" eaLnBrk="1" hangingPunct="1">
              <a:lnSpc>
                <a:spcPct val="80000"/>
              </a:lnSpc>
            </a:pPr>
            <a:r>
              <a:rPr lang="es-MX" sz="1900"/>
              <a:t>Utilizado generalmente en motores diesel auxiliares.</a:t>
            </a:r>
          </a:p>
          <a:p>
            <a:pPr lvl="1" eaLnBrk="1" hangingPunct="1">
              <a:lnSpc>
                <a:spcPct val="80000"/>
              </a:lnSpc>
            </a:pPr>
            <a:r>
              <a:rPr lang="es-MX" sz="1900"/>
              <a:t>Es bastante conocido pues se usa en automóviles.</a:t>
            </a:r>
          </a:p>
          <a:p>
            <a:pPr lvl="1" eaLnBrk="1" hangingPunct="1">
              <a:lnSpc>
                <a:spcPct val="80000"/>
              </a:lnSpc>
            </a:pPr>
            <a:r>
              <a:rPr lang="es-MX" sz="1900"/>
              <a:t>Consiste en un motor de partida eléctrico, el cual está montado de tal forma que el piñón instalado en el extremo del eje del motor de partida, engrana con la corona dentada de la periferia del volante del eje cigüeñal.</a:t>
            </a:r>
          </a:p>
          <a:p>
            <a:pPr lvl="1" eaLnBrk="1" hangingPunct="1">
              <a:lnSpc>
                <a:spcPct val="80000"/>
              </a:lnSpc>
            </a:pPr>
            <a:r>
              <a:rPr lang="es-MX" sz="1900"/>
              <a:t>Al “dar contacto”, la corriente proveniente de la batería energiza el motor de partida, el cual al girar trasmite el movimiento al eje cigüeñal a través del volante.</a:t>
            </a:r>
          </a:p>
          <a:p>
            <a:pPr lvl="1" eaLnBrk="1" hangingPunct="1">
              <a:lnSpc>
                <a:spcPct val="80000"/>
              </a:lnSpc>
            </a:pPr>
            <a:r>
              <a:rPr lang="es-MX" sz="1900"/>
              <a:t>Una vez que el motor arranca, un mecanismo desacopla el piñón del motor de partida, continuando el motor por sólo.</a:t>
            </a:r>
          </a:p>
        </p:txBody>
      </p:sp>
    </p:spTree>
  </p:cSld>
  <p:clrMapOvr>
    <a:masterClrMapping/>
  </p:clrMapOvr>
  <p:transition/>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30051" name="Rectangle 83"/>
          <p:cNvSpPr>
            <a:spLocks noChangeArrowheads="1"/>
          </p:cNvSpPr>
          <p:nvPr/>
        </p:nvSpPr>
        <p:spPr bwMode="auto">
          <a:xfrm>
            <a:off x="1042988" y="1531938"/>
            <a:ext cx="6029325" cy="396875"/>
          </a:xfrm>
          <a:prstGeom prst="rect">
            <a:avLst/>
          </a:prstGeom>
          <a:noFill/>
          <a:ln w="9525">
            <a:noFill/>
            <a:miter lim="800000"/>
            <a:headEnd/>
            <a:tailEnd/>
          </a:ln>
        </p:spPr>
        <p:txBody>
          <a:bodyPr wrap="none">
            <a:spAutoFit/>
          </a:bodyPr>
          <a:lstStyle/>
          <a:p>
            <a:pPr eaLnBrk="0" hangingPunct="0">
              <a:buClr>
                <a:srgbClr val="FFFFFF"/>
              </a:buClr>
              <a:buSzPct val="100000"/>
              <a:buFont typeface="Arial" charset="0"/>
              <a:buNone/>
            </a:pPr>
            <a:r>
              <a:rPr lang="es-ES" sz="2000" b="1"/>
              <a:t>CRITERIOS: </a:t>
            </a:r>
            <a:r>
              <a:rPr lang="es-ES" sz="2000"/>
              <a:t>Existen diversas clasificaciones</a:t>
            </a:r>
            <a:r>
              <a:rPr lang="en-GB"/>
              <a:t>:</a:t>
            </a:r>
          </a:p>
        </p:txBody>
      </p:sp>
      <p:grpSp>
        <p:nvGrpSpPr>
          <p:cNvPr id="130052" name="Group 131"/>
          <p:cNvGrpSpPr>
            <a:grpSpLocks/>
          </p:cNvGrpSpPr>
          <p:nvPr/>
        </p:nvGrpSpPr>
        <p:grpSpPr bwMode="auto">
          <a:xfrm>
            <a:off x="323850" y="2060575"/>
            <a:ext cx="8661400" cy="3725863"/>
            <a:chOff x="192" y="1488"/>
            <a:chExt cx="5456" cy="2347"/>
          </a:xfrm>
        </p:grpSpPr>
        <p:sp>
          <p:nvSpPr>
            <p:cNvPr id="130053" name="Rectangle 132"/>
            <p:cNvSpPr>
              <a:spLocks noChangeArrowheads="1"/>
            </p:cNvSpPr>
            <p:nvPr/>
          </p:nvSpPr>
          <p:spPr bwMode="auto">
            <a:xfrm>
              <a:off x="3396" y="3161"/>
              <a:ext cx="2251" cy="36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Líquido</a:t>
              </a:r>
            </a:p>
          </p:txBody>
        </p:sp>
        <p:sp>
          <p:nvSpPr>
            <p:cNvPr id="130054" name="Rectangle 133"/>
            <p:cNvSpPr>
              <a:spLocks noChangeArrowheads="1"/>
            </p:cNvSpPr>
            <p:nvPr/>
          </p:nvSpPr>
          <p:spPr bwMode="auto">
            <a:xfrm>
              <a:off x="3396" y="2829"/>
              <a:ext cx="2251" cy="33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No Reversible</a:t>
              </a:r>
            </a:p>
          </p:txBody>
        </p:sp>
        <p:sp>
          <p:nvSpPr>
            <p:cNvPr id="130055" name="Rectangle 134"/>
            <p:cNvSpPr>
              <a:spLocks noChangeArrowheads="1"/>
            </p:cNvSpPr>
            <p:nvPr/>
          </p:nvSpPr>
          <p:spPr bwMode="auto">
            <a:xfrm>
              <a:off x="4830" y="1780"/>
              <a:ext cx="817"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Radiales</a:t>
              </a:r>
            </a:p>
          </p:txBody>
        </p:sp>
        <p:sp>
          <p:nvSpPr>
            <p:cNvPr id="130056" name="Rectangle 135"/>
            <p:cNvSpPr>
              <a:spLocks noChangeArrowheads="1"/>
            </p:cNvSpPr>
            <p:nvPr/>
          </p:nvSpPr>
          <p:spPr bwMode="auto">
            <a:xfrm>
              <a:off x="3396" y="1780"/>
              <a:ext cx="739"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Cilindros Opuestos</a:t>
              </a:r>
            </a:p>
          </p:txBody>
        </p:sp>
        <p:sp>
          <p:nvSpPr>
            <p:cNvPr id="130057" name="Rectangle 136"/>
            <p:cNvSpPr>
              <a:spLocks noChangeArrowheads="1"/>
            </p:cNvSpPr>
            <p:nvPr/>
          </p:nvSpPr>
          <p:spPr bwMode="auto">
            <a:xfrm>
              <a:off x="1524" y="3161"/>
              <a:ext cx="1872" cy="36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Aire</a:t>
              </a:r>
            </a:p>
          </p:txBody>
        </p:sp>
        <p:sp>
          <p:nvSpPr>
            <p:cNvPr id="130058" name="Rectangle 137"/>
            <p:cNvSpPr>
              <a:spLocks noChangeArrowheads="1"/>
            </p:cNvSpPr>
            <p:nvPr/>
          </p:nvSpPr>
          <p:spPr bwMode="auto">
            <a:xfrm>
              <a:off x="192" y="3161"/>
              <a:ext cx="1332" cy="36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Sistema Enfriamiento</a:t>
              </a:r>
            </a:p>
          </p:txBody>
        </p:sp>
        <p:sp>
          <p:nvSpPr>
            <p:cNvPr id="130059" name="Rectangle 138"/>
            <p:cNvSpPr>
              <a:spLocks noChangeArrowheads="1"/>
            </p:cNvSpPr>
            <p:nvPr/>
          </p:nvSpPr>
          <p:spPr bwMode="auto">
            <a:xfrm>
              <a:off x="4135" y="2145"/>
              <a:ext cx="1512"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Sobrecargados</a:t>
              </a:r>
            </a:p>
          </p:txBody>
        </p:sp>
        <p:sp>
          <p:nvSpPr>
            <p:cNvPr id="130060" name="Rectangle 139"/>
            <p:cNvSpPr>
              <a:spLocks noChangeArrowheads="1"/>
            </p:cNvSpPr>
            <p:nvPr/>
          </p:nvSpPr>
          <p:spPr bwMode="auto">
            <a:xfrm>
              <a:off x="2772" y="2145"/>
              <a:ext cx="1363"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Barrido de aire</a:t>
              </a:r>
            </a:p>
          </p:txBody>
        </p:sp>
        <p:sp>
          <p:nvSpPr>
            <p:cNvPr id="130061" name="Rectangle 140"/>
            <p:cNvSpPr>
              <a:spLocks noChangeArrowheads="1"/>
            </p:cNvSpPr>
            <p:nvPr/>
          </p:nvSpPr>
          <p:spPr bwMode="auto">
            <a:xfrm>
              <a:off x="1524" y="2145"/>
              <a:ext cx="1248"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Normalmente aspirados</a:t>
              </a:r>
            </a:p>
          </p:txBody>
        </p:sp>
        <p:sp>
          <p:nvSpPr>
            <p:cNvPr id="130062" name="Rectangle 141"/>
            <p:cNvSpPr>
              <a:spLocks noChangeArrowheads="1"/>
            </p:cNvSpPr>
            <p:nvPr/>
          </p:nvSpPr>
          <p:spPr bwMode="auto">
            <a:xfrm>
              <a:off x="192" y="2145"/>
              <a:ext cx="1332" cy="365"/>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Alimentación Aire</a:t>
              </a:r>
            </a:p>
          </p:txBody>
        </p:sp>
        <p:sp>
          <p:nvSpPr>
            <p:cNvPr id="130063" name="Rectangle 142"/>
            <p:cNvSpPr>
              <a:spLocks noChangeArrowheads="1"/>
            </p:cNvSpPr>
            <p:nvPr/>
          </p:nvSpPr>
          <p:spPr bwMode="auto">
            <a:xfrm>
              <a:off x="4135" y="2510"/>
              <a:ext cx="1512"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Hidráulico</a:t>
              </a:r>
            </a:p>
          </p:txBody>
        </p:sp>
        <p:sp>
          <p:nvSpPr>
            <p:cNvPr id="130064" name="Rectangle 143"/>
            <p:cNvSpPr>
              <a:spLocks noChangeArrowheads="1"/>
            </p:cNvSpPr>
            <p:nvPr/>
          </p:nvSpPr>
          <p:spPr bwMode="auto">
            <a:xfrm>
              <a:off x="2772" y="2510"/>
              <a:ext cx="1363"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Eléctrico</a:t>
              </a:r>
            </a:p>
          </p:txBody>
        </p:sp>
        <p:sp>
          <p:nvSpPr>
            <p:cNvPr id="130065" name="Rectangle 144"/>
            <p:cNvSpPr>
              <a:spLocks noChangeArrowheads="1"/>
            </p:cNvSpPr>
            <p:nvPr/>
          </p:nvSpPr>
          <p:spPr bwMode="auto">
            <a:xfrm>
              <a:off x="1524" y="2510"/>
              <a:ext cx="1248"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Aire</a:t>
              </a:r>
            </a:p>
          </p:txBody>
        </p:sp>
        <p:sp>
          <p:nvSpPr>
            <p:cNvPr id="130066" name="Rectangle 145"/>
            <p:cNvSpPr>
              <a:spLocks noChangeArrowheads="1"/>
            </p:cNvSpPr>
            <p:nvPr/>
          </p:nvSpPr>
          <p:spPr bwMode="auto">
            <a:xfrm>
              <a:off x="192" y="2510"/>
              <a:ext cx="1332" cy="319"/>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Sistema Partida</a:t>
              </a:r>
            </a:p>
          </p:txBody>
        </p:sp>
        <p:sp>
          <p:nvSpPr>
            <p:cNvPr id="130067" name="Rectangle 146"/>
            <p:cNvSpPr>
              <a:spLocks noChangeArrowheads="1"/>
            </p:cNvSpPr>
            <p:nvPr/>
          </p:nvSpPr>
          <p:spPr bwMode="auto">
            <a:xfrm>
              <a:off x="4020" y="3523"/>
              <a:ext cx="1627"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Baja</a:t>
              </a:r>
            </a:p>
          </p:txBody>
        </p:sp>
        <p:sp>
          <p:nvSpPr>
            <p:cNvPr id="130068" name="Rectangle 147"/>
            <p:cNvSpPr>
              <a:spLocks noChangeArrowheads="1"/>
            </p:cNvSpPr>
            <p:nvPr/>
          </p:nvSpPr>
          <p:spPr bwMode="auto">
            <a:xfrm>
              <a:off x="2772" y="3523"/>
              <a:ext cx="1248"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Media</a:t>
              </a:r>
            </a:p>
          </p:txBody>
        </p:sp>
        <p:sp>
          <p:nvSpPr>
            <p:cNvPr id="130069" name="Rectangle 148"/>
            <p:cNvSpPr>
              <a:spLocks noChangeArrowheads="1"/>
            </p:cNvSpPr>
            <p:nvPr/>
          </p:nvSpPr>
          <p:spPr bwMode="auto">
            <a:xfrm>
              <a:off x="1524" y="3523"/>
              <a:ext cx="1248"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Alta</a:t>
              </a:r>
            </a:p>
          </p:txBody>
        </p:sp>
        <p:sp>
          <p:nvSpPr>
            <p:cNvPr id="130070" name="Rectangle 149"/>
            <p:cNvSpPr>
              <a:spLocks noChangeArrowheads="1"/>
            </p:cNvSpPr>
            <p:nvPr/>
          </p:nvSpPr>
          <p:spPr bwMode="auto">
            <a:xfrm>
              <a:off x="192" y="3523"/>
              <a:ext cx="1332" cy="311"/>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Velocidad Rotación</a:t>
              </a:r>
            </a:p>
          </p:txBody>
        </p:sp>
        <p:sp>
          <p:nvSpPr>
            <p:cNvPr id="130071" name="Rectangle 150"/>
            <p:cNvSpPr>
              <a:spLocks noChangeArrowheads="1"/>
            </p:cNvSpPr>
            <p:nvPr/>
          </p:nvSpPr>
          <p:spPr bwMode="auto">
            <a:xfrm>
              <a:off x="1524" y="2829"/>
              <a:ext cx="1872" cy="33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Reversible</a:t>
              </a:r>
            </a:p>
          </p:txBody>
        </p:sp>
        <p:sp>
          <p:nvSpPr>
            <p:cNvPr id="130072" name="Rectangle 151"/>
            <p:cNvSpPr>
              <a:spLocks noChangeArrowheads="1"/>
            </p:cNvSpPr>
            <p:nvPr/>
          </p:nvSpPr>
          <p:spPr bwMode="auto">
            <a:xfrm>
              <a:off x="192" y="2829"/>
              <a:ext cx="1332" cy="33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Dirección Rotación</a:t>
              </a:r>
            </a:p>
          </p:txBody>
        </p:sp>
        <p:sp>
          <p:nvSpPr>
            <p:cNvPr id="130073" name="Rectangle 152"/>
            <p:cNvSpPr>
              <a:spLocks noChangeArrowheads="1"/>
            </p:cNvSpPr>
            <p:nvPr/>
          </p:nvSpPr>
          <p:spPr bwMode="auto">
            <a:xfrm>
              <a:off x="4135" y="1780"/>
              <a:ext cx="695"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Pistones Opuestos</a:t>
              </a:r>
            </a:p>
          </p:txBody>
        </p:sp>
        <p:sp>
          <p:nvSpPr>
            <p:cNvPr id="130074" name="Rectangle 153"/>
            <p:cNvSpPr>
              <a:spLocks noChangeArrowheads="1"/>
            </p:cNvSpPr>
            <p:nvPr/>
          </p:nvSpPr>
          <p:spPr bwMode="auto">
            <a:xfrm>
              <a:off x="2772"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X</a:t>
              </a:r>
            </a:p>
          </p:txBody>
        </p:sp>
        <p:sp>
          <p:nvSpPr>
            <p:cNvPr id="130075" name="Rectangle 154"/>
            <p:cNvSpPr>
              <a:spLocks noChangeArrowheads="1"/>
            </p:cNvSpPr>
            <p:nvPr/>
          </p:nvSpPr>
          <p:spPr bwMode="auto">
            <a:xfrm>
              <a:off x="2148"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V</a:t>
              </a:r>
            </a:p>
          </p:txBody>
        </p:sp>
        <p:sp>
          <p:nvSpPr>
            <p:cNvPr id="130076" name="Rectangle 155"/>
            <p:cNvSpPr>
              <a:spLocks noChangeArrowheads="1"/>
            </p:cNvSpPr>
            <p:nvPr/>
          </p:nvSpPr>
          <p:spPr bwMode="auto">
            <a:xfrm>
              <a:off x="1524"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línea</a:t>
              </a:r>
            </a:p>
          </p:txBody>
        </p:sp>
        <p:sp>
          <p:nvSpPr>
            <p:cNvPr id="130077" name="Rectangle 156"/>
            <p:cNvSpPr>
              <a:spLocks noChangeArrowheads="1"/>
            </p:cNvSpPr>
            <p:nvPr/>
          </p:nvSpPr>
          <p:spPr bwMode="auto">
            <a:xfrm>
              <a:off x="192" y="1780"/>
              <a:ext cx="1332" cy="365"/>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Disposición Cilindros</a:t>
              </a:r>
            </a:p>
          </p:txBody>
        </p:sp>
        <p:sp>
          <p:nvSpPr>
            <p:cNvPr id="130078" name="Rectangle 157"/>
            <p:cNvSpPr>
              <a:spLocks noChangeArrowheads="1"/>
            </p:cNvSpPr>
            <p:nvPr/>
          </p:nvSpPr>
          <p:spPr bwMode="auto">
            <a:xfrm>
              <a:off x="3396" y="1488"/>
              <a:ext cx="2251" cy="29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2 Tiempos</a:t>
              </a:r>
            </a:p>
          </p:txBody>
        </p:sp>
        <p:sp>
          <p:nvSpPr>
            <p:cNvPr id="130079" name="Rectangle 158"/>
            <p:cNvSpPr>
              <a:spLocks noChangeArrowheads="1"/>
            </p:cNvSpPr>
            <p:nvPr/>
          </p:nvSpPr>
          <p:spPr bwMode="auto">
            <a:xfrm>
              <a:off x="1524" y="1488"/>
              <a:ext cx="1872" cy="29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4 Tiempos</a:t>
              </a:r>
            </a:p>
          </p:txBody>
        </p:sp>
        <p:sp>
          <p:nvSpPr>
            <p:cNvPr id="130080" name="Rectangle 159"/>
            <p:cNvSpPr>
              <a:spLocks noChangeArrowheads="1"/>
            </p:cNvSpPr>
            <p:nvPr/>
          </p:nvSpPr>
          <p:spPr bwMode="auto">
            <a:xfrm>
              <a:off x="192" y="1488"/>
              <a:ext cx="1332" cy="29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Ciclos Operación</a:t>
              </a:r>
            </a:p>
          </p:txBody>
        </p:sp>
        <p:sp>
          <p:nvSpPr>
            <p:cNvPr id="130081" name="Line 160"/>
            <p:cNvSpPr>
              <a:spLocks noChangeShapeType="1"/>
            </p:cNvSpPr>
            <p:nvPr/>
          </p:nvSpPr>
          <p:spPr bwMode="auto">
            <a:xfrm>
              <a:off x="192" y="1488"/>
              <a:ext cx="5455" cy="1"/>
            </a:xfrm>
            <a:prstGeom prst="line">
              <a:avLst/>
            </a:prstGeom>
            <a:noFill/>
            <a:ln w="12600">
              <a:solidFill>
                <a:srgbClr val="FFFFFF"/>
              </a:solidFill>
              <a:miter lim="800000"/>
              <a:headEnd/>
              <a:tailEnd/>
            </a:ln>
          </p:spPr>
          <p:txBody>
            <a:bodyPr/>
            <a:lstStyle/>
            <a:p>
              <a:endParaRPr lang="es-CL"/>
            </a:p>
          </p:txBody>
        </p:sp>
        <p:sp>
          <p:nvSpPr>
            <p:cNvPr id="130082" name="Line 161"/>
            <p:cNvSpPr>
              <a:spLocks noChangeShapeType="1"/>
            </p:cNvSpPr>
            <p:nvPr/>
          </p:nvSpPr>
          <p:spPr bwMode="auto">
            <a:xfrm>
              <a:off x="192" y="3834"/>
              <a:ext cx="5455" cy="1"/>
            </a:xfrm>
            <a:prstGeom prst="line">
              <a:avLst/>
            </a:prstGeom>
            <a:noFill/>
            <a:ln w="12600">
              <a:solidFill>
                <a:srgbClr val="FFFFFF"/>
              </a:solidFill>
              <a:miter lim="800000"/>
              <a:headEnd/>
              <a:tailEnd/>
            </a:ln>
          </p:spPr>
          <p:txBody>
            <a:bodyPr/>
            <a:lstStyle/>
            <a:p>
              <a:endParaRPr lang="es-CL"/>
            </a:p>
          </p:txBody>
        </p:sp>
        <p:sp>
          <p:nvSpPr>
            <p:cNvPr id="130083" name="Line 162"/>
            <p:cNvSpPr>
              <a:spLocks noChangeShapeType="1"/>
            </p:cNvSpPr>
            <p:nvPr/>
          </p:nvSpPr>
          <p:spPr bwMode="auto">
            <a:xfrm>
              <a:off x="1524" y="1488"/>
              <a:ext cx="1" cy="2346"/>
            </a:xfrm>
            <a:prstGeom prst="line">
              <a:avLst/>
            </a:prstGeom>
            <a:noFill/>
            <a:ln w="12600">
              <a:solidFill>
                <a:srgbClr val="FFFFFF"/>
              </a:solidFill>
              <a:miter lim="800000"/>
              <a:headEnd/>
              <a:tailEnd/>
            </a:ln>
          </p:spPr>
          <p:txBody>
            <a:bodyPr/>
            <a:lstStyle/>
            <a:p>
              <a:endParaRPr lang="es-CL"/>
            </a:p>
          </p:txBody>
        </p:sp>
        <p:sp>
          <p:nvSpPr>
            <p:cNvPr id="130084" name="Line 163"/>
            <p:cNvSpPr>
              <a:spLocks noChangeShapeType="1"/>
            </p:cNvSpPr>
            <p:nvPr/>
          </p:nvSpPr>
          <p:spPr bwMode="auto">
            <a:xfrm>
              <a:off x="3396" y="1488"/>
              <a:ext cx="1" cy="657"/>
            </a:xfrm>
            <a:prstGeom prst="line">
              <a:avLst/>
            </a:prstGeom>
            <a:noFill/>
            <a:ln w="12600">
              <a:solidFill>
                <a:srgbClr val="FFFFFF"/>
              </a:solidFill>
              <a:miter lim="800000"/>
              <a:headEnd/>
              <a:tailEnd/>
            </a:ln>
          </p:spPr>
          <p:txBody>
            <a:bodyPr/>
            <a:lstStyle/>
            <a:p>
              <a:endParaRPr lang="es-CL"/>
            </a:p>
          </p:txBody>
        </p:sp>
        <p:sp>
          <p:nvSpPr>
            <p:cNvPr id="130085" name="Line 164"/>
            <p:cNvSpPr>
              <a:spLocks noChangeShapeType="1"/>
            </p:cNvSpPr>
            <p:nvPr/>
          </p:nvSpPr>
          <p:spPr bwMode="auto">
            <a:xfrm>
              <a:off x="192" y="1780"/>
              <a:ext cx="5455" cy="1"/>
            </a:xfrm>
            <a:prstGeom prst="line">
              <a:avLst/>
            </a:prstGeom>
            <a:noFill/>
            <a:ln w="12600">
              <a:solidFill>
                <a:srgbClr val="FFFFFF"/>
              </a:solidFill>
              <a:miter lim="800000"/>
              <a:headEnd/>
              <a:tailEnd/>
            </a:ln>
          </p:spPr>
          <p:txBody>
            <a:bodyPr/>
            <a:lstStyle/>
            <a:p>
              <a:endParaRPr lang="es-CL"/>
            </a:p>
          </p:txBody>
        </p:sp>
        <p:sp>
          <p:nvSpPr>
            <p:cNvPr id="130086" name="Line 165"/>
            <p:cNvSpPr>
              <a:spLocks noChangeShapeType="1"/>
            </p:cNvSpPr>
            <p:nvPr/>
          </p:nvSpPr>
          <p:spPr bwMode="auto">
            <a:xfrm>
              <a:off x="2148" y="1780"/>
              <a:ext cx="1" cy="365"/>
            </a:xfrm>
            <a:prstGeom prst="line">
              <a:avLst/>
            </a:prstGeom>
            <a:noFill/>
            <a:ln w="12600">
              <a:solidFill>
                <a:srgbClr val="FFFFFF"/>
              </a:solidFill>
              <a:miter lim="800000"/>
              <a:headEnd/>
              <a:tailEnd/>
            </a:ln>
          </p:spPr>
          <p:txBody>
            <a:bodyPr/>
            <a:lstStyle/>
            <a:p>
              <a:endParaRPr lang="es-CL"/>
            </a:p>
          </p:txBody>
        </p:sp>
        <p:sp>
          <p:nvSpPr>
            <p:cNvPr id="130087" name="Line 166"/>
            <p:cNvSpPr>
              <a:spLocks noChangeShapeType="1"/>
            </p:cNvSpPr>
            <p:nvPr/>
          </p:nvSpPr>
          <p:spPr bwMode="auto">
            <a:xfrm>
              <a:off x="2772" y="1780"/>
              <a:ext cx="1" cy="1049"/>
            </a:xfrm>
            <a:prstGeom prst="line">
              <a:avLst/>
            </a:prstGeom>
            <a:noFill/>
            <a:ln w="12600">
              <a:solidFill>
                <a:srgbClr val="FFFFFF"/>
              </a:solidFill>
              <a:miter lim="800000"/>
              <a:headEnd/>
              <a:tailEnd/>
            </a:ln>
          </p:spPr>
          <p:txBody>
            <a:bodyPr/>
            <a:lstStyle/>
            <a:p>
              <a:endParaRPr lang="es-CL"/>
            </a:p>
          </p:txBody>
        </p:sp>
        <p:sp>
          <p:nvSpPr>
            <p:cNvPr id="130088" name="Line 167"/>
            <p:cNvSpPr>
              <a:spLocks noChangeShapeType="1"/>
            </p:cNvSpPr>
            <p:nvPr/>
          </p:nvSpPr>
          <p:spPr bwMode="auto">
            <a:xfrm>
              <a:off x="4135" y="1780"/>
              <a:ext cx="1" cy="1049"/>
            </a:xfrm>
            <a:prstGeom prst="line">
              <a:avLst/>
            </a:prstGeom>
            <a:noFill/>
            <a:ln w="12600">
              <a:solidFill>
                <a:srgbClr val="FFFFFF"/>
              </a:solidFill>
              <a:miter lim="800000"/>
              <a:headEnd/>
              <a:tailEnd/>
            </a:ln>
          </p:spPr>
          <p:txBody>
            <a:bodyPr/>
            <a:lstStyle/>
            <a:p>
              <a:endParaRPr lang="es-CL"/>
            </a:p>
          </p:txBody>
        </p:sp>
        <p:sp>
          <p:nvSpPr>
            <p:cNvPr id="130089" name="Line 168"/>
            <p:cNvSpPr>
              <a:spLocks noChangeShapeType="1"/>
            </p:cNvSpPr>
            <p:nvPr/>
          </p:nvSpPr>
          <p:spPr bwMode="auto">
            <a:xfrm>
              <a:off x="4830" y="1780"/>
              <a:ext cx="1" cy="365"/>
            </a:xfrm>
            <a:prstGeom prst="line">
              <a:avLst/>
            </a:prstGeom>
            <a:noFill/>
            <a:ln w="12600">
              <a:solidFill>
                <a:srgbClr val="FFFFFF"/>
              </a:solidFill>
              <a:miter lim="800000"/>
              <a:headEnd/>
              <a:tailEnd/>
            </a:ln>
          </p:spPr>
          <p:txBody>
            <a:bodyPr/>
            <a:lstStyle/>
            <a:p>
              <a:endParaRPr lang="es-CL"/>
            </a:p>
          </p:txBody>
        </p:sp>
        <p:sp>
          <p:nvSpPr>
            <p:cNvPr id="130090" name="Line 169"/>
            <p:cNvSpPr>
              <a:spLocks noChangeShapeType="1"/>
            </p:cNvSpPr>
            <p:nvPr/>
          </p:nvSpPr>
          <p:spPr bwMode="auto">
            <a:xfrm>
              <a:off x="192" y="2145"/>
              <a:ext cx="5455" cy="1"/>
            </a:xfrm>
            <a:prstGeom prst="line">
              <a:avLst/>
            </a:prstGeom>
            <a:noFill/>
            <a:ln w="12600">
              <a:solidFill>
                <a:srgbClr val="FFFFFF"/>
              </a:solidFill>
              <a:miter lim="800000"/>
              <a:headEnd/>
              <a:tailEnd/>
            </a:ln>
          </p:spPr>
          <p:txBody>
            <a:bodyPr/>
            <a:lstStyle/>
            <a:p>
              <a:endParaRPr lang="es-CL"/>
            </a:p>
          </p:txBody>
        </p:sp>
        <p:sp>
          <p:nvSpPr>
            <p:cNvPr id="130091" name="Line 170"/>
            <p:cNvSpPr>
              <a:spLocks noChangeShapeType="1"/>
            </p:cNvSpPr>
            <p:nvPr/>
          </p:nvSpPr>
          <p:spPr bwMode="auto">
            <a:xfrm>
              <a:off x="192" y="2510"/>
              <a:ext cx="5455" cy="1"/>
            </a:xfrm>
            <a:prstGeom prst="line">
              <a:avLst/>
            </a:prstGeom>
            <a:noFill/>
            <a:ln w="12600">
              <a:solidFill>
                <a:srgbClr val="FFFFFF"/>
              </a:solidFill>
              <a:miter lim="800000"/>
              <a:headEnd/>
              <a:tailEnd/>
            </a:ln>
          </p:spPr>
          <p:txBody>
            <a:bodyPr/>
            <a:lstStyle/>
            <a:p>
              <a:endParaRPr lang="es-CL"/>
            </a:p>
          </p:txBody>
        </p:sp>
        <p:sp>
          <p:nvSpPr>
            <p:cNvPr id="130092" name="Line 171"/>
            <p:cNvSpPr>
              <a:spLocks noChangeShapeType="1"/>
            </p:cNvSpPr>
            <p:nvPr/>
          </p:nvSpPr>
          <p:spPr bwMode="auto">
            <a:xfrm>
              <a:off x="192" y="2829"/>
              <a:ext cx="5455" cy="1"/>
            </a:xfrm>
            <a:prstGeom prst="line">
              <a:avLst/>
            </a:prstGeom>
            <a:noFill/>
            <a:ln w="12600">
              <a:solidFill>
                <a:srgbClr val="FFFFFF"/>
              </a:solidFill>
              <a:miter lim="800000"/>
              <a:headEnd/>
              <a:tailEnd/>
            </a:ln>
          </p:spPr>
          <p:txBody>
            <a:bodyPr/>
            <a:lstStyle/>
            <a:p>
              <a:endParaRPr lang="es-CL"/>
            </a:p>
          </p:txBody>
        </p:sp>
        <p:sp>
          <p:nvSpPr>
            <p:cNvPr id="130093" name="Line 172"/>
            <p:cNvSpPr>
              <a:spLocks noChangeShapeType="1"/>
            </p:cNvSpPr>
            <p:nvPr/>
          </p:nvSpPr>
          <p:spPr bwMode="auto">
            <a:xfrm>
              <a:off x="3396" y="2829"/>
              <a:ext cx="1" cy="694"/>
            </a:xfrm>
            <a:prstGeom prst="line">
              <a:avLst/>
            </a:prstGeom>
            <a:noFill/>
            <a:ln w="12600">
              <a:solidFill>
                <a:srgbClr val="FFFFFF"/>
              </a:solidFill>
              <a:miter lim="800000"/>
              <a:headEnd/>
              <a:tailEnd/>
            </a:ln>
          </p:spPr>
          <p:txBody>
            <a:bodyPr/>
            <a:lstStyle/>
            <a:p>
              <a:endParaRPr lang="es-CL"/>
            </a:p>
          </p:txBody>
        </p:sp>
        <p:sp>
          <p:nvSpPr>
            <p:cNvPr id="130094" name="Line 173"/>
            <p:cNvSpPr>
              <a:spLocks noChangeShapeType="1"/>
            </p:cNvSpPr>
            <p:nvPr/>
          </p:nvSpPr>
          <p:spPr bwMode="auto">
            <a:xfrm>
              <a:off x="192" y="3161"/>
              <a:ext cx="5455" cy="1"/>
            </a:xfrm>
            <a:prstGeom prst="line">
              <a:avLst/>
            </a:prstGeom>
            <a:noFill/>
            <a:ln w="12600">
              <a:solidFill>
                <a:srgbClr val="FFFFFF"/>
              </a:solidFill>
              <a:miter lim="800000"/>
              <a:headEnd/>
              <a:tailEnd/>
            </a:ln>
          </p:spPr>
          <p:txBody>
            <a:bodyPr/>
            <a:lstStyle/>
            <a:p>
              <a:endParaRPr lang="es-CL"/>
            </a:p>
          </p:txBody>
        </p:sp>
        <p:sp>
          <p:nvSpPr>
            <p:cNvPr id="130095" name="Line 174"/>
            <p:cNvSpPr>
              <a:spLocks noChangeShapeType="1"/>
            </p:cNvSpPr>
            <p:nvPr/>
          </p:nvSpPr>
          <p:spPr bwMode="auto">
            <a:xfrm>
              <a:off x="192" y="1488"/>
              <a:ext cx="1" cy="2346"/>
            </a:xfrm>
            <a:prstGeom prst="line">
              <a:avLst/>
            </a:prstGeom>
            <a:noFill/>
            <a:ln w="12600">
              <a:solidFill>
                <a:srgbClr val="FFFFFF"/>
              </a:solidFill>
              <a:miter lim="800000"/>
              <a:headEnd/>
              <a:tailEnd/>
            </a:ln>
          </p:spPr>
          <p:txBody>
            <a:bodyPr/>
            <a:lstStyle/>
            <a:p>
              <a:endParaRPr lang="es-CL"/>
            </a:p>
          </p:txBody>
        </p:sp>
        <p:sp>
          <p:nvSpPr>
            <p:cNvPr id="130096" name="Line 175"/>
            <p:cNvSpPr>
              <a:spLocks noChangeShapeType="1"/>
            </p:cNvSpPr>
            <p:nvPr/>
          </p:nvSpPr>
          <p:spPr bwMode="auto">
            <a:xfrm>
              <a:off x="5647" y="1488"/>
              <a:ext cx="1" cy="2346"/>
            </a:xfrm>
            <a:prstGeom prst="line">
              <a:avLst/>
            </a:prstGeom>
            <a:noFill/>
            <a:ln w="12600">
              <a:solidFill>
                <a:srgbClr val="FFFFFF"/>
              </a:solidFill>
              <a:miter lim="800000"/>
              <a:headEnd/>
              <a:tailEnd/>
            </a:ln>
          </p:spPr>
          <p:txBody>
            <a:bodyPr/>
            <a:lstStyle/>
            <a:p>
              <a:endParaRPr lang="es-CL"/>
            </a:p>
          </p:txBody>
        </p:sp>
        <p:sp>
          <p:nvSpPr>
            <p:cNvPr id="130097" name="Line 176"/>
            <p:cNvSpPr>
              <a:spLocks noChangeShapeType="1"/>
            </p:cNvSpPr>
            <p:nvPr/>
          </p:nvSpPr>
          <p:spPr bwMode="auto">
            <a:xfrm>
              <a:off x="192" y="3523"/>
              <a:ext cx="5455" cy="1"/>
            </a:xfrm>
            <a:prstGeom prst="line">
              <a:avLst/>
            </a:prstGeom>
            <a:noFill/>
            <a:ln w="12600">
              <a:solidFill>
                <a:srgbClr val="FFFFFF"/>
              </a:solidFill>
              <a:miter lim="800000"/>
              <a:headEnd/>
              <a:tailEnd/>
            </a:ln>
          </p:spPr>
          <p:txBody>
            <a:bodyPr/>
            <a:lstStyle/>
            <a:p>
              <a:endParaRPr lang="es-CL"/>
            </a:p>
          </p:txBody>
        </p:sp>
        <p:sp>
          <p:nvSpPr>
            <p:cNvPr id="130098" name="Line 177"/>
            <p:cNvSpPr>
              <a:spLocks noChangeShapeType="1"/>
            </p:cNvSpPr>
            <p:nvPr/>
          </p:nvSpPr>
          <p:spPr bwMode="auto">
            <a:xfrm>
              <a:off x="2772" y="3523"/>
              <a:ext cx="1" cy="311"/>
            </a:xfrm>
            <a:prstGeom prst="line">
              <a:avLst/>
            </a:prstGeom>
            <a:noFill/>
            <a:ln w="12600">
              <a:solidFill>
                <a:srgbClr val="FFFFFF"/>
              </a:solidFill>
              <a:miter lim="800000"/>
              <a:headEnd/>
              <a:tailEnd/>
            </a:ln>
          </p:spPr>
          <p:txBody>
            <a:bodyPr/>
            <a:lstStyle/>
            <a:p>
              <a:endParaRPr lang="es-CL"/>
            </a:p>
          </p:txBody>
        </p:sp>
        <p:sp>
          <p:nvSpPr>
            <p:cNvPr id="130099" name="Line 178"/>
            <p:cNvSpPr>
              <a:spLocks noChangeShapeType="1"/>
            </p:cNvSpPr>
            <p:nvPr/>
          </p:nvSpPr>
          <p:spPr bwMode="auto">
            <a:xfrm>
              <a:off x="4020" y="3523"/>
              <a:ext cx="1" cy="311"/>
            </a:xfrm>
            <a:prstGeom prst="line">
              <a:avLst/>
            </a:prstGeom>
            <a:noFill/>
            <a:ln w="12600">
              <a:solidFill>
                <a:srgbClr val="FFFFFF"/>
              </a:solidFill>
              <a:miter lim="800000"/>
              <a:headEnd/>
              <a:tailEnd/>
            </a:ln>
          </p:spPr>
          <p:txBody>
            <a:bodyPr/>
            <a:lstStyle/>
            <a:p>
              <a:endParaRPr lang="es-CL"/>
            </a:p>
          </p:txBody>
        </p:sp>
      </p:grpSp>
    </p:spTree>
  </p:cSld>
  <p:clrMapOvr>
    <a:masterClrMapping/>
  </p:clrMapOvr>
  <p:transition/>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31075" name="Rectangle 3"/>
          <p:cNvSpPr>
            <a:spLocks noGrp="1" noChangeArrowheads="1"/>
          </p:cNvSpPr>
          <p:nvPr>
            <p:ph type="body" idx="1"/>
          </p:nvPr>
        </p:nvSpPr>
        <p:spPr/>
        <p:txBody>
          <a:bodyPr/>
          <a:lstStyle/>
          <a:p>
            <a:pPr eaLnBrk="1" hangingPunct="1"/>
            <a:r>
              <a:rPr lang="es-MX" sz="2500"/>
              <a:t>Dirección de Rotación del Eje</a:t>
            </a:r>
          </a:p>
          <a:p>
            <a:pPr lvl="1" eaLnBrk="1" hangingPunct="1">
              <a:buFont typeface="Wingdings" pitchFamily="2" charset="2"/>
              <a:buNone/>
            </a:pPr>
            <a:r>
              <a:rPr lang="es-MX" sz="2100"/>
              <a:t>a.- Motores no Reversibles:</a:t>
            </a:r>
          </a:p>
          <a:p>
            <a:pPr lvl="2" eaLnBrk="1" hangingPunct="1">
              <a:buFont typeface="Wingdings" pitchFamily="2" charset="2"/>
              <a:buNone/>
            </a:pPr>
            <a:r>
              <a:rPr lang="es-MX" sz="2000"/>
              <a:t>	Giran siempre en la misma dirección.</a:t>
            </a:r>
          </a:p>
          <a:p>
            <a:pPr lvl="2" eaLnBrk="1" hangingPunct="1">
              <a:buFont typeface="Wingdings" pitchFamily="2" charset="2"/>
              <a:buNone/>
            </a:pPr>
            <a:r>
              <a:rPr lang="es-MX" sz="2000"/>
              <a:t>	Para dar atrás, solamente el eje propulsor cambia su sentido de giro, mediante el uso de una unidad de inversión o hélices de paso controlable. Esto es Inversión Indirecta.</a:t>
            </a:r>
          </a:p>
          <a:p>
            <a:pPr lvl="1" eaLnBrk="1" hangingPunct="1">
              <a:buFont typeface="Wingdings" pitchFamily="2" charset="2"/>
              <a:buNone/>
            </a:pPr>
            <a:r>
              <a:rPr lang="es-MX" sz="2100"/>
              <a:t>b.- Motores reversibles:</a:t>
            </a:r>
          </a:p>
          <a:p>
            <a:pPr lvl="2" eaLnBrk="1" hangingPunct="1">
              <a:buFont typeface="Wingdings" pitchFamily="2" charset="2"/>
              <a:buNone/>
            </a:pPr>
            <a:r>
              <a:rPr lang="es-MX" sz="2000"/>
              <a:t>	Son aquellos donde el motor puede girar en ambas direcciones mediante el empleo de un sistema de Inversión Directa. </a:t>
            </a:r>
          </a:p>
        </p:txBody>
      </p:sp>
    </p:spTree>
  </p:cSld>
  <p:clrMapOvr>
    <a:masterClrMapping/>
  </p:clrMapOvr>
  <p:transition/>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32099" name="Rectangle 3"/>
          <p:cNvSpPr>
            <a:spLocks noGrp="1" noChangeArrowheads="1"/>
          </p:cNvSpPr>
          <p:nvPr>
            <p:ph type="body" idx="1"/>
          </p:nvPr>
        </p:nvSpPr>
        <p:spPr/>
        <p:txBody>
          <a:bodyPr/>
          <a:lstStyle/>
          <a:p>
            <a:pPr eaLnBrk="1" hangingPunct="1"/>
            <a:r>
              <a:rPr lang="es-MX" sz="2500"/>
              <a:t>Sistema de inversión indirecta: El motor gira en una dirección constante.</a:t>
            </a:r>
          </a:p>
          <a:p>
            <a:pPr lvl="1" eaLnBrk="1" hangingPunct="1">
              <a:buFont typeface="Wingdings" pitchFamily="2" charset="2"/>
              <a:buNone/>
            </a:pPr>
            <a:r>
              <a:rPr lang="es-MX" sz="2100"/>
              <a:t>	La inversión la efectúa otra unidad, la cual esta separada del motor. </a:t>
            </a:r>
          </a:p>
          <a:p>
            <a:pPr lvl="1" eaLnBrk="1" hangingPunct="1"/>
            <a:r>
              <a:rPr lang="es-MX" sz="2100"/>
              <a:t>Los métodos de inversión indirecta más conocidos son los siguientes:</a:t>
            </a:r>
          </a:p>
          <a:p>
            <a:pPr lvl="2" eaLnBrk="1" hangingPunct="1">
              <a:buFont typeface="Wingdings" pitchFamily="2" charset="2"/>
              <a:buNone/>
            </a:pPr>
            <a:r>
              <a:rPr lang="es-MX" sz="2000"/>
              <a:t>	a) Sistemas de embrague de fricción, hidráulico y electromagnéticos.</a:t>
            </a:r>
          </a:p>
          <a:p>
            <a:pPr lvl="2" eaLnBrk="1" hangingPunct="1">
              <a:buFont typeface="Wingdings" pitchFamily="2" charset="2"/>
              <a:buNone/>
            </a:pPr>
            <a:r>
              <a:rPr lang="es-MX" sz="2000"/>
              <a:t>	b) Sistemas de engranajes.</a:t>
            </a:r>
          </a:p>
          <a:p>
            <a:pPr lvl="2" eaLnBrk="1" hangingPunct="1">
              <a:buFont typeface="Wingdings" pitchFamily="2" charset="2"/>
              <a:buNone/>
            </a:pPr>
            <a:r>
              <a:rPr lang="es-MX" sz="2000"/>
              <a:t>	c) Sistemas de hélice de paso controlable.</a:t>
            </a:r>
          </a:p>
        </p:txBody>
      </p:sp>
    </p:spTree>
  </p:cSld>
  <p:clrMapOvr>
    <a:masterClrMapping/>
  </p:clrMapOvr>
  <p:transition/>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33123" name="Rectangle 3"/>
          <p:cNvSpPr>
            <a:spLocks noGrp="1" noChangeArrowheads="1"/>
          </p:cNvSpPr>
          <p:nvPr>
            <p:ph type="body" idx="1"/>
          </p:nvPr>
        </p:nvSpPr>
        <p:spPr/>
        <p:txBody>
          <a:bodyPr/>
          <a:lstStyle/>
          <a:p>
            <a:pPr eaLnBrk="1" hangingPunct="1">
              <a:lnSpc>
                <a:spcPct val="80000"/>
              </a:lnSpc>
            </a:pPr>
            <a:r>
              <a:rPr lang="es-MX" sz="2500"/>
              <a:t>Sistema de inversión directa: El motor gira en ambos sentidos.</a:t>
            </a:r>
          </a:p>
          <a:p>
            <a:pPr lvl="1" eaLnBrk="1" hangingPunct="1">
              <a:lnSpc>
                <a:spcPct val="80000"/>
              </a:lnSpc>
            </a:pPr>
            <a:r>
              <a:rPr lang="es-MX" sz="2100"/>
              <a:t>Se emplean generalmente en motores de grandes dimensiones.</a:t>
            </a:r>
          </a:p>
          <a:p>
            <a:pPr lvl="1" eaLnBrk="1" hangingPunct="1">
              <a:lnSpc>
                <a:spcPct val="80000"/>
              </a:lnSpc>
            </a:pPr>
            <a:r>
              <a:rPr lang="es-MX" sz="2100"/>
              <a:t>Para cambiar el sentido de giro del motor, se cambia el orden de inyección de combustible y la inversión del movimiento de las válvula de admisión y escape para el caso de motores de 4 tiempos. </a:t>
            </a:r>
          </a:p>
          <a:p>
            <a:pPr lvl="1" eaLnBrk="1" hangingPunct="1">
              <a:lnSpc>
                <a:spcPct val="80000"/>
              </a:lnSpc>
            </a:pPr>
            <a:r>
              <a:rPr lang="es-MX" sz="2100"/>
              <a:t>Para poder invertir el sentido de giro del motor, es necesario que este quede completamente detenido para luego arrancar en la dirección contraria (Ej.: Araucano).</a:t>
            </a:r>
          </a:p>
        </p:txBody>
      </p:sp>
    </p:spTree>
  </p:cSld>
  <p:clrMapOvr>
    <a:masterClrMapping/>
  </p:clrMapOvr>
  <p:transition/>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34147" name="Rectangle 83"/>
          <p:cNvSpPr>
            <a:spLocks noChangeArrowheads="1"/>
          </p:cNvSpPr>
          <p:nvPr/>
        </p:nvSpPr>
        <p:spPr bwMode="auto">
          <a:xfrm>
            <a:off x="1042988" y="1531938"/>
            <a:ext cx="6029325" cy="396875"/>
          </a:xfrm>
          <a:prstGeom prst="rect">
            <a:avLst/>
          </a:prstGeom>
          <a:noFill/>
          <a:ln w="9525">
            <a:noFill/>
            <a:miter lim="800000"/>
            <a:headEnd/>
            <a:tailEnd/>
          </a:ln>
        </p:spPr>
        <p:txBody>
          <a:bodyPr wrap="none">
            <a:spAutoFit/>
          </a:bodyPr>
          <a:lstStyle/>
          <a:p>
            <a:pPr eaLnBrk="0" hangingPunct="0">
              <a:buClr>
                <a:srgbClr val="FFFFFF"/>
              </a:buClr>
              <a:buSzPct val="100000"/>
              <a:buFont typeface="Arial" charset="0"/>
              <a:buNone/>
            </a:pPr>
            <a:r>
              <a:rPr lang="es-ES" sz="2000" b="1"/>
              <a:t>CRITERIOS: </a:t>
            </a:r>
            <a:r>
              <a:rPr lang="es-ES" sz="2000"/>
              <a:t>Existen diversas clasificaciones</a:t>
            </a:r>
            <a:r>
              <a:rPr lang="en-GB"/>
              <a:t>:</a:t>
            </a:r>
          </a:p>
        </p:txBody>
      </p:sp>
      <p:grpSp>
        <p:nvGrpSpPr>
          <p:cNvPr id="134148" name="Group 131"/>
          <p:cNvGrpSpPr>
            <a:grpSpLocks/>
          </p:cNvGrpSpPr>
          <p:nvPr/>
        </p:nvGrpSpPr>
        <p:grpSpPr bwMode="auto">
          <a:xfrm>
            <a:off x="323850" y="2060575"/>
            <a:ext cx="8661400" cy="3725863"/>
            <a:chOff x="192" y="1488"/>
            <a:chExt cx="5456" cy="2347"/>
          </a:xfrm>
        </p:grpSpPr>
        <p:sp>
          <p:nvSpPr>
            <p:cNvPr id="134149" name="Rectangle 132"/>
            <p:cNvSpPr>
              <a:spLocks noChangeArrowheads="1"/>
            </p:cNvSpPr>
            <p:nvPr/>
          </p:nvSpPr>
          <p:spPr bwMode="auto">
            <a:xfrm>
              <a:off x="3396" y="3161"/>
              <a:ext cx="2251" cy="36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Líquido</a:t>
              </a:r>
            </a:p>
          </p:txBody>
        </p:sp>
        <p:sp>
          <p:nvSpPr>
            <p:cNvPr id="134150" name="Rectangle 133"/>
            <p:cNvSpPr>
              <a:spLocks noChangeArrowheads="1"/>
            </p:cNvSpPr>
            <p:nvPr/>
          </p:nvSpPr>
          <p:spPr bwMode="auto">
            <a:xfrm>
              <a:off x="3396" y="2829"/>
              <a:ext cx="2251" cy="33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No Reversible</a:t>
              </a:r>
            </a:p>
          </p:txBody>
        </p:sp>
        <p:sp>
          <p:nvSpPr>
            <p:cNvPr id="134151" name="Rectangle 134"/>
            <p:cNvSpPr>
              <a:spLocks noChangeArrowheads="1"/>
            </p:cNvSpPr>
            <p:nvPr/>
          </p:nvSpPr>
          <p:spPr bwMode="auto">
            <a:xfrm>
              <a:off x="4830" y="1780"/>
              <a:ext cx="817"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Radiales</a:t>
              </a:r>
            </a:p>
          </p:txBody>
        </p:sp>
        <p:sp>
          <p:nvSpPr>
            <p:cNvPr id="134152" name="Rectangle 135"/>
            <p:cNvSpPr>
              <a:spLocks noChangeArrowheads="1"/>
            </p:cNvSpPr>
            <p:nvPr/>
          </p:nvSpPr>
          <p:spPr bwMode="auto">
            <a:xfrm>
              <a:off x="3396" y="1780"/>
              <a:ext cx="739"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Cilindros Opuestos</a:t>
              </a:r>
            </a:p>
          </p:txBody>
        </p:sp>
        <p:sp>
          <p:nvSpPr>
            <p:cNvPr id="134153" name="Rectangle 136"/>
            <p:cNvSpPr>
              <a:spLocks noChangeArrowheads="1"/>
            </p:cNvSpPr>
            <p:nvPr/>
          </p:nvSpPr>
          <p:spPr bwMode="auto">
            <a:xfrm>
              <a:off x="1524" y="3161"/>
              <a:ext cx="1872" cy="36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Aire</a:t>
              </a:r>
            </a:p>
          </p:txBody>
        </p:sp>
        <p:sp>
          <p:nvSpPr>
            <p:cNvPr id="134154" name="Rectangle 137"/>
            <p:cNvSpPr>
              <a:spLocks noChangeArrowheads="1"/>
            </p:cNvSpPr>
            <p:nvPr/>
          </p:nvSpPr>
          <p:spPr bwMode="auto">
            <a:xfrm>
              <a:off x="192" y="3161"/>
              <a:ext cx="1332" cy="36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Sistema Enfriamiento</a:t>
              </a:r>
            </a:p>
          </p:txBody>
        </p:sp>
        <p:sp>
          <p:nvSpPr>
            <p:cNvPr id="134155" name="Rectangle 138"/>
            <p:cNvSpPr>
              <a:spLocks noChangeArrowheads="1"/>
            </p:cNvSpPr>
            <p:nvPr/>
          </p:nvSpPr>
          <p:spPr bwMode="auto">
            <a:xfrm>
              <a:off x="4135" y="2145"/>
              <a:ext cx="1512"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Sobrecargados</a:t>
              </a:r>
            </a:p>
          </p:txBody>
        </p:sp>
        <p:sp>
          <p:nvSpPr>
            <p:cNvPr id="134156" name="Rectangle 139"/>
            <p:cNvSpPr>
              <a:spLocks noChangeArrowheads="1"/>
            </p:cNvSpPr>
            <p:nvPr/>
          </p:nvSpPr>
          <p:spPr bwMode="auto">
            <a:xfrm>
              <a:off x="2772" y="2145"/>
              <a:ext cx="1363"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Barrido de aire</a:t>
              </a:r>
            </a:p>
          </p:txBody>
        </p:sp>
        <p:sp>
          <p:nvSpPr>
            <p:cNvPr id="134157" name="Rectangle 140"/>
            <p:cNvSpPr>
              <a:spLocks noChangeArrowheads="1"/>
            </p:cNvSpPr>
            <p:nvPr/>
          </p:nvSpPr>
          <p:spPr bwMode="auto">
            <a:xfrm>
              <a:off x="1524" y="2145"/>
              <a:ext cx="1248"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Normalmente aspirados</a:t>
              </a:r>
            </a:p>
          </p:txBody>
        </p:sp>
        <p:sp>
          <p:nvSpPr>
            <p:cNvPr id="134158" name="Rectangle 141"/>
            <p:cNvSpPr>
              <a:spLocks noChangeArrowheads="1"/>
            </p:cNvSpPr>
            <p:nvPr/>
          </p:nvSpPr>
          <p:spPr bwMode="auto">
            <a:xfrm>
              <a:off x="192" y="2145"/>
              <a:ext cx="1332" cy="365"/>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Alimentación Aire</a:t>
              </a:r>
            </a:p>
          </p:txBody>
        </p:sp>
        <p:sp>
          <p:nvSpPr>
            <p:cNvPr id="134159" name="Rectangle 142"/>
            <p:cNvSpPr>
              <a:spLocks noChangeArrowheads="1"/>
            </p:cNvSpPr>
            <p:nvPr/>
          </p:nvSpPr>
          <p:spPr bwMode="auto">
            <a:xfrm>
              <a:off x="4135" y="2510"/>
              <a:ext cx="1512"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Hidráulico</a:t>
              </a:r>
            </a:p>
          </p:txBody>
        </p:sp>
        <p:sp>
          <p:nvSpPr>
            <p:cNvPr id="134160" name="Rectangle 143"/>
            <p:cNvSpPr>
              <a:spLocks noChangeArrowheads="1"/>
            </p:cNvSpPr>
            <p:nvPr/>
          </p:nvSpPr>
          <p:spPr bwMode="auto">
            <a:xfrm>
              <a:off x="2772" y="2510"/>
              <a:ext cx="1363"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Eléctrico</a:t>
              </a:r>
            </a:p>
          </p:txBody>
        </p:sp>
        <p:sp>
          <p:nvSpPr>
            <p:cNvPr id="134161" name="Rectangle 144"/>
            <p:cNvSpPr>
              <a:spLocks noChangeArrowheads="1"/>
            </p:cNvSpPr>
            <p:nvPr/>
          </p:nvSpPr>
          <p:spPr bwMode="auto">
            <a:xfrm>
              <a:off x="1524" y="2510"/>
              <a:ext cx="1248"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Aire</a:t>
              </a:r>
            </a:p>
          </p:txBody>
        </p:sp>
        <p:sp>
          <p:nvSpPr>
            <p:cNvPr id="134162" name="Rectangle 145"/>
            <p:cNvSpPr>
              <a:spLocks noChangeArrowheads="1"/>
            </p:cNvSpPr>
            <p:nvPr/>
          </p:nvSpPr>
          <p:spPr bwMode="auto">
            <a:xfrm>
              <a:off x="192" y="2510"/>
              <a:ext cx="1332" cy="319"/>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Sistema Partida</a:t>
              </a:r>
            </a:p>
          </p:txBody>
        </p:sp>
        <p:sp>
          <p:nvSpPr>
            <p:cNvPr id="134163" name="Rectangle 146"/>
            <p:cNvSpPr>
              <a:spLocks noChangeArrowheads="1"/>
            </p:cNvSpPr>
            <p:nvPr/>
          </p:nvSpPr>
          <p:spPr bwMode="auto">
            <a:xfrm>
              <a:off x="4020" y="3523"/>
              <a:ext cx="1627"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Baja</a:t>
              </a:r>
            </a:p>
          </p:txBody>
        </p:sp>
        <p:sp>
          <p:nvSpPr>
            <p:cNvPr id="134164" name="Rectangle 147"/>
            <p:cNvSpPr>
              <a:spLocks noChangeArrowheads="1"/>
            </p:cNvSpPr>
            <p:nvPr/>
          </p:nvSpPr>
          <p:spPr bwMode="auto">
            <a:xfrm>
              <a:off x="2772" y="3523"/>
              <a:ext cx="1248"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Media</a:t>
              </a:r>
            </a:p>
          </p:txBody>
        </p:sp>
        <p:sp>
          <p:nvSpPr>
            <p:cNvPr id="134165" name="Rectangle 148"/>
            <p:cNvSpPr>
              <a:spLocks noChangeArrowheads="1"/>
            </p:cNvSpPr>
            <p:nvPr/>
          </p:nvSpPr>
          <p:spPr bwMode="auto">
            <a:xfrm>
              <a:off x="1524" y="3523"/>
              <a:ext cx="1248"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Alta</a:t>
              </a:r>
            </a:p>
          </p:txBody>
        </p:sp>
        <p:sp>
          <p:nvSpPr>
            <p:cNvPr id="134166" name="Rectangle 149"/>
            <p:cNvSpPr>
              <a:spLocks noChangeArrowheads="1"/>
            </p:cNvSpPr>
            <p:nvPr/>
          </p:nvSpPr>
          <p:spPr bwMode="auto">
            <a:xfrm>
              <a:off x="192" y="3523"/>
              <a:ext cx="1332" cy="311"/>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Velocidad Rotación</a:t>
              </a:r>
            </a:p>
          </p:txBody>
        </p:sp>
        <p:sp>
          <p:nvSpPr>
            <p:cNvPr id="134167" name="Rectangle 150"/>
            <p:cNvSpPr>
              <a:spLocks noChangeArrowheads="1"/>
            </p:cNvSpPr>
            <p:nvPr/>
          </p:nvSpPr>
          <p:spPr bwMode="auto">
            <a:xfrm>
              <a:off x="1524" y="2829"/>
              <a:ext cx="1872" cy="33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Reversible</a:t>
              </a:r>
            </a:p>
          </p:txBody>
        </p:sp>
        <p:sp>
          <p:nvSpPr>
            <p:cNvPr id="134168" name="Rectangle 151"/>
            <p:cNvSpPr>
              <a:spLocks noChangeArrowheads="1"/>
            </p:cNvSpPr>
            <p:nvPr/>
          </p:nvSpPr>
          <p:spPr bwMode="auto">
            <a:xfrm>
              <a:off x="192" y="2829"/>
              <a:ext cx="1332" cy="33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Dirección Rotación</a:t>
              </a:r>
            </a:p>
          </p:txBody>
        </p:sp>
        <p:sp>
          <p:nvSpPr>
            <p:cNvPr id="134169" name="Rectangle 152"/>
            <p:cNvSpPr>
              <a:spLocks noChangeArrowheads="1"/>
            </p:cNvSpPr>
            <p:nvPr/>
          </p:nvSpPr>
          <p:spPr bwMode="auto">
            <a:xfrm>
              <a:off x="4135" y="1780"/>
              <a:ext cx="695"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Pistones Opuestos</a:t>
              </a:r>
            </a:p>
          </p:txBody>
        </p:sp>
        <p:sp>
          <p:nvSpPr>
            <p:cNvPr id="134170" name="Rectangle 153"/>
            <p:cNvSpPr>
              <a:spLocks noChangeArrowheads="1"/>
            </p:cNvSpPr>
            <p:nvPr/>
          </p:nvSpPr>
          <p:spPr bwMode="auto">
            <a:xfrm>
              <a:off x="2772"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X</a:t>
              </a:r>
            </a:p>
          </p:txBody>
        </p:sp>
        <p:sp>
          <p:nvSpPr>
            <p:cNvPr id="134171" name="Rectangle 154"/>
            <p:cNvSpPr>
              <a:spLocks noChangeArrowheads="1"/>
            </p:cNvSpPr>
            <p:nvPr/>
          </p:nvSpPr>
          <p:spPr bwMode="auto">
            <a:xfrm>
              <a:off x="2148"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V</a:t>
              </a:r>
            </a:p>
          </p:txBody>
        </p:sp>
        <p:sp>
          <p:nvSpPr>
            <p:cNvPr id="134172" name="Rectangle 155"/>
            <p:cNvSpPr>
              <a:spLocks noChangeArrowheads="1"/>
            </p:cNvSpPr>
            <p:nvPr/>
          </p:nvSpPr>
          <p:spPr bwMode="auto">
            <a:xfrm>
              <a:off x="1524"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línea</a:t>
              </a:r>
            </a:p>
          </p:txBody>
        </p:sp>
        <p:sp>
          <p:nvSpPr>
            <p:cNvPr id="134173" name="Rectangle 156"/>
            <p:cNvSpPr>
              <a:spLocks noChangeArrowheads="1"/>
            </p:cNvSpPr>
            <p:nvPr/>
          </p:nvSpPr>
          <p:spPr bwMode="auto">
            <a:xfrm>
              <a:off x="192" y="1780"/>
              <a:ext cx="1332" cy="365"/>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Disposición Cilindros</a:t>
              </a:r>
            </a:p>
          </p:txBody>
        </p:sp>
        <p:sp>
          <p:nvSpPr>
            <p:cNvPr id="134174" name="Rectangle 157"/>
            <p:cNvSpPr>
              <a:spLocks noChangeArrowheads="1"/>
            </p:cNvSpPr>
            <p:nvPr/>
          </p:nvSpPr>
          <p:spPr bwMode="auto">
            <a:xfrm>
              <a:off x="3396" y="1488"/>
              <a:ext cx="2251" cy="29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2 Tiempos</a:t>
              </a:r>
            </a:p>
          </p:txBody>
        </p:sp>
        <p:sp>
          <p:nvSpPr>
            <p:cNvPr id="134175" name="Rectangle 158"/>
            <p:cNvSpPr>
              <a:spLocks noChangeArrowheads="1"/>
            </p:cNvSpPr>
            <p:nvPr/>
          </p:nvSpPr>
          <p:spPr bwMode="auto">
            <a:xfrm>
              <a:off x="1524" y="1488"/>
              <a:ext cx="1872" cy="29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4 Tiempos</a:t>
              </a:r>
            </a:p>
          </p:txBody>
        </p:sp>
        <p:sp>
          <p:nvSpPr>
            <p:cNvPr id="134176" name="Rectangle 159"/>
            <p:cNvSpPr>
              <a:spLocks noChangeArrowheads="1"/>
            </p:cNvSpPr>
            <p:nvPr/>
          </p:nvSpPr>
          <p:spPr bwMode="auto">
            <a:xfrm>
              <a:off x="192" y="1488"/>
              <a:ext cx="1332" cy="29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Ciclos Operación</a:t>
              </a:r>
            </a:p>
          </p:txBody>
        </p:sp>
        <p:sp>
          <p:nvSpPr>
            <p:cNvPr id="134177" name="Line 160"/>
            <p:cNvSpPr>
              <a:spLocks noChangeShapeType="1"/>
            </p:cNvSpPr>
            <p:nvPr/>
          </p:nvSpPr>
          <p:spPr bwMode="auto">
            <a:xfrm>
              <a:off x="192" y="1488"/>
              <a:ext cx="5455" cy="1"/>
            </a:xfrm>
            <a:prstGeom prst="line">
              <a:avLst/>
            </a:prstGeom>
            <a:noFill/>
            <a:ln w="12600">
              <a:solidFill>
                <a:srgbClr val="FFFFFF"/>
              </a:solidFill>
              <a:miter lim="800000"/>
              <a:headEnd/>
              <a:tailEnd/>
            </a:ln>
          </p:spPr>
          <p:txBody>
            <a:bodyPr/>
            <a:lstStyle/>
            <a:p>
              <a:endParaRPr lang="es-CL"/>
            </a:p>
          </p:txBody>
        </p:sp>
        <p:sp>
          <p:nvSpPr>
            <p:cNvPr id="134178" name="Line 161"/>
            <p:cNvSpPr>
              <a:spLocks noChangeShapeType="1"/>
            </p:cNvSpPr>
            <p:nvPr/>
          </p:nvSpPr>
          <p:spPr bwMode="auto">
            <a:xfrm>
              <a:off x="192" y="3834"/>
              <a:ext cx="5455" cy="1"/>
            </a:xfrm>
            <a:prstGeom prst="line">
              <a:avLst/>
            </a:prstGeom>
            <a:noFill/>
            <a:ln w="12600">
              <a:solidFill>
                <a:srgbClr val="FFFFFF"/>
              </a:solidFill>
              <a:miter lim="800000"/>
              <a:headEnd/>
              <a:tailEnd/>
            </a:ln>
          </p:spPr>
          <p:txBody>
            <a:bodyPr/>
            <a:lstStyle/>
            <a:p>
              <a:endParaRPr lang="es-CL"/>
            </a:p>
          </p:txBody>
        </p:sp>
        <p:sp>
          <p:nvSpPr>
            <p:cNvPr id="134179" name="Line 162"/>
            <p:cNvSpPr>
              <a:spLocks noChangeShapeType="1"/>
            </p:cNvSpPr>
            <p:nvPr/>
          </p:nvSpPr>
          <p:spPr bwMode="auto">
            <a:xfrm>
              <a:off x="1524" y="1488"/>
              <a:ext cx="1" cy="2346"/>
            </a:xfrm>
            <a:prstGeom prst="line">
              <a:avLst/>
            </a:prstGeom>
            <a:noFill/>
            <a:ln w="12600">
              <a:solidFill>
                <a:srgbClr val="FFFFFF"/>
              </a:solidFill>
              <a:miter lim="800000"/>
              <a:headEnd/>
              <a:tailEnd/>
            </a:ln>
          </p:spPr>
          <p:txBody>
            <a:bodyPr/>
            <a:lstStyle/>
            <a:p>
              <a:endParaRPr lang="es-CL"/>
            </a:p>
          </p:txBody>
        </p:sp>
        <p:sp>
          <p:nvSpPr>
            <p:cNvPr id="134180" name="Line 163"/>
            <p:cNvSpPr>
              <a:spLocks noChangeShapeType="1"/>
            </p:cNvSpPr>
            <p:nvPr/>
          </p:nvSpPr>
          <p:spPr bwMode="auto">
            <a:xfrm>
              <a:off x="3396" y="1488"/>
              <a:ext cx="1" cy="657"/>
            </a:xfrm>
            <a:prstGeom prst="line">
              <a:avLst/>
            </a:prstGeom>
            <a:noFill/>
            <a:ln w="12600">
              <a:solidFill>
                <a:srgbClr val="FFFFFF"/>
              </a:solidFill>
              <a:miter lim="800000"/>
              <a:headEnd/>
              <a:tailEnd/>
            </a:ln>
          </p:spPr>
          <p:txBody>
            <a:bodyPr/>
            <a:lstStyle/>
            <a:p>
              <a:endParaRPr lang="es-CL"/>
            </a:p>
          </p:txBody>
        </p:sp>
        <p:sp>
          <p:nvSpPr>
            <p:cNvPr id="134181" name="Line 164"/>
            <p:cNvSpPr>
              <a:spLocks noChangeShapeType="1"/>
            </p:cNvSpPr>
            <p:nvPr/>
          </p:nvSpPr>
          <p:spPr bwMode="auto">
            <a:xfrm>
              <a:off x="192" y="1780"/>
              <a:ext cx="5455" cy="1"/>
            </a:xfrm>
            <a:prstGeom prst="line">
              <a:avLst/>
            </a:prstGeom>
            <a:noFill/>
            <a:ln w="12600">
              <a:solidFill>
                <a:srgbClr val="FFFFFF"/>
              </a:solidFill>
              <a:miter lim="800000"/>
              <a:headEnd/>
              <a:tailEnd/>
            </a:ln>
          </p:spPr>
          <p:txBody>
            <a:bodyPr/>
            <a:lstStyle/>
            <a:p>
              <a:endParaRPr lang="es-CL"/>
            </a:p>
          </p:txBody>
        </p:sp>
        <p:sp>
          <p:nvSpPr>
            <p:cNvPr id="134182" name="Line 165"/>
            <p:cNvSpPr>
              <a:spLocks noChangeShapeType="1"/>
            </p:cNvSpPr>
            <p:nvPr/>
          </p:nvSpPr>
          <p:spPr bwMode="auto">
            <a:xfrm>
              <a:off x="2148" y="1780"/>
              <a:ext cx="1" cy="365"/>
            </a:xfrm>
            <a:prstGeom prst="line">
              <a:avLst/>
            </a:prstGeom>
            <a:noFill/>
            <a:ln w="12600">
              <a:solidFill>
                <a:srgbClr val="FFFFFF"/>
              </a:solidFill>
              <a:miter lim="800000"/>
              <a:headEnd/>
              <a:tailEnd/>
            </a:ln>
          </p:spPr>
          <p:txBody>
            <a:bodyPr/>
            <a:lstStyle/>
            <a:p>
              <a:endParaRPr lang="es-CL"/>
            </a:p>
          </p:txBody>
        </p:sp>
        <p:sp>
          <p:nvSpPr>
            <p:cNvPr id="134183" name="Line 166"/>
            <p:cNvSpPr>
              <a:spLocks noChangeShapeType="1"/>
            </p:cNvSpPr>
            <p:nvPr/>
          </p:nvSpPr>
          <p:spPr bwMode="auto">
            <a:xfrm>
              <a:off x="2772" y="1780"/>
              <a:ext cx="1" cy="1049"/>
            </a:xfrm>
            <a:prstGeom prst="line">
              <a:avLst/>
            </a:prstGeom>
            <a:noFill/>
            <a:ln w="12600">
              <a:solidFill>
                <a:srgbClr val="FFFFFF"/>
              </a:solidFill>
              <a:miter lim="800000"/>
              <a:headEnd/>
              <a:tailEnd/>
            </a:ln>
          </p:spPr>
          <p:txBody>
            <a:bodyPr/>
            <a:lstStyle/>
            <a:p>
              <a:endParaRPr lang="es-CL"/>
            </a:p>
          </p:txBody>
        </p:sp>
        <p:sp>
          <p:nvSpPr>
            <p:cNvPr id="134184" name="Line 167"/>
            <p:cNvSpPr>
              <a:spLocks noChangeShapeType="1"/>
            </p:cNvSpPr>
            <p:nvPr/>
          </p:nvSpPr>
          <p:spPr bwMode="auto">
            <a:xfrm>
              <a:off x="4135" y="1780"/>
              <a:ext cx="1" cy="1049"/>
            </a:xfrm>
            <a:prstGeom prst="line">
              <a:avLst/>
            </a:prstGeom>
            <a:noFill/>
            <a:ln w="12600">
              <a:solidFill>
                <a:srgbClr val="FFFFFF"/>
              </a:solidFill>
              <a:miter lim="800000"/>
              <a:headEnd/>
              <a:tailEnd/>
            </a:ln>
          </p:spPr>
          <p:txBody>
            <a:bodyPr/>
            <a:lstStyle/>
            <a:p>
              <a:endParaRPr lang="es-CL"/>
            </a:p>
          </p:txBody>
        </p:sp>
        <p:sp>
          <p:nvSpPr>
            <p:cNvPr id="134185" name="Line 168"/>
            <p:cNvSpPr>
              <a:spLocks noChangeShapeType="1"/>
            </p:cNvSpPr>
            <p:nvPr/>
          </p:nvSpPr>
          <p:spPr bwMode="auto">
            <a:xfrm>
              <a:off x="4830" y="1780"/>
              <a:ext cx="1" cy="365"/>
            </a:xfrm>
            <a:prstGeom prst="line">
              <a:avLst/>
            </a:prstGeom>
            <a:noFill/>
            <a:ln w="12600">
              <a:solidFill>
                <a:srgbClr val="FFFFFF"/>
              </a:solidFill>
              <a:miter lim="800000"/>
              <a:headEnd/>
              <a:tailEnd/>
            </a:ln>
          </p:spPr>
          <p:txBody>
            <a:bodyPr/>
            <a:lstStyle/>
            <a:p>
              <a:endParaRPr lang="es-CL"/>
            </a:p>
          </p:txBody>
        </p:sp>
        <p:sp>
          <p:nvSpPr>
            <p:cNvPr id="134186" name="Line 169"/>
            <p:cNvSpPr>
              <a:spLocks noChangeShapeType="1"/>
            </p:cNvSpPr>
            <p:nvPr/>
          </p:nvSpPr>
          <p:spPr bwMode="auto">
            <a:xfrm>
              <a:off x="192" y="2145"/>
              <a:ext cx="5455" cy="1"/>
            </a:xfrm>
            <a:prstGeom prst="line">
              <a:avLst/>
            </a:prstGeom>
            <a:noFill/>
            <a:ln w="12600">
              <a:solidFill>
                <a:srgbClr val="FFFFFF"/>
              </a:solidFill>
              <a:miter lim="800000"/>
              <a:headEnd/>
              <a:tailEnd/>
            </a:ln>
          </p:spPr>
          <p:txBody>
            <a:bodyPr/>
            <a:lstStyle/>
            <a:p>
              <a:endParaRPr lang="es-CL"/>
            </a:p>
          </p:txBody>
        </p:sp>
        <p:sp>
          <p:nvSpPr>
            <p:cNvPr id="134187" name="Line 170"/>
            <p:cNvSpPr>
              <a:spLocks noChangeShapeType="1"/>
            </p:cNvSpPr>
            <p:nvPr/>
          </p:nvSpPr>
          <p:spPr bwMode="auto">
            <a:xfrm>
              <a:off x="192" y="2510"/>
              <a:ext cx="5455" cy="1"/>
            </a:xfrm>
            <a:prstGeom prst="line">
              <a:avLst/>
            </a:prstGeom>
            <a:noFill/>
            <a:ln w="12600">
              <a:solidFill>
                <a:srgbClr val="FFFFFF"/>
              </a:solidFill>
              <a:miter lim="800000"/>
              <a:headEnd/>
              <a:tailEnd/>
            </a:ln>
          </p:spPr>
          <p:txBody>
            <a:bodyPr/>
            <a:lstStyle/>
            <a:p>
              <a:endParaRPr lang="es-CL"/>
            </a:p>
          </p:txBody>
        </p:sp>
        <p:sp>
          <p:nvSpPr>
            <p:cNvPr id="134188" name="Line 171"/>
            <p:cNvSpPr>
              <a:spLocks noChangeShapeType="1"/>
            </p:cNvSpPr>
            <p:nvPr/>
          </p:nvSpPr>
          <p:spPr bwMode="auto">
            <a:xfrm>
              <a:off x="192" y="2829"/>
              <a:ext cx="5455" cy="1"/>
            </a:xfrm>
            <a:prstGeom prst="line">
              <a:avLst/>
            </a:prstGeom>
            <a:noFill/>
            <a:ln w="12600">
              <a:solidFill>
                <a:srgbClr val="FFFFFF"/>
              </a:solidFill>
              <a:miter lim="800000"/>
              <a:headEnd/>
              <a:tailEnd/>
            </a:ln>
          </p:spPr>
          <p:txBody>
            <a:bodyPr/>
            <a:lstStyle/>
            <a:p>
              <a:endParaRPr lang="es-CL"/>
            </a:p>
          </p:txBody>
        </p:sp>
        <p:sp>
          <p:nvSpPr>
            <p:cNvPr id="134189" name="Line 172"/>
            <p:cNvSpPr>
              <a:spLocks noChangeShapeType="1"/>
            </p:cNvSpPr>
            <p:nvPr/>
          </p:nvSpPr>
          <p:spPr bwMode="auto">
            <a:xfrm>
              <a:off x="3396" y="2829"/>
              <a:ext cx="1" cy="694"/>
            </a:xfrm>
            <a:prstGeom prst="line">
              <a:avLst/>
            </a:prstGeom>
            <a:noFill/>
            <a:ln w="12600">
              <a:solidFill>
                <a:srgbClr val="FFFFFF"/>
              </a:solidFill>
              <a:miter lim="800000"/>
              <a:headEnd/>
              <a:tailEnd/>
            </a:ln>
          </p:spPr>
          <p:txBody>
            <a:bodyPr/>
            <a:lstStyle/>
            <a:p>
              <a:endParaRPr lang="es-CL"/>
            </a:p>
          </p:txBody>
        </p:sp>
        <p:sp>
          <p:nvSpPr>
            <p:cNvPr id="134190" name="Line 173"/>
            <p:cNvSpPr>
              <a:spLocks noChangeShapeType="1"/>
            </p:cNvSpPr>
            <p:nvPr/>
          </p:nvSpPr>
          <p:spPr bwMode="auto">
            <a:xfrm>
              <a:off x="192" y="3161"/>
              <a:ext cx="5455" cy="1"/>
            </a:xfrm>
            <a:prstGeom prst="line">
              <a:avLst/>
            </a:prstGeom>
            <a:noFill/>
            <a:ln w="12600">
              <a:solidFill>
                <a:srgbClr val="FFFFFF"/>
              </a:solidFill>
              <a:miter lim="800000"/>
              <a:headEnd/>
              <a:tailEnd/>
            </a:ln>
          </p:spPr>
          <p:txBody>
            <a:bodyPr/>
            <a:lstStyle/>
            <a:p>
              <a:endParaRPr lang="es-CL"/>
            </a:p>
          </p:txBody>
        </p:sp>
        <p:sp>
          <p:nvSpPr>
            <p:cNvPr id="134191" name="Line 174"/>
            <p:cNvSpPr>
              <a:spLocks noChangeShapeType="1"/>
            </p:cNvSpPr>
            <p:nvPr/>
          </p:nvSpPr>
          <p:spPr bwMode="auto">
            <a:xfrm>
              <a:off x="192" y="1488"/>
              <a:ext cx="1" cy="2346"/>
            </a:xfrm>
            <a:prstGeom prst="line">
              <a:avLst/>
            </a:prstGeom>
            <a:noFill/>
            <a:ln w="12600">
              <a:solidFill>
                <a:srgbClr val="FFFFFF"/>
              </a:solidFill>
              <a:miter lim="800000"/>
              <a:headEnd/>
              <a:tailEnd/>
            </a:ln>
          </p:spPr>
          <p:txBody>
            <a:bodyPr/>
            <a:lstStyle/>
            <a:p>
              <a:endParaRPr lang="es-CL"/>
            </a:p>
          </p:txBody>
        </p:sp>
        <p:sp>
          <p:nvSpPr>
            <p:cNvPr id="134192" name="Line 175"/>
            <p:cNvSpPr>
              <a:spLocks noChangeShapeType="1"/>
            </p:cNvSpPr>
            <p:nvPr/>
          </p:nvSpPr>
          <p:spPr bwMode="auto">
            <a:xfrm>
              <a:off x="5647" y="1488"/>
              <a:ext cx="1" cy="2346"/>
            </a:xfrm>
            <a:prstGeom prst="line">
              <a:avLst/>
            </a:prstGeom>
            <a:noFill/>
            <a:ln w="12600">
              <a:solidFill>
                <a:srgbClr val="FFFFFF"/>
              </a:solidFill>
              <a:miter lim="800000"/>
              <a:headEnd/>
              <a:tailEnd/>
            </a:ln>
          </p:spPr>
          <p:txBody>
            <a:bodyPr/>
            <a:lstStyle/>
            <a:p>
              <a:endParaRPr lang="es-CL"/>
            </a:p>
          </p:txBody>
        </p:sp>
        <p:sp>
          <p:nvSpPr>
            <p:cNvPr id="134193" name="Line 176"/>
            <p:cNvSpPr>
              <a:spLocks noChangeShapeType="1"/>
            </p:cNvSpPr>
            <p:nvPr/>
          </p:nvSpPr>
          <p:spPr bwMode="auto">
            <a:xfrm>
              <a:off x="192" y="3523"/>
              <a:ext cx="5455" cy="1"/>
            </a:xfrm>
            <a:prstGeom prst="line">
              <a:avLst/>
            </a:prstGeom>
            <a:noFill/>
            <a:ln w="12600">
              <a:solidFill>
                <a:srgbClr val="FFFFFF"/>
              </a:solidFill>
              <a:miter lim="800000"/>
              <a:headEnd/>
              <a:tailEnd/>
            </a:ln>
          </p:spPr>
          <p:txBody>
            <a:bodyPr/>
            <a:lstStyle/>
            <a:p>
              <a:endParaRPr lang="es-CL"/>
            </a:p>
          </p:txBody>
        </p:sp>
        <p:sp>
          <p:nvSpPr>
            <p:cNvPr id="134194" name="Line 177"/>
            <p:cNvSpPr>
              <a:spLocks noChangeShapeType="1"/>
            </p:cNvSpPr>
            <p:nvPr/>
          </p:nvSpPr>
          <p:spPr bwMode="auto">
            <a:xfrm>
              <a:off x="2772" y="3523"/>
              <a:ext cx="1" cy="311"/>
            </a:xfrm>
            <a:prstGeom prst="line">
              <a:avLst/>
            </a:prstGeom>
            <a:noFill/>
            <a:ln w="12600">
              <a:solidFill>
                <a:srgbClr val="FFFFFF"/>
              </a:solidFill>
              <a:miter lim="800000"/>
              <a:headEnd/>
              <a:tailEnd/>
            </a:ln>
          </p:spPr>
          <p:txBody>
            <a:bodyPr/>
            <a:lstStyle/>
            <a:p>
              <a:endParaRPr lang="es-CL"/>
            </a:p>
          </p:txBody>
        </p:sp>
        <p:sp>
          <p:nvSpPr>
            <p:cNvPr id="134195" name="Line 178"/>
            <p:cNvSpPr>
              <a:spLocks noChangeShapeType="1"/>
            </p:cNvSpPr>
            <p:nvPr/>
          </p:nvSpPr>
          <p:spPr bwMode="auto">
            <a:xfrm>
              <a:off x="4020" y="3523"/>
              <a:ext cx="1" cy="311"/>
            </a:xfrm>
            <a:prstGeom prst="line">
              <a:avLst/>
            </a:prstGeom>
            <a:noFill/>
            <a:ln w="12600">
              <a:solidFill>
                <a:srgbClr val="FFFFFF"/>
              </a:solidFill>
              <a:miter lim="800000"/>
              <a:headEnd/>
              <a:tailEnd/>
            </a:ln>
          </p:spPr>
          <p:txBody>
            <a:bodyPr/>
            <a:lstStyle/>
            <a:p>
              <a:endParaRPr lang="es-CL"/>
            </a:p>
          </p:txBody>
        </p:sp>
      </p:grpSp>
    </p:spTree>
  </p:cSld>
  <p:clrMapOvr>
    <a:masterClrMapping/>
  </p:clrMapOvr>
  <p:transition/>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35171" name="Rectangle 3"/>
          <p:cNvSpPr>
            <a:spLocks noGrp="1" noChangeArrowheads="1"/>
          </p:cNvSpPr>
          <p:nvPr>
            <p:ph type="body" idx="1"/>
          </p:nvPr>
        </p:nvSpPr>
        <p:spPr/>
        <p:txBody>
          <a:bodyPr/>
          <a:lstStyle/>
          <a:p>
            <a:pPr eaLnBrk="1" hangingPunct="1">
              <a:lnSpc>
                <a:spcPct val="80000"/>
              </a:lnSpc>
            </a:pPr>
            <a:r>
              <a:rPr lang="es-MX" sz="2100"/>
              <a:t>Sistema de Enfriamiento - Generalidades</a:t>
            </a:r>
          </a:p>
          <a:p>
            <a:pPr lvl="1" eaLnBrk="1" hangingPunct="1">
              <a:lnSpc>
                <a:spcPct val="80000"/>
              </a:lnSpc>
            </a:pPr>
            <a:r>
              <a:rPr lang="es-MX" sz="1900"/>
              <a:t>El calor generado al interior del cilindro durante el proceso de combustión, lleva las temperaturas alrededor de los 2.000 Cº.</a:t>
            </a:r>
          </a:p>
          <a:p>
            <a:pPr lvl="1" eaLnBrk="1" hangingPunct="1">
              <a:lnSpc>
                <a:spcPct val="80000"/>
              </a:lnSpc>
            </a:pPr>
            <a:r>
              <a:rPr lang="es-MX" sz="1900"/>
              <a:t>Dicha energía es disipada rápidamente por la expansión de los gases y la entrada de aire fresco.</a:t>
            </a:r>
          </a:p>
          <a:p>
            <a:pPr lvl="1" eaLnBrk="1" hangingPunct="1">
              <a:lnSpc>
                <a:spcPct val="80000"/>
              </a:lnSpc>
            </a:pPr>
            <a:r>
              <a:rPr lang="es-MX" sz="1900"/>
              <a:t>No obstante los gases de escape a la salida del cilindro, conservan una temperatura de orden  los 500 a 800 ºC, lo que motiva el uso de un sistema de enfriamiento de los metales, objeto prevenir dilataciones excesivas, que puedan producir que el pistón se trabe en la camisa, fenómeno conocido con el nombre de AGRIPAMIENTO.</a:t>
            </a:r>
          </a:p>
          <a:p>
            <a:pPr lvl="1" eaLnBrk="1" hangingPunct="1">
              <a:lnSpc>
                <a:spcPct val="80000"/>
              </a:lnSpc>
            </a:pPr>
            <a:r>
              <a:rPr lang="es-MX" sz="1900"/>
              <a:t>El aceite lubricante, sobre 350 ºC pierde sus cualidades, se descompone y llega incluso a hacerse combustible.</a:t>
            </a:r>
          </a:p>
        </p:txBody>
      </p:sp>
    </p:spTree>
  </p:cSld>
  <p:clrMapOvr>
    <a:masterClrMapping/>
  </p:clrMapOvr>
  <p:transition/>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36195" name="Rectangle 3"/>
          <p:cNvSpPr>
            <a:spLocks noGrp="1" noChangeArrowheads="1"/>
          </p:cNvSpPr>
          <p:nvPr>
            <p:ph type="body" sz="half" idx="1"/>
          </p:nvPr>
        </p:nvSpPr>
        <p:spPr/>
        <p:txBody>
          <a:bodyPr/>
          <a:lstStyle/>
          <a:p>
            <a:pPr eaLnBrk="1" hangingPunct="1"/>
            <a:r>
              <a:rPr lang="es-MX" sz="2100"/>
              <a:t>Sistema de Enfriamiento - Generalidades</a:t>
            </a:r>
          </a:p>
          <a:p>
            <a:pPr lvl="1" eaLnBrk="1" hangingPunct="1"/>
            <a:r>
              <a:rPr lang="es-MX" sz="1900"/>
              <a:t>El Calor producido por efecto de la combustión se disipa en:</a:t>
            </a:r>
          </a:p>
          <a:p>
            <a:pPr lvl="2" eaLnBrk="1" hangingPunct="1"/>
            <a:r>
              <a:rPr lang="es-MX" sz="1800"/>
              <a:t>33% Trabajo Útil</a:t>
            </a:r>
          </a:p>
          <a:p>
            <a:pPr lvl="2" eaLnBrk="1" hangingPunct="1"/>
            <a:r>
              <a:rPr lang="es-MX" sz="1800"/>
              <a:t>30% Descarga Gases</a:t>
            </a:r>
          </a:p>
          <a:p>
            <a:pPr lvl="2" eaLnBrk="1" hangingPunct="1"/>
            <a:r>
              <a:rPr lang="es-MX" sz="1800"/>
              <a:t>30% Enfriamiento</a:t>
            </a:r>
          </a:p>
          <a:p>
            <a:pPr lvl="2" eaLnBrk="1" hangingPunct="1"/>
            <a:r>
              <a:rPr lang="es-MX" sz="1800"/>
              <a:t>7% Al exterior</a:t>
            </a:r>
          </a:p>
        </p:txBody>
      </p:sp>
      <p:pic>
        <p:nvPicPr>
          <p:cNvPr id="136196" name="Picture 5"/>
          <p:cNvPicPr>
            <a:picLocks noGrp="1" noChangeAspect="1" noChangeArrowheads="1"/>
          </p:cNvPicPr>
          <p:nvPr>
            <p:ph sz="half" idx="2"/>
          </p:nvPr>
        </p:nvPicPr>
        <p:blipFill>
          <a:blip r:embed="rId2"/>
          <a:srcRect l="2280" t="3345" r="3192" b="4218"/>
          <a:stretch>
            <a:fillRect/>
          </a:stretch>
        </p:blipFill>
        <p:spPr>
          <a:xfrm>
            <a:off x="4787900" y="2236788"/>
            <a:ext cx="3962400" cy="3100387"/>
          </a:xfrm>
          <a:noFill/>
          <a:ln>
            <a:solidFill>
              <a:schemeClr val="tx1"/>
            </a:solidFill>
            <a:round/>
          </a:ln>
        </p:spPr>
      </p:pic>
    </p:spTree>
  </p:cSld>
  <p:clrMapOvr>
    <a:masterClrMapping/>
  </p:clrMapOvr>
  <p:transition/>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37219" name="Rectangle 3"/>
          <p:cNvSpPr>
            <a:spLocks noGrp="1" noChangeArrowheads="1"/>
          </p:cNvSpPr>
          <p:nvPr>
            <p:ph type="body" idx="1"/>
          </p:nvPr>
        </p:nvSpPr>
        <p:spPr/>
        <p:txBody>
          <a:bodyPr/>
          <a:lstStyle/>
          <a:p>
            <a:pPr eaLnBrk="1" hangingPunct="1">
              <a:lnSpc>
                <a:spcPct val="80000"/>
              </a:lnSpc>
            </a:pPr>
            <a:r>
              <a:rPr lang="es-MX" sz="2500"/>
              <a:t>Enfriamiento por Aire.</a:t>
            </a:r>
          </a:p>
          <a:p>
            <a:pPr lvl="1" eaLnBrk="1" hangingPunct="1">
              <a:lnSpc>
                <a:spcPct val="80000"/>
              </a:lnSpc>
            </a:pPr>
            <a:r>
              <a:rPr lang="es-MX" sz="2100"/>
              <a:t>Es generalmente utilizado por motores pequeños.</a:t>
            </a:r>
          </a:p>
          <a:p>
            <a:pPr lvl="1" eaLnBrk="1" hangingPunct="1">
              <a:lnSpc>
                <a:spcPct val="80000"/>
              </a:lnSpc>
            </a:pPr>
            <a:r>
              <a:rPr lang="es-MX" sz="2100"/>
              <a:t>Consiste en dotar a las culatas y los cilindros de una superficie radiante para poder evacuar el calor generado durante la operación del motor. </a:t>
            </a:r>
          </a:p>
          <a:p>
            <a:pPr lvl="1" eaLnBrk="1" hangingPunct="1">
              <a:lnSpc>
                <a:spcPct val="80000"/>
              </a:lnSpc>
            </a:pPr>
            <a:r>
              <a:rPr lang="es-MX" sz="2100"/>
              <a:t>Estas superficies radiantes consisten en aletas dispuestas adecuadamente.</a:t>
            </a:r>
          </a:p>
          <a:p>
            <a:pPr lvl="1" eaLnBrk="1" hangingPunct="1">
              <a:lnSpc>
                <a:spcPct val="80000"/>
              </a:lnSpc>
            </a:pPr>
            <a:r>
              <a:rPr lang="es-MX" sz="2100"/>
              <a:t>El aire, al circular a través de las aletas produce la transferencia de calor necesaria para mantener en un límite aceptable la temperatura de los cilindros del motor.</a:t>
            </a:r>
          </a:p>
        </p:txBody>
      </p:sp>
      <p:pic>
        <p:nvPicPr>
          <p:cNvPr id="137220" name="3 Imagen" descr="air cool.jpg"/>
          <p:cNvPicPr>
            <a:picLocks noChangeAspect="1"/>
          </p:cNvPicPr>
          <p:nvPr/>
        </p:nvPicPr>
        <p:blipFill>
          <a:blip r:embed="rId2"/>
          <a:srcRect/>
          <a:stretch>
            <a:fillRect/>
          </a:stretch>
        </p:blipFill>
        <p:spPr bwMode="auto">
          <a:xfrm>
            <a:off x="7643813" y="5286375"/>
            <a:ext cx="1285875" cy="1285875"/>
          </a:xfrm>
          <a:prstGeom prst="rect">
            <a:avLst/>
          </a:prstGeom>
          <a:noFill/>
          <a:ln w="9525">
            <a:noFill/>
            <a:miter lim="800000"/>
            <a:headEnd/>
            <a:tailEnd/>
          </a:ln>
        </p:spPr>
      </p:pic>
      <p:pic>
        <p:nvPicPr>
          <p:cNvPr id="137221" name="4 Imagen" descr="Sudam125.jpg"/>
          <p:cNvPicPr>
            <a:picLocks noChangeAspect="1"/>
          </p:cNvPicPr>
          <p:nvPr/>
        </p:nvPicPr>
        <p:blipFill>
          <a:blip r:embed="rId3"/>
          <a:srcRect/>
          <a:stretch>
            <a:fillRect/>
          </a:stretch>
        </p:blipFill>
        <p:spPr bwMode="auto">
          <a:xfrm>
            <a:off x="285750" y="5072063"/>
            <a:ext cx="1798638" cy="1798637"/>
          </a:xfrm>
          <a:prstGeom prst="rect">
            <a:avLst/>
          </a:prstGeom>
          <a:noFill/>
          <a:ln w="9525">
            <a:noFill/>
            <a:miter lim="800000"/>
            <a:headEnd/>
            <a:tailEnd/>
          </a:ln>
        </p:spPr>
      </p:pic>
      <p:pic>
        <p:nvPicPr>
          <p:cNvPr id="137222" name="Picture 4"/>
          <p:cNvPicPr>
            <a:picLocks noChangeAspect="1" noChangeArrowheads="1"/>
          </p:cNvPicPr>
          <p:nvPr/>
        </p:nvPicPr>
        <p:blipFill>
          <a:blip r:embed="rId4"/>
          <a:srcRect/>
          <a:stretch>
            <a:fillRect/>
          </a:stretch>
        </p:blipFill>
        <p:spPr bwMode="auto">
          <a:xfrm>
            <a:off x="500063" y="3143250"/>
            <a:ext cx="1301750" cy="2000250"/>
          </a:xfrm>
          <a:prstGeom prst="rect">
            <a:avLst/>
          </a:prstGeom>
          <a:noFill/>
          <a:ln w="9525">
            <a:noFill/>
            <a:miter lim="800000"/>
            <a:headEnd/>
            <a:tailEnd/>
          </a:ln>
        </p:spPr>
      </p:pic>
    </p:spTree>
  </p:cSld>
  <p:clrMapOvr>
    <a:masterClrMapping/>
  </p:clrMapOvr>
  <p:transition/>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38243" name="Rectangle 3"/>
          <p:cNvSpPr>
            <a:spLocks noGrp="1" noChangeArrowheads="1"/>
          </p:cNvSpPr>
          <p:nvPr>
            <p:ph type="body" idx="1"/>
          </p:nvPr>
        </p:nvSpPr>
        <p:spPr/>
        <p:txBody>
          <a:bodyPr/>
          <a:lstStyle/>
          <a:p>
            <a:pPr eaLnBrk="1" hangingPunct="1">
              <a:lnSpc>
                <a:spcPct val="80000"/>
              </a:lnSpc>
            </a:pPr>
            <a:r>
              <a:rPr lang="es-MX" sz="2100"/>
              <a:t>Enfriamiento por agua.</a:t>
            </a:r>
          </a:p>
          <a:p>
            <a:pPr lvl="1" eaLnBrk="1" hangingPunct="1">
              <a:lnSpc>
                <a:spcPct val="80000"/>
              </a:lnSpc>
            </a:pPr>
            <a:r>
              <a:rPr lang="es-MX" sz="1900"/>
              <a:t>Emplea agua como elemento refrigerante. </a:t>
            </a:r>
          </a:p>
          <a:p>
            <a:pPr lvl="1" eaLnBrk="1" hangingPunct="1">
              <a:lnSpc>
                <a:spcPct val="80000"/>
              </a:lnSpc>
            </a:pPr>
            <a:r>
              <a:rPr lang="es-MX" sz="1900"/>
              <a:t>Existen dos tipos de enfriamiento con agua:</a:t>
            </a:r>
          </a:p>
          <a:p>
            <a:pPr lvl="2" eaLnBrk="1" hangingPunct="1">
              <a:lnSpc>
                <a:spcPct val="80000"/>
              </a:lnSpc>
            </a:pPr>
            <a:r>
              <a:rPr lang="es-MX" sz="1800"/>
              <a:t>Intercambiador de calor con aire (Radiador)</a:t>
            </a:r>
            <a:r>
              <a:rPr lang="ar-SA" sz="1800">
                <a:cs typeface="Arial" charset="0"/>
              </a:rPr>
              <a:t>‏</a:t>
            </a:r>
            <a:endParaRPr lang="es-MX" sz="1800"/>
          </a:p>
          <a:p>
            <a:pPr lvl="2" eaLnBrk="1" hangingPunct="1">
              <a:lnSpc>
                <a:spcPct val="80000"/>
              </a:lnSpc>
            </a:pPr>
            <a:r>
              <a:rPr lang="es-MX" sz="1800"/>
              <a:t>Intercambiador de calor con agua de mar</a:t>
            </a:r>
          </a:p>
          <a:p>
            <a:pPr eaLnBrk="1" hangingPunct="1">
              <a:lnSpc>
                <a:spcPct val="80000"/>
              </a:lnSpc>
            </a:pPr>
            <a:r>
              <a:rPr lang="es-MX" sz="2100"/>
              <a:t>Intercambiador de calor con aire (Radiador):</a:t>
            </a:r>
          </a:p>
          <a:p>
            <a:pPr lvl="1" eaLnBrk="1" hangingPunct="1">
              <a:lnSpc>
                <a:spcPct val="80000"/>
              </a:lnSpc>
            </a:pPr>
            <a:r>
              <a:rPr lang="es-MX" sz="1900"/>
              <a:t>Usado en motores de mediano tamaño, generalmente alternadores. </a:t>
            </a:r>
          </a:p>
          <a:p>
            <a:pPr lvl="1" eaLnBrk="1" hangingPunct="1">
              <a:lnSpc>
                <a:spcPct val="80000"/>
              </a:lnSpc>
            </a:pPr>
            <a:r>
              <a:rPr lang="es-MX" sz="1900"/>
              <a:t>El agua circula desde las camisas del cilindro y la culata a través de una cañería hacia el extremo superior del radiador, lugar desde donde desciende por unos tubos largos y finos rodeados por aletas, produciéndose la transferencia de calor desde los tubos a la atmósfera por  la circulación de aire.</a:t>
            </a:r>
          </a:p>
          <a:p>
            <a:pPr lvl="1" eaLnBrk="1" hangingPunct="1">
              <a:lnSpc>
                <a:spcPct val="80000"/>
              </a:lnSpc>
            </a:pPr>
            <a:endParaRPr lang="es-MX" sz="1900"/>
          </a:p>
        </p:txBody>
      </p:sp>
    </p:spTree>
  </p:cSld>
  <p:clrMapOvr>
    <a:masterClrMapping/>
  </p:clrMapOvr>
  <p:transition/>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39267" name="Rectangle 6"/>
          <p:cNvSpPr>
            <a:spLocks noChangeArrowheads="1"/>
          </p:cNvSpPr>
          <p:nvPr/>
        </p:nvSpPr>
        <p:spPr bwMode="auto">
          <a:xfrm>
            <a:off x="2124075" y="1700213"/>
            <a:ext cx="4824413" cy="368300"/>
          </a:xfrm>
          <a:prstGeom prst="rect">
            <a:avLst/>
          </a:prstGeom>
          <a:noFill/>
          <a:ln w="9525">
            <a:noFill/>
            <a:round/>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latin typeface="Arial" charset="0"/>
                <a:ea typeface="MS Gothic" pitchFamily="49" charset="-128"/>
              </a:rPr>
              <a:t>Intercambiador de calor con aire (Radiador)</a:t>
            </a:r>
            <a:r>
              <a:rPr lang="ar-SA">
                <a:latin typeface="Arial" charset="0"/>
                <a:ea typeface="MS Gothic" pitchFamily="49" charset="-128"/>
                <a:cs typeface="Arial" charset="0"/>
              </a:rPr>
              <a:t>‏</a:t>
            </a:r>
            <a:endParaRPr lang="en-GB">
              <a:latin typeface="Arial" charset="0"/>
              <a:ea typeface="MS Gothic" pitchFamily="49" charset="-128"/>
            </a:endParaRPr>
          </a:p>
        </p:txBody>
      </p:sp>
      <p:pic>
        <p:nvPicPr>
          <p:cNvPr id="2" name="Cooler">
            <a:hlinkClick r:id="" action="ppaction://media"/>
            <a:extLst>
              <a:ext uri="{FF2B5EF4-FFF2-40B4-BE49-F238E27FC236}">
                <a16:creationId xmlns:a16="http://schemas.microsoft.com/office/drawing/2014/main" id="{1282651E-45CB-4103-B1BC-D6A96FA65A19}"/>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2411760" y="2564904"/>
            <a:ext cx="3907499" cy="2930624"/>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03"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vol="80000">
                <p:cTn id="7" repeatCount="indefinite"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40291" name="Rectangle 3"/>
          <p:cNvSpPr>
            <a:spLocks noGrp="1" noChangeArrowheads="1"/>
          </p:cNvSpPr>
          <p:nvPr>
            <p:ph type="body" idx="1"/>
          </p:nvPr>
        </p:nvSpPr>
        <p:spPr/>
        <p:txBody>
          <a:bodyPr/>
          <a:lstStyle/>
          <a:p>
            <a:pPr eaLnBrk="1" hangingPunct="1">
              <a:lnSpc>
                <a:spcPct val="80000"/>
              </a:lnSpc>
            </a:pPr>
            <a:r>
              <a:rPr lang="es-MX" sz="1200"/>
              <a:t>Intercambiador de calor con agua de mar:</a:t>
            </a:r>
          </a:p>
          <a:p>
            <a:pPr eaLnBrk="1" hangingPunct="1">
              <a:lnSpc>
                <a:spcPct val="80000"/>
              </a:lnSpc>
              <a:buFont typeface="Wingdings" pitchFamily="2" charset="2"/>
              <a:buNone/>
            </a:pPr>
            <a:r>
              <a:rPr lang="es-MX" sz="1200" b="1"/>
              <a:t>	Chaqueta de agua</a:t>
            </a:r>
            <a:r>
              <a:rPr lang="es-MX" sz="1200"/>
              <a:t>: envoltura hueca de la culata y cilindro, donde circula agua dulce que absorbe el calor de combustión.</a:t>
            </a:r>
          </a:p>
          <a:p>
            <a:pPr eaLnBrk="1" hangingPunct="1">
              <a:lnSpc>
                <a:spcPct val="80000"/>
              </a:lnSpc>
              <a:buFont typeface="Wingdings" pitchFamily="2" charset="2"/>
              <a:buNone/>
            </a:pPr>
            <a:r>
              <a:rPr lang="es-MX" sz="1200" b="1"/>
              <a:t>	Bomba agua dulce</a:t>
            </a:r>
            <a:r>
              <a:rPr lang="es-MX" sz="1200"/>
              <a:t>: Dispositivo cuya función es hacer circular el agua desde el enfriador hacia las chaquetas de agua del motor. El accionamiento de esta bomba generalmente es mediante el uso de un motor eléctrico.</a:t>
            </a:r>
          </a:p>
          <a:p>
            <a:pPr eaLnBrk="1" hangingPunct="1">
              <a:lnSpc>
                <a:spcPct val="80000"/>
              </a:lnSpc>
              <a:buFont typeface="Wingdings" pitchFamily="2" charset="2"/>
              <a:buNone/>
            </a:pPr>
            <a:r>
              <a:rPr lang="es-MX" sz="1200" b="1"/>
              <a:t>	Enfriador de Agua</a:t>
            </a:r>
            <a:r>
              <a:rPr lang="es-MX" sz="1200"/>
              <a:t>: Intercambiador de calor, generalmente el tipo flujo cruzado, donde el agua de mar pasa por interior de los tubos y el agua dulce por el exterior. Su función es enfriar el agua dulce de las chaquetas de agua del motor.</a:t>
            </a:r>
          </a:p>
          <a:p>
            <a:pPr eaLnBrk="1" hangingPunct="1">
              <a:lnSpc>
                <a:spcPct val="80000"/>
              </a:lnSpc>
              <a:buFont typeface="Wingdings" pitchFamily="2" charset="2"/>
              <a:buNone/>
            </a:pPr>
            <a:r>
              <a:rPr lang="es-MX" sz="1200" b="1"/>
              <a:t>	Bomba de agua de mar</a:t>
            </a:r>
            <a:r>
              <a:rPr lang="es-MX" sz="1200"/>
              <a:t> : hace circular el agua de mar desde el exterior hacia el haz tubular del enfriador. El agua de mar es aspirada desde el exterior pasando por un filtro y después de trabajar en el enfriador, descarga al costado. En la mayoría de las plantas propulsoras Diesel existen tres bombas, de las cuales una de ellas se denomina STAND-BY, la cual puede ser utilizada como bomba de agua dulce o como bomba de agua de mar dependiendo del requerimiento operacional.</a:t>
            </a:r>
          </a:p>
          <a:p>
            <a:pPr eaLnBrk="1" hangingPunct="1">
              <a:lnSpc>
                <a:spcPct val="80000"/>
              </a:lnSpc>
              <a:buFont typeface="Wingdings" pitchFamily="2" charset="2"/>
              <a:buNone/>
            </a:pPr>
            <a:r>
              <a:rPr lang="es-MX" sz="1200" b="1"/>
              <a:t>	Termostato</a:t>
            </a:r>
            <a:r>
              <a:rPr lang="es-MX" sz="1200"/>
              <a:t>: el motor debe mantener una temperatura adecuada de tal forma que no se caliente demasiado como tampoco que el agua de enfriamiento esté muy fría, ya que el aceite lubricante debe tener densidad suficiente para poder trabajar en forma correcta. Lo anterior se logra mediante el uso de un termostato. Consiste en una válvula que abre o cierra el paso de agua dulce al enfriador dependiendo de la Temp. de esta.</a:t>
            </a:r>
          </a:p>
        </p:txBody>
      </p:sp>
    </p:spTree>
  </p:cSld>
  <p:clrMapOvr>
    <a:masterClrMapping/>
  </p:clrMapOvr>
  <p:transition/>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pic>
        <p:nvPicPr>
          <p:cNvPr id="141315" name="Picture 5" descr="Circuito de enfriamiento"/>
          <p:cNvPicPr>
            <a:picLocks noChangeAspect="1" noChangeArrowheads="1"/>
          </p:cNvPicPr>
          <p:nvPr/>
        </p:nvPicPr>
        <p:blipFill>
          <a:blip r:embed="rId2"/>
          <a:srcRect/>
          <a:stretch>
            <a:fillRect/>
          </a:stretch>
        </p:blipFill>
        <p:spPr bwMode="auto">
          <a:xfrm>
            <a:off x="1928813" y="1785938"/>
            <a:ext cx="6000750" cy="4229100"/>
          </a:xfrm>
          <a:prstGeom prst="rect">
            <a:avLst/>
          </a:prstGeom>
          <a:noFill/>
          <a:ln w="9525">
            <a:noFill/>
            <a:miter lim="800000"/>
            <a:headEnd/>
            <a:tailEnd/>
          </a:ln>
        </p:spPr>
      </p:pic>
      <p:pic>
        <p:nvPicPr>
          <p:cNvPr id="4" name="3 Imagen" descr="enfriam24.jpg"/>
          <p:cNvPicPr>
            <a:picLocks noChangeAspect="1"/>
          </p:cNvPicPr>
          <p:nvPr/>
        </p:nvPicPr>
        <p:blipFill>
          <a:blip r:embed="rId3"/>
          <a:srcRect/>
          <a:stretch>
            <a:fillRect/>
          </a:stretch>
        </p:blipFill>
        <p:spPr bwMode="auto">
          <a:xfrm>
            <a:off x="428625" y="4857750"/>
            <a:ext cx="982663" cy="1276350"/>
          </a:xfrm>
          <a:prstGeom prst="rect">
            <a:avLst/>
          </a:prstGeom>
          <a:noFill/>
          <a:ln w="9525">
            <a:noFill/>
            <a:miter lim="800000"/>
            <a:headEnd/>
            <a:tailEnd/>
          </a:ln>
        </p:spPr>
      </p:pic>
      <p:pic>
        <p:nvPicPr>
          <p:cNvPr id="5" name="4 Imagen" descr="enfriam25.jpg"/>
          <p:cNvPicPr>
            <a:picLocks noChangeAspect="1"/>
          </p:cNvPicPr>
          <p:nvPr/>
        </p:nvPicPr>
        <p:blipFill>
          <a:blip r:embed="rId4"/>
          <a:srcRect/>
          <a:stretch>
            <a:fillRect/>
          </a:stretch>
        </p:blipFill>
        <p:spPr bwMode="auto">
          <a:xfrm>
            <a:off x="571500" y="3571875"/>
            <a:ext cx="814388" cy="1071563"/>
          </a:xfrm>
          <a:prstGeom prst="rect">
            <a:avLst/>
          </a:prstGeom>
          <a:noFill/>
          <a:ln w="9525">
            <a:noFill/>
            <a:miter lim="800000"/>
            <a:headEnd/>
            <a:tailEnd/>
          </a:ln>
        </p:spPr>
      </p:pic>
      <p:pic>
        <p:nvPicPr>
          <p:cNvPr id="6" name="5 Imagen" descr="termostato.jpg"/>
          <p:cNvPicPr>
            <a:picLocks noChangeAspect="1"/>
          </p:cNvPicPr>
          <p:nvPr/>
        </p:nvPicPr>
        <p:blipFill>
          <a:blip r:embed="rId5"/>
          <a:srcRect/>
          <a:stretch>
            <a:fillRect/>
          </a:stretch>
        </p:blipFill>
        <p:spPr bwMode="auto">
          <a:xfrm>
            <a:off x="928688" y="1571625"/>
            <a:ext cx="1285875" cy="1214438"/>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strVal val="#ppt_w*0.70"/>
                                          </p:val>
                                        </p:tav>
                                        <p:tav tm="100000">
                                          <p:val>
                                            <p:strVal val="#ppt_w"/>
                                          </p:val>
                                        </p:tav>
                                      </p:tavLst>
                                    </p:anim>
                                    <p:anim calcmode="lin" valueType="num">
                                      <p:cBhvr>
                                        <p:cTn id="8" dur="1000" fill="hold"/>
                                        <p:tgtEl>
                                          <p:spTgt spid="6"/>
                                        </p:tgtEl>
                                        <p:attrNameLst>
                                          <p:attrName>ppt_h</p:attrName>
                                        </p:attrNameLst>
                                      </p:cBhvr>
                                      <p:tavLst>
                                        <p:tav tm="0">
                                          <p:val>
                                            <p:strVal val="#ppt_h"/>
                                          </p:val>
                                        </p:tav>
                                        <p:tav tm="100000">
                                          <p:val>
                                            <p:strVal val="#ppt_h"/>
                                          </p:val>
                                        </p:tav>
                                      </p:tavLst>
                                    </p:anim>
                                    <p:animEffect transition="in" filter="fade">
                                      <p:cBhvr>
                                        <p:cTn id="9" dur="1000"/>
                                        <p:tgtEl>
                                          <p:spTgt spid="6"/>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3"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
                                        <p:tgtEl>
                                          <p:spTgt spid="5"/>
                                        </p:tgtEl>
                                      </p:cBhvr>
                                    </p:animEffect>
                                    <p:anim calcmode="lin" valueType="num">
                                      <p:cBhvr>
                                        <p:cTn id="15" dur="400" fill="hold"/>
                                        <p:tgtEl>
                                          <p:spTgt spid="5"/>
                                        </p:tgtEl>
                                        <p:attrNameLst>
                                          <p:attrName>ppt_x</p:attrName>
                                        </p:attrNameLst>
                                      </p:cBhvr>
                                      <p:tavLst>
                                        <p:tav tm="0">
                                          <p:val>
                                            <p:strVal val="#ppt_x"/>
                                          </p:val>
                                        </p:tav>
                                        <p:tav tm="100000">
                                          <p:val>
                                            <p:strVal val="#ppt_x"/>
                                          </p:val>
                                        </p:tav>
                                      </p:tavLst>
                                    </p:anim>
                                    <p:anim calcmode="lin" valueType="num">
                                      <p:cBhvr>
                                        <p:cTn id="16" dur="400" fill="hold"/>
                                        <p:tgtEl>
                                          <p:spTgt spid="5"/>
                                        </p:tgtEl>
                                        <p:attrNameLst>
                                          <p:attrName>ppt_y</p:attrName>
                                        </p:attrNameLst>
                                      </p:cBhvr>
                                      <p:tavLst>
                                        <p:tav tm="0">
                                          <p:val>
                                            <p:strVal val="#ppt_y+0.31"/>
                                          </p:val>
                                        </p:tav>
                                        <p:tav tm="100000">
                                          <p:val>
                                            <p:strVal val="#ppt_y+0.31"/>
                                          </p:val>
                                        </p:tav>
                                      </p:tavLst>
                                    </p:anim>
                                    <p:anim calcmode="lin" valueType="num">
                                      <p:cBhvr>
                                        <p:cTn id="17"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8"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42339" name="Rectangle 4"/>
          <p:cNvSpPr>
            <a:spLocks noChangeArrowheads="1"/>
          </p:cNvSpPr>
          <p:nvPr/>
        </p:nvSpPr>
        <p:spPr bwMode="auto">
          <a:xfrm>
            <a:off x="1619250" y="1628775"/>
            <a:ext cx="6481763" cy="366713"/>
          </a:xfrm>
          <a:prstGeom prst="rect">
            <a:avLst/>
          </a:prstGeom>
          <a:noFill/>
          <a:ln w="9525">
            <a:noFill/>
            <a:round/>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MX">
                <a:latin typeface="Arial" charset="0"/>
                <a:ea typeface="MS Gothic" pitchFamily="49" charset="-128"/>
              </a:rPr>
              <a:t>Tipos de Flujos del intercambiador de calor con agua de mar</a:t>
            </a:r>
          </a:p>
        </p:txBody>
      </p:sp>
      <p:pic>
        <p:nvPicPr>
          <p:cNvPr id="3" name="Heat Exchangers">
            <a:hlinkClick r:id="" action="ppaction://media"/>
            <a:extLst>
              <a:ext uri="{FF2B5EF4-FFF2-40B4-BE49-F238E27FC236}">
                <a16:creationId xmlns:a16="http://schemas.microsoft.com/office/drawing/2014/main" id="{92EBC1AC-5B9A-476A-A819-1BE580950E32}"/>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2133600" y="2420888"/>
            <a:ext cx="4876800" cy="3657600"/>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971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vol="80000">
                <p:cTn id="7" repeatCount="indefinite"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43363" name="Rectangle 3"/>
          <p:cNvSpPr>
            <a:spLocks noChangeArrowheads="1"/>
          </p:cNvSpPr>
          <p:nvPr/>
        </p:nvSpPr>
        <p:spPr bwMode="auto">
          <a:xfrm>
            <a:off x="2339975" y="1557338"/>
            <a:ext cx="4608513" cy="366712"/>
          </a:xfrm>
          <a:prstGeom prst="rect">
            <a:avLst/>
          </a:prstGeom>
          <a:noFill/>
          <a:ln w="9525">
            <a:noFill/>
            <a:round/>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MX">
                <a:latin typeface="Arial" charset="0"/>
                <a:ea typeface="MS Gothic" pitchFamily="49" charset="-128"/>
              </a:rPr>
              <a:t>Intercambiador de calor con agua de mar</a:t>
            </a:r>
          </a:p>
        </p:txBody>
      </p:sp>
      <p:pic>
        <p:nvPicPr>
          <p:cNvPr id="2" name="Main Lube Oil Cooler">
            <a:hlinkClick r:id="" action="ppaction://media"/>
            <a:extLst>
              <a:ext uri="{FF2B5EF4-FFF2-40B4-BE49-F238E27FC236}">
                <a16:creationId xmlns:a16="http://schemas.microsoft.com/office/drawing/2014/main" id="{0969EF5B-FF7C-479B-A9C8-E6D8F52BF413}"/>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2195512" y="2276872"/>
            <a:ext cx="4876800" cy="3657600"/>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6979"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vol="80000">
                <p:cTn id="7" repeatCount="indefinite"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44387" name="Rectangle 3"/>
          <p:cNvSpPr>
            <a:spLocks noGrp="1" noChangeArrowheads="1"/>
          </p:cNvSpPr>
          <p:nvPr>
            <p:ph type="body" idx="1"/>
          </p:nvPr>
        </p:nvSpPr>
        <p:spPr/>
        <p:txBody>
          <a:bodyPr/>
          <a:lstStyle/>
          <a:p>
            <a:pPr eaLnBrk="1" hangingPunct="1">
              <a:lnSpc>
                <a:spcPct val="90000"/>
              </a:lnSpc>
            </a:pPr>
            <a:r>
              <a:rPr lang="es-MX"/>
              <a:t>El agua de enfriamiento:</a:t>
            </a:r>
          </a:p>
          <a:p>
            <a:pPr lvl="1" eaLnBrk="1" hangingPunct="1">
              <a:lnSpc>
                <a:spcPct val="90000"/>
              </a:lnSpc>
            </a:pPr>
            <a:r>
              <a:rPr lang="es-MX"/>
              <a:t>Es un aspecto fundamental para la vida del Motor.</a:t>
            </a:r>
          </a:p>
          <a:p>
            <a:pPr lvl="1" eaLnBrk="1" hangingPunct="1">
              <a:lnSpc>
                <a:spcPct val="90000"/>
              </a:lnSpc>
            </a:pPr>
            <a:r>
              <a:rPr lang="es-MX"/>
              <a:t>De no observarse las reglas de calidad del agua, se expone al motor a corrosiones severas. </a:t>
            </a:r>
          </a:p>
          <a:p>
            <a:pPr lvl="1" eaLnBrk="1" hangingPunct="1">
              <a:lnSpc>
                <a:spcPct val="90000"/>
              </a:lnSpc>
            </a:pPr>
            <a:r>
              <a:rPr lang="es-MX"/>
              <a:t>Debe tener ciertas cualidades para evitar la corrosión y pitting.</a:t>
            </a:r>
          </a:p>
          <a:p>
            <a:pPr lvl="1" eaLnBrk="1" hangingPunct="1">
              <a:lnSpc>
                <a:spcPct val="90000"/>
              </a:lnSpc>
            </a:pPr>
            <a:r>
              <a:rPr lang="es-MX"/>
              <a:t>Debe poseer excelentes cualidades de refrigeración.</a:t>
            </a:r>
          </a:p>
        </p:txBody>
      </p:sp>
    </p:spTree>
  </p:cSld>
  <p:clrMapOvr>
    <a:masterClrMapping/>
  </p:clrMapOvr>
  <p:transition/>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45411" name="Rectangle 3"/>
          <p:cNvSpPr>
            <a:spLocks noChangeArrowheads="1"/>
          </p:cNvSpPr>
          <p:nvPr/>
        </p:nvSpPr>
        <p:spPr bwMode="auto">
          <a:xfrm>
            <a:off x="1331913" y="1557338"/>
            <a:ext cx="7343775" cy="641350"/>
          </a:xfrm>
          <a:prstGeom prst="rect">
            <a:avLst/>
          </a:prstGeom>
          <a:noFill/>
          <a:ln w="9525">
            <a:noFill/>
            <a:round/>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MX">
                <a:latin typeface="Arial" charset="0"/>
                <a:ea typeface="MS Gothic" pitchFamily="49" charset="-128"/>
              </a:rPr>
              <a:t>Acumulación de carboncillo en una válvula producto de la operación a baja temperatura.</a:t>
            </a:r>
          </a:p>
        </p:txBody>
      </p:sp>
      <p:pic>
        <p:nvPicPr>
          <p:cNvPr id="145412" name="Picture 6"/>
          <p:cNvPicPr>
            <a:picLocks noGrp="1" noChangeAspect="1" noChangeArrowheads="1"/>
          </p:cNvPicPr>
          <p:nvPr>
            <p:ph idx="1"/>
          </p:nvPr>
        </p:nvPicPr>
        <p:blipFill>
          <a:blip r:embed="rId2"/>
          <a:srcRect l="16815" t="4274" r="19275" b="19534"/>
          <a:stretch>
            <a:fillRect/>
          </a:stretch>
        </p:blipFill>
        <p:spPr>
          <a:xfrm>
            <a:off x="2700338" y="2251075"/>
            <a:ext cx="4319587" cy="4302125"/>
          </a:xfrm>
          <a:noFill/>
        </p:spPr>
      </p:pic>
    </p:spTree>
  </p:cSld>
  <p:clrMapOvr>
    <a:masterClrMapping/>
  </p:clrMapOvr>
  <p:transition/>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46435" name="Rectangle 3"/>
          <p:cNvSpPr>
            <a:spLocks noChangeArrowheads="1"/>
          </p:cNvSpPr>
          <p:nvPr/>
        </p:nvSpPr>
        <p:spPr bwMode="auto">
          <a:xfrm>
            <a:off x="1331913" y="1557338"/>
            <a:ext cx="7343775" cy="649287"/>
          </a:xfrm>
          <a:prstGeom prst="rect">
            <a:avLst/>
          </a:prstGeom>
          <a:noFill/>
          <a:ln w="9525">
            <a:noFill/>
            <a:round/>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MX">
                <a:latin typeface="Arial" charset="0"/>
                <a:ea typeface="MS Gothic" pitchFamily="49" charset="-128"/>
              </a:rPr>
              <a:t>Corrosión en el exterior de las camisas producto del uso de agua de enfriamiento no tratada, o mal tratada.</a:t>
            </a:r>
          </a:p>
        </p:txBody>
      </p:sp>
      <p:pic>
        <p:nvPicPr>
          <p:cNvPr id="146436" name="Picture 6"/>
          <p:cNvPicPr>
            <a:picLocks noChangeAspect="1" noChangeArrowheads="1"/>
          </p:cNvPicPr>
          <p:nvPr/>
        </p:nvPicPr>
        <p:blipFill>
          <a:blip r:embed="rId2"/>
          <a:srcRect l="23123" t="5966" r="25699" b="35754"/>
          <a:stretch>
            <a:fillRect/>
          </a:stretch>
        </p:blipFill>
        <p:spPr bwMode="auto">
          <a:xfrm>
            <a:off x="539750" y="2717800"/>
            <a:ext cx="2676525" cy="2511425"/>
          </a:xfrm>
          <a:prstGeom prst="rect">
            <a:avLst/>
          </a:prstGeom>
          <a:noFill/>
          <a:ln w="9525">
            <a:noFill/>
            <a:round/>
            <a:headEnd/>
            <a:tailEnd/>
          </a:ln>
        </p:spPr>
      </p:pic>
      <p:pic>
        <p:nvPicPr>
          <p:cNvPr id="146437" name="Picture 7"/>
          <p:cNvPicPr>
            <a:picLocks noChangeAspect="1" noChangeArrowheads="1"/>
          </p:cNvPicPr>
          <p:nvPr/>
        </p:nvPicPr>
        <p:blipFill>
          <a:blip r:embed="rId3"/>
          <a:srcRect l="8469" t="1938" r="7690" b="5768"/>
          <a:stretch>
            <a:fillRect/>
          </a:stretch>
        </p:blipFill>
        <p:spPr bwMode="auto">
          <a:xfrm>
            <a:off x="6235700" y="2708275"/>
            <a:ext cx="2281238" cy="2520950"/>
          </a:xfrm>
          <a:prstGeom prst="rect">
            <a:avLst/>
          </a:prstGeom>
          <a:noFill/>
          <a:ln w="9525">
            <a:noFill/>
            <a:round/>
            <a:headEnd/>
            <a:tailEnd/>
          </a:ln>
        </p:spPr>
      </p:pic>
      <p:pic>
        <p:nvPicPr>
          <p:cNvPr id="146438" name="Picture 8"/>
          <p:cNvPicPr>
            <a:picLocks noChangeAspect="1" noChangeArrowheads="1"/>
          </p:cNvPicPr>
          <p:nvPr/>
        </p:nvPicPr>
        <p:blipFill>
          <a:blip r:embed="rId4"/>
          <a:srcRect l="8469" t="7945" r="7690" b="4115"/>
          <a:stretch>
            <a:fillRect/>
          </a:stretch>
        </p:blipFill>
        <p:spPr bwMode="auto">
          <a:xfrm>
            <a:off x="3494088" y="2708275"/>
            <a:ext cx="2395537" cy="2520950"/>
          </a:xfrm>
          <a:prstGeom prst="rect">
            <a:avLst/>
          </a:prstGeom>
          <a:noFill/>
          <a:ln w="9525">
            <a:noFill/>
            <a:round/>
            <a:headEnd/>
            <a:tailEnd/>
          </a:ln>
        </p:spPr>
      </p:pic>
    </p:spTree>
  </p:cSld>
  <p:clrMapOvr>
    <a:masterClrMapping/>
  </p:clrMapOvr>
  <p:transition/>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47459" name="Rectangle 83"/>
          <p:cNvSpPr>
            <a:spLocks noChangeArrowheads="1"/>
          </p:cNvSpPr>
          <p:nvPr/>
        </p:nvSpPr>
        <p:spPr bwMode="auto">
          <a:xfrm>
            <a:off x="1042988" y="1531938"/>
            <a:ext cx="6029325" cy="396875"/>
          </a:xfrm>
          <a:prstGeom prst="rect">
            <a:avLst/>
          </a:prstGeom>
          <a:noFill/>
          <a:ln w="9525">
            <a:noFill/>
            <a:miter lim="800000"/>
            <a:headEnd/>
            <a:tailEnd/>
          </a:ln>
        </p:spPr>
        <p:txBody>
          <a:bodyPr wrap="none">
            <a:spAutoFit/>
          </a:bodyPr>
          <a:lstStyle/>
          <a:p>
            <a:pPr eaLnBrk="0" hangingPunct="0">
              <a:buClr>
                <a:srgbClr val="FFFFFF"/>
              </a:buClr>
              <a:buSzPct val="100000"/>
              <a:buFont typeface="Arial" charset="0"/>
              <a:buNone/>
            </a:pPr>
            <a:r>
              <a:rPr lang="es-ES" sz="2000" b="1"/>
              <a:t>CRITERIOS: </a:t>
            </a:r>
            <a:r>
              <a:rPr lang="es-ES" sz="2000"/>
              <a:t>Existen diversas clasificaciones</a:t>
            </a:r>
            <a:r>
              <a:rPr lang="en-GB"/>
              <a:t>:</a:t>
            </a:r>
          </a:p>
        </p:txBody>
      </p:sp>
      <p:grpSp>
        <p:nvGrpSpPr>
          <p:cNvPr id="147460" name="Group 131"/>
          <p:cNvGrpSpPr>
            <a:grpSpLocks/>
          </p:cNvGrpSpPr>
          <p:nvPr/>
        </p:nvGrpSpPr>
        <p:grpSpPr bwMode="auto">
          <a:xfrm>
            <a:off x="323850" y="2060575"/>
            <a:ext cx="8661400" cy="3725863"/>
            <a:chOff x="192" y="1488"/>
            <a:chExt cx="5456" cy="2347"/>
          </a:xfrm>
        </p:grpSpPr>
        <p:sp>
          <p:nvSpPr>
            <p:cNvPr id="147461" name="Rectangle 132"/>
            <p:cNvSpPr>
              <a:spLocks noChangeArrowheads="1"/>
            </p:cNvSpPr>
            <p:nvPr/>
          </p:nvSpPr>
          <p:spPr bwMode="auto">
            <a:xfrm>
              <a:off x="3396" y="3161"/>
              <a:ext cx="2251" cy="36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Líquido</a:t>
              </a:r>
            </a:p>
          </p:txBody>
        </p:sp>
        <p:sp>
          <p:nvSpPr>
            <p:cNvPr id="147462" name="Rectangle 133"/>
            <p:cNvSpPr>
              <a:spLocks noChangeArrowheads="1"/>
            </p:cNvSpPr>
            <p:nvPr/>
          </p:nvSpPr>
          <p:spPr bwMode="auto">
            <a:xfrm>
              <a:off x="3396" y="2829"/>
              <a:ext cx="2251" cy="33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No Reversible</a:t>
              </a:r>
            </a:p>
          </p:txBody>
        </p:sp>
        <p:sp>
          <p:nvSpPr>
            <p:cNvPr id="147463" name="Rectangle 134"/>
            <p:cNvSpPr>
              <a:spLocks noChangeArrowheads="1"/>
            </p:cNvSpPr>
            <p:nvPr/>
          </p:nvSpPr>
          <p:spPr bwMode="auto">
            <a:xfrm>
              <a:off x="4830" y="1780"/>
              <a:ext cx="817"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Radiales</a:t>
              </a:r>
            </a:p>
          </p:txBody>
        </p:sp>
        <p:sp>
          <p:nvSpPr>
            <p:cNvPr id="147464" name="Rectangle 135"/>
            <p:cNvSpPr>
              <a:spLocks noChangeArrowheads="1"/>
            </p:cNvSpPr>
            <p:nvPr/>
          </p:nvSpPr>
          <p:spPr bwMode="auto">
            <a:xfrm>
              <a:off x="3396" y="1780"/>
              <a:ext cx="739"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Cilindros Opuestos</a:t>
              </a:r>
            </a:p>
          </p:txBody>
        </p:sp>
        <p:sp>
          <p:nvSpPr>
            <p:cNvPr id="147465" name="Rectangle 136"/>
            <p:cNvSpPr>
              <a:spLocks noChangeArrowheads="1"/>
            </p:cNvSpPr>
            <p:nvPr/>
          </p:nvSpPr>
          <p:spPr bwMode="auto">
            <a:xfrm>
              <a:off x="1524" y="3161"/>
              <a:ext cx="1872" cy="36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Aire</a:t>
              </a:r>
            </a:p>
          </p:txBody>
        </p:sp>
        <p:sp>
          <p:nvSpPr>
            <p:cNvPr id="147466" name="Rectangle 137"/>
            <p:cNvSpPr>
              <a:spLocks noChangeArrowheads="1"/>
            </p:cNvSpPr>
            <p:nvPr/>
          </p:nvSpPr>
          <p:spPr bwMode="auto">
            <a:xfrm>
              <a:off x="192" y="3161"/>
              <a:ext cx="1332" cy="36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Sistema Enfriamiento</a:t>
              </a:r>
            </a:p>
          </p:txBody>
        </p:sp>
        <p:sp>
          <p:nvSpPr>
            <p:cNvPr id="147467" name="Rectangle 138"/>
            <p:cNvSpPr>
              <a:spLocks noChangeArrowheads="1"/>
            </p:cNvSpPr>
            <p:nvPr/>
          </p:nvSpPr>
          <p:spPr bwMode="auto">
            <a:xfrm>
              <a:off x="4135" y="2145"/>
              <a:ext cx="1512"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Sobrecargados</a:t>
              </a:r>
            </a:p>
          </p:txBody>
        </p:sp>
        <p:sp>
          <p:nvSpPr>
            <p:cNvPr id="147468" name="Rectangle 139"/>
            <p:cNvSpPr>
              <a:spLocks noChangeArrowheads="1"/>
            </p:cNvSpPr>
            <p:nvPr/>
          </p:nvSpPr>
          <p:spPr bwMode="auto">
            <a:xfrm>
              <a:off x="2772" y="2145"/>
              <a:ext cx="1363"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Barrido de aire</a:t>
              </a:r>
            </a:p>
          </p:txBody>
        </p:sp>
        <p:sp>
          <p:nvSpPr>
            <p:cNvPr id="147469" name="Rectangle 140"/>
            <p:cNvSpPr>
              <a:spLocks noChangeArrowheads="1"/>
            </p:cNvSpPr>
            <p:nvPr/>
          </p:nvSpPr>
          <p:spPr bwMode="auto">
            <a:xfrm>
              <a:off x="1524" y="2145"/>
              <a:ext cx="1248"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Normalmente aspirados</a:t>
              </a:r>
            </a:p>
          </p:txBody>
        </p:sp>
        <p:sp>
          <p:nvSpPr>
            <p:cNvPr id="147470" name="Rectangle 141"/>
            <p:cNvSpPr>
              <a:spLocks noChangeArrowheads="1"/>
            </p:cNvSpPr>
            <p:nvPr/>
          </p:nvSpPr>
          <p:spPr bwMode="auto">
            <a:xfrm>
              <a:off x="192" y="2145"/>
              <a:ext cx="1332" cy="365"/>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Alimentación Aire</a:t>
              </a:r>
            </a:p>
          </p:txBody>
        </p:sp>
        <p:sp>
          <p:nvSpPr>
            <p:cNvPr id="147471" name="Rectangle 142"/>
            <p:cNvSpPr>
              <a:spLocks noChangeArrowheads="1"/>
            </p:cNvSpPr>
            <p:nvPr/>
          </p:nvSpPr>
          <p:spPr bwMode="auto">
            <a:xfrm>
              <a:off x="4135" y="2510"/>
              <a:ext cx="1512"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Hidráulico</a:t>
              </a:r>
            </a:p>
          </p:txBody>
        </p:sp>
        <p:sp>
          <p:nvSpPr>
            <p:cNvPr id="147472" name="Rectangle 143"/>
            <p:cNvSpPr>
              <a:spLocks noChangeArrowheads="1"/>
            </p:cNvSpPr>
            <p:nvPr/>
          </p:nvSpPr>
          <p:spPr bwMode="auto">
            <a:xfrm>
              <a:off x="2772" y="2510"/>
              <a:ext cx="1363"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Eléctrico</a:t>
              </a:r>
            </a:p>
          </p:txBody>
        </p:sp>
        <p:sp>
          <p:nvSpPr>
            <p:cNvPr id="147473" name="Rectangle 144"/>
            <p:cNvSpPr>
              <a:spLocks noChangeArrowheads="1"/>
            </p:cNvSpPr>
            <p:nvPr/>
          </p:nvSpPr>
          <p:spPr bwMode="auto">
            <a:xfrm>
              <a:off x="1524" y="2510"/>
              <a:ext cx="1248"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Aire</a:t>
              </a:r>
            </a:p>
          </p:txBody>
        </p:sp>
        <p:sp>
          <p:nvSpPr>
            <p:cNvPr id="147474" name="Rectangle 145"/>
            <p:cNvSpPr>
              <a:spLocks noChangeArrowheads="1"/>
            </p:cNvSpPr>
            <p:nvPr/>
          </p:nvSpPr>
          <p:spPr bwMode="auto">
            <a:xfrm>
              <a:off x="192" y="2510"/>
              <a:ext cx="1332" cy="319"/>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Sistema Partida</a:t>
              </a:r>
            </a:p>
          </p:txBody>
        </p:sp>
        <p:sp>
          <p:nvSpPr>
            <p:cNvPr id="147475" name="Rectangle 146"/>
            <p:cNvSpPr>
              <a:spLocks noChangeArrowheads="1"/>
            </p:cNvSpPr>
            <p:nvPr/>
          </p:nvSpPr>
          <p:spPr bwMode="auto">
            <a:xfrm>
              <a:off x="4020" y="3523"/>
              <a:ext cx="1627"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Baja</a:t>
              </a:r>
            </a:p>
          </p:txBody>
        </p:sp>
        <p:sp>
          <p:nvSpPr>
            <p:cNvPr id="147476" name="Rectangle 147"/>
            <p:cNvSpPr>
              <a:spLocks noChangeArrowheads="1"/>
            </p:cNvSpPr>
            <p:nvPr/>
          </p:nvSpPr>
          <p:spPr bwMode="auto">
            <a:xfrm>
              <a:off x="2772" y="3523"/>
              <a:ext cx="1248"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Media</a:t>
              </a:r>
            </a:p>
          </p:txBody>
        </p:sp>
        <p:sp>
          <p:nvSpPr>
            <p:cNvPr id="147477" name="Rectangle 148"/>
            <p:cNvSpPr>
              <a:spLocks noChangeArrowheads="1"/>
            </p:cNvSpPr>
            <p:nvPr/>
          </p:nvSpPr>
          <p:spPr bwMode="auto">
            <a:xfrm>
              <a:off x="1524" y="3523"/>
              <a:ext cx="1248"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Alta</a:t>
              </a:r>
            </a:p>
          </p:txBody>
        </p:sp>
        <p:sp>
          <p:nvSpPr>
            <p:cNvPr id="147478" name="Rectangle 149"/>
            <p:cNvSpPr>
              <a:spLocks noChangeArrowheads="1"/>
            </p:cNvSpPr>
            <p:nvPr/>
          </p:nvSpPr>
          <p:spPr bwMode="auto">
            <a:xfrm>
              <a:off x="192" y="3523"/>
              <a:ext cx="1332" cy="311"/>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Velocidad Rotación</a:t>
              </a:r>
            </a:p>
          </p:txBody>
        </p:sp>
        <p:sp>
          <p:nvSpPr>
            <p:cNvPr id="147479" name="Rectangle 150"/>
            <p:cNvSpPr>
              <a:spLocks noChangeArrowheads="1"/>
            </p:cNvSpPr>
            <p:nvPr/>
          </p:nvSpPr>
          <p:spPr bwMode="auto">
            <a:xfrm>
              <a:off x="1524" y="2829"/>
              <a:ext cx="1872" cy="33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Reversible</a:t>
              </a:r>
            </a:p>
          </p:txBody>
        </p:sp>
        <p:sp>
          <p:nvSpPr>
            <p:cNvPr id="147480" name="Rectangle 151"/>
            <p:cNvSpPr>
              <a:spLocks noChangeArrowheads="1"/>
            </p:cNvSpPr>
            <p:nvPr/>
          </p:nvSpPr>
          <p:spPr bwMode="auto">
            <a:xfrm>
              <a:off x="192" y="2829"/>
              <a:ext cx="1332" cy="33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Dirección Rotación</a:t>
              </a:r>
            </a:p>
          </p:txBody>
        </p:sp>
        <p:sp>
          <p:nvSpPr>
            <p:cNvPr id="147481" name="Rectangle 152"/>
            <p:cNvSpPr>
              <a:spLocks noChangeArrowheads="1"/>
            </p:cNvSpPr>
            <p:nvPr/>
          </p:nvSpPr>
          <p:spPr bwMode="auto">
            <a:xfrm>
              <a:off x="4135" y="1780"/>
              <a:ext cx="695"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Pistones Opuestos</a:t>
              </a:r>
            </a:p>
          </p:txBody>
        </p:sp>
        <p:sp>
          <p:nvSpPr>
            <p:cNvPr id="147482" name="Rectangle 153"/>
            <p:cNvSpPr>
              <a:spLocks noChangeArrowheads="1"/>
            </p:cNvSpPr>
            <p:nvPr/>
          </p:nvSpPr>
          <p:spPr bwMode="auto">
            <a:xfrm>
              <a:off x="2772"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X</a:t>
              </a:r>
            </a:p>
          </p:txBody>
        </p:sp>
        <p:sp>
          <p:nvSpPr>
            <p:cNvPr id="147483" name="Rectangle 154"/>
            <p:cNvSpPr>
              <a:spLocks noChangeArrowheads="1"/>
            </p:cNvSpPr>
            <p:nvPr/>
          </p:nvSpPr>
          <p:spPr bwMode="auto">
            <a:xfrm>
              <a:off x="2148"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V</a:t>
              </a:r>
            </a:p>
          </p:txBody>
        </p:sp>
        <p:sp>
          <p:nvSpPr>
            <p:cNvPr id="147484" name="Rectangle 155"/>
            <p:cNvSpPr>
              <a:spLocks noChangeArrowheads="1"/>
            </p:cNvSpPr>
            <p:nvPr/>
          </p:nvSpPr>
          <p:spPr bwMode="auto">
            <a:xfrm>
              <a:off x="1524"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línea</a:t>
              </a:r>
            </a:p>
          </p:txBody>
        </p:sp>
        <p:sp>
          <p:nvSpPr>
            <p:cNvPr id="147485" name="Rectangle 156"/>
            <p:cNvSpPr>
              <a:spLocks noChangeArrowheads="1"/>
            </p:cNvSpPr>
            <p:nvPr/>
          </p:nvSpPr>
          <p:spPr bwMode="auto">
            <a:xfrm>
              <a:off x="192" y="1780"/>
              <a:ext cx="1332" cy="365"/>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Disposición Cilindros</a:t>
              </a:r>
            </a:p>
          </p:txBody>
        </p:sp>
        <p:sp>
          <p:nvSpPr>
            <p:cNvPr id="147486" name="Rectangle 157"/>
            <p:cNvSpPr>
              <a:spLocks noChangeArrowheads="1"/>
            </p:cNvSpPr>
            <p:nvPr/>
          </p:nvSpPr>
          <p:spPr bwMode="auto">
            <a:xfrm>
              <a:off x="3396" y="1488"/>
              <a:ext cx="2251" cy="29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2 Tiempos</a:t>
              </a:r>
            </a:p>
          </p:txBody>
        </p:sp>
        <p:sp>
          <p:nvSpPr>
            <p:cNvPr id="147487" name="Rectangle 158"/>
            <p:cNvSpPr>
              <a:spLocks noChangeArrowheads="1"/>
            </p:cNvSpPr>
            <p:nvPr/>
          </p:nvSpPr>
          <p:spPr bwMode="auto">
            <a:xfrm>
              <a:off x="1524" y="1488"/>
              <a:ext cx="1872" cy="29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4 Tiempos</a:t>
              </a:r>
            </a:p>
          </p:txBody>
        </p:sp>
        <p:sp>
          <p:nvSpPr>
            <p:cNvPr id="147488" name="Rectangle 159"/>
            <p:cNvSpPr>
              <a:spLocks noChangeArrowheads="1"/>
            </p:cNvSpPr>
            <p:nvPr/>
          </p:nvSpPr>
          <p:spPr bwMode="auto">
            <a:xfrm>
              <a:off x="192" y="1488"/>
              <a:ext cx="1332" cy="29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Ciclos Operación</a:t>
              </a:r>
            </a:p>
          </p:txBody>
        </p:sp>
        <p:sp>
          <p:nvSpPr>
            <p:cNvPr id="147489" name="Line 160"/>
            <p:cNvSpPr>
              <a:spLocks noChangeShapeType="1"/>
            </p:cNvSpPr>
            <p:nvPr/>
          </p:nvSpPr>
          <p:spPr bwMode="auto">
            <a:xfrm>
              <a:off x="192" y="1488"/>
              <a:ext cx="5455" cy="1"/>
            </a:xfrm>
            <a:prstGeom prst="line">
              <a:avLst/>
            </a:prstGeom>
            <a:noFill/>
            <a:ln w="12600">
              <a:solidFill>
                <a:srgbClr val="FFFFFF"/>
              </a:solidFill>
              <a:miter lim="800000"/>
              <a:headEnd/>
              <a:tailEnd/>
            </a:ln>
          </p:spPr>
          <p:txBody>
            <a:bodyPr/>
            <a:lstStyle/>
            <a:p>
              <a:endParaRPr lang="es-CL"/>
            </a:p>
          </p:txBody>
        </p:sp>
        <p:sp>
          <p:nvSpPr>
            <p:cNvPr id="147490" name="Line 161"/>
            <p:cNvSpPr>
              <a:spLocks noChangeShapeType="1"/>
            </p:cNvSpPr>
            <p:nvPr/>
          </p:nvSpPr>
          <p:spPr bwMode="auto">
            <a:xfrm>
              <a:off x="192" y="3834"/>
              <a:ext cx="5455" cy="1"/>
            </a:xfrm>
            <a:prstGeom prst="line">
              <a:avLst/>
            </a:prstGeom>
            <a:noFill/>
            <a:ln w="12600">
              <a:solidFill>
                <a:srgbClr val="FFFFFF"/>
              </a:solidFill>
              <a:miter lim="800000"/>
              <a:headEnd/>
              <a:tailEnd/>
            </a:ln>
          </p:spPr>
          <p:txBody>
            <a:bodyPr/>
            <a:lstStyle/>
            <a:p>
              <a:endParaRPr lang="es-CL"/>
            </a:p>
          </p:txBody>
        </p:sp>
        <p:sp>
          <p:nvSpPr>
            <p:cNvPr id="147491" name="Line 162"/>
            <p:cNvSpPr>
              <a:spLocks noChangeShapeType="1"/>
            </p:cNvSpPr>
            <p:nvPr/>
          </p:nvSpPr>
          <p:spPr bwMode="auto">
            <a:xfrm>
              <a:off x="1524" y="1488"/>
              <a:ext cx="1" cy="2346"/>
            </a:xfrm>
            <a:prstGeom prst="line">
              <a:avLst/>
            </a:prstGeom>
            <a:noFill/>
            <a:ln w="12600">
              <a:solidFill>
                <a:srgbClr val="FFFFFF"/>
              </a:solidFill>
              <a:miter lim="800000"/>
              <a:headEnd/>
              <a:tailEnd/>
            </a:ln>
          </p:spPr>
          <p:txBody>
            <a:bodyPr/>
            <a:lstStyle/>
            <a:p>
              <a:endParaRPr lang="es-CL"/>
            </a:p>
          </p:txBody>
        </p:sp>
        <p:sp>
          <p:nvSpPr>
            <p:cNvPr id="147492" name="Line 163"/>
            <p:cNvSpPr>
              <a:spLocks noChangeShapeType="1"/>
            </p:cNvSpPr>
            <p:nvPr/>
          </p:nvSpPr>
          <p:spPr bwMode="auto">
            <a:xfrm>
              <a:off x="3396" y="1488"/>
              <a:ext cx="1" cy="657"/>
            </a:xfrm>
            <a:prstGeom prst="line">
              <a:avLst/>
            </a:prstGeom>
            <a:noFill/>
            <a:ln w="12600">
              <a:solidFill>
                <a:srgbClr val="FFFFFF"/>
              </a:solidFill>
              <a:miter lim="800000"/>
              <a:headEnd/>
              <a:tailEnd/>
            </a:ln>
          </p:spPr>
          <p:txBody>
            <a:bodyPr/>
            <a:lstStyle/>
            <a:p>
              <a:endParaRPr lang="es-CL"/>
            </a:p>
          </p:txBody>
        </p:sp>
        <p:sp>
          <p:nvSpPr>
            <p:cNvPr id="147493" name="Line 164"/>
            <p:cNvSpPr>
              <a:spLocks noChangeShapeType="1"/>
            </p:cNvSpPr>
            <p:nvPr/>
          </p:nvSpPr>
          <p:spPr bwMode="auto">
            <a:xfrm>
              <a:off x="192" y="1780"/>
              <a:ext cx="5455" cy="1"/>
            </a:xfrm>
            <a:prstGeom prst="line">
              <a:avLst/>
            </a:prstGeom>
            <a:noFill/>
            <a:ln w="12600">
              <a:solidFill>
                <a:srgbClr val="FFFFFF"/>
              </a:solidFill>
              <a:miter lim="800000"/>
              <a:headEnd/>
              <a:tailEnd/>
            </a:ln>
          </p:spPr>
          <p:txBody>
            <a:bodyPr/>
            <a:lstStyle/>
            <a:p>
              <a:endParaRPr lang="es-CL"/>
            </a:p>
          </p:txBody>
        </p:sp>
        <p:sp>
          <p:nvSpPr>
            <p:cNvPr id="147494" name="Line 165"/>
            <p:cNvSpPr>
              <a:spLocks noChangeShapeType="1"/>
            </p:cNvSpPr>
            <p:nvPr/>
          </p:nvSpPr>
          <p:spPr bwMode="auto">
            <a:xfrm>
              <a:off x="2148" y="1780"/>
              <a:ext cx="1" cy="365"/>
            </a:xfrm>
            <a:prstGeom prst="line">
              <a:avLst/>
            </a:prstGeom>
            <a:noFill/>
            <a:ln w="12600">
              <a:solidFill>
                <a:srgbClr val="FFFFFF"/>
              </a:solidFill>
              <a:miter lim="800000"/>
              <a:headEnd/>
              <a:tailEnd/>
            </a:ln>
          </p:spPr>
          <p:txBody>
            <a:bodyPr/>
            <a:lstStyle/>
            <a:p>
              <a:endParaRPr lang="es-CL"/>
            </a:p>
          </p:txBody>
        </p:sp>
        <p:sp>
          <p:nvSpPr>
            <p:cNvPr id="147495" name="Line 166"/>
            <p:cNvSpPr>
              <a:spLocks noChangeShapeType="1"/>
            </p:cNvSpPr>
            <p:nvPr/>
          </p:nvSpPr>
          <p:spPr bwMode="auto">
            <a:xfrm>
              <a:off x="2772" y="1780"/>
              <a:ext cx="1" cy="1049"/>
            </a:xfrm>
            <a:prstGeom prst="line">
              <a:avLst/>
            </a:prstGeom>
            <a:noFill/>
            <a:ln w="12600">
              <a:solidFill>
                <a:srgbClr val="FFFFFF"/>
              </a:solidFill>
              <a:miter lim="800000"/>
              <a:headEnd/>
              <a:tailEnd/>
            </a:ln>
          </p:spPr>
          <p:txBody>
            <a:bodyPr/>
            <a:lstStyle/>
            <a:p>
              <a:endParaRPr lang="es-CL"/>
            </a:p>
          </p:txBody>
        </p:sp>
        <p:sp>
          <p:nvSpPr>
            <p:cNvPr id="147496" name="Line 167"/>
            <p:cNvSpPr>
              <a:spLocks noChangeShapeType="1"/>
            </p:cNvSpPr>
            <p:nvPr/>
          </p:nvSpPr>
          <p:spPr bwMode="auto">
            <a:xfrm>
              <a:off x="4135" y="1780"/>
              <a:ext cx="1" cy="1049"/>
            </a:xfrm>
            <a:prstGeom prst="line">
              <a:avLst/>
            </a:prstGeom>
            <a:noFill/>
            <a:ln w="12600">
              <a:solidFill>
                <a:srgbClr val="FFFFFF"/>
              </a:solidFill>
              <a:miter lim="800000"/>
              <a:headEnd/>
              <a:tailEnd/>
            </a:ln>
          </p:spPr>
          <p:txBody>
            <a:bodyPr/>
            <a:lstStyle/>
            <a:p>
              <a:endParaRPr lang="es-CL"/>
            </a:p>
          </p:txBody>
        </p:sp>
        <p:sp>
          <p:nvSpPr>
            <p:cNvPr id="147497" name="Line 168"/>
            <p:cNvSpPr>
              <a:spLocks noChangeShapeType="1"/>
            </p:cNvSpPr>
            <p:nvPr/>
          </p:nvSpPr>
          <p:spPr bwMode="auto">
            <a:xfrm>
              <a:off x="4830" y="1780"/>
              <a:ext cx="1" cy="365"/>
            </a:xfrm>
            <a:prstGeom prst="line">
              <a:avLst/>
            </a:prstGeom>
            <a:noFill/>
            <a:ln w="12600">
              <a:solidFill>
                <a:srgbClr val="FFFFFF"/>
              </a:solidFill>
              <a:miter lim="800000"/>
              <a:headEnd/>
              <a:tailEnd/>
            </a:ln>
          </p:spPr>
          <p:txBody>
            <a:bodyPr/>
            <a:lstStyle/>
            <a:p>
              <a:endParaRPr lang="es-CL"/>
            </a:p>
          </p:txBody>
        </p:sp>
        <p:sp>
          <p:nvSpPr>
            <p:cNvPr id="147498" name="Line 169"/>
            <p:cNvSpPr>
              <a:spLocks noChangeShapeType="1"/>
            </p:cNvSpPr>
            <p:nvPr/>
          </p:nvSpPr>
          <p:spPr bwMode="auto">
            <a:xfrm>
              <a:off x="192" y="2145"/>
              <a:ext cx="5455" cy="1"/>
            </a:xfrm>
            <a:prstGeom prst="line">
              <a:avLst/>
            </a:prstGeom>
            <a:noFill/>
            <a:ln w="12600">
              <a:solidFill>
                <a:srgbClr val="FFFFFF"/>
              </a:solidFill>
              <a:miter lim="800000"/>
              <a:headEnd/>
              <a:tailEnd/>
            </a:ln>
          </p:spPr>
          <p:txBody>
            <a:bodyPr/>
            <a:lstStyle/>
            <a:p>
              <a:endParaRPr lang="es-CL"/>
            </a:p>
          </p:txBody>
        </p:sp>
        <p:sp>
          <p:nvSpPr>
            <p:cNvPr id="147499" name="Line 170"/>
            <p:cNvSpPr>
              <a:spLocks noChangeShapeType="1"/>
            </p:cNvSpPr>
            <p:nvPr/>
          </p:nvSpPr>
          <p:spPr bwMode="auto">
            <a:xfrm>
              <a:off x="192" y="2510"/>
              <a:ext cx="5455" cy="1"/>
            </a:xfrm>
            <a:prstGeom prst="line">
              <a:avLst/>
            </a:prstGeom>
            <a:noFill/>
            <a:ln w="12600">
              <a:solidFill>
                <a:srgbClr val="FFFFFF"/>
              </a:solidFill>
              <a:miter lim="800000"/>
              <a:headEnd/>
              <a:tailEnd/>
            </a:ln>
          </p:spPr>
          <p:txBody>
            <a:bodyPr/>
            <a:lstStyle/>
            <a:p>
              <a:endParaRPr lang="es-CL"/>
            </a:p>
          </p:txBody>
        </p:sp>
        <p:sp>
          <p:nvSpPr>
            <p:cNvPr id="147500" name="Line 171"/>
            <p:cNvSpPr>
              <a:spLocks noChangeShapeType="1"/>
            </p:cNvSpPr>
            <p:nvPr/>
          </p:nvSpPr>
          <p:spPr bwMode="auto">
            <a:xfrm>
              <a:off x="192" y="2829"/>
              <a:ext cx="5455" cy="1"/>
            </a:xfrm>
            <a:prstGeom prst="line">
              <a:avLst/>
            </a:prstGeom>
            <a:noFill/>
            <a:ln w="12600">
              <a:solidFill>
                <a:srgbClr val="FFFFFF"/>
              </a:solidFill>
              <a:miter lim="800000"/>
              <a:headEnd/>
              <a:tailEnd/>
            </a:ln>
          </p:spPr>
          <p:txBody>
            <a:bodyPr/>
            <a:lstStyle/>
            <a:p>
              <a:endParaRPr lang="es-CL"/>
            </a:p>
          </p:txBody>
        </p:sp>
        <p:sp>
          <p:nvSpPr>
            <p:cNvPr id="147501" name="Line 172"/>
            <p:cNvSpPr>
              <a:spLocks noChangeShapeType="1"/>
            </p:cNvSpPr>
            <p:nvPr/>
          </p:nvSpPr>
          <p:spPr bwMode="auto">
            <a:xfrm>
              <a:off x="3396" y="2829"/>
              <a:ext cx="1" cy="694"/>
            </a:xfrm>
            <a:prstGeom prst="line">
              <a:avLst/>
            </a:prstGeom>
            <a:noFill/>
            <a:ln w="12600">
              <a:solidFill>
                <a:srgbClr val="FFFFFF"/>
              </a:solidFill>
              <a:miter lim="800000"/>
              <a:headEnd/>
              <a:tailEnd/>
            </a:ln>
          </p:spPr>
          <p:txBody>
            <a:bodyPr/>
            <a:lstStyle/>
            <a:p>
              <a:endParaRPr lang="es-CL"/>
            </a:p>
          </p:txBody>
        </p:sp>
        <p:sp>
          <p:nvSpPr>
            <p:cNvPr id="147502" name="Line 173"/>
            <p:cNvSpPr>
              <a:spLocks noChangeShapeType="1"/>
            </p:cNvSpPr>
            <p:nvPr/>
          </p:nvSpPr>
          <p:spPr bwMode="auto">
            <a:xfrm>
              <a:off x="192" y="3161"/>
              <a:ext cx="5455" cy="1"/>
            </a:xfrm>
            <a:prstGeom prst="line">
              <a:avLst/>
            </a:prstGeom>
            <a:noFill/>
            <a:ln w="12600">
              <a:solidFill>
                <a:srgbClr val="FFFFFF"/>
              </a:solidFill>
              <a:miter lim="800000"/>
              <a:headEnd/>
              <a:tailEnd/>
            </a:ln>
          </p:spPr>
          <p:txBody>
            <a:bodyPr/>
            <a:lstStyle/>
            <a:p>
              <a:endParaRPr lang="es-CL"/>
            </a:p>
          </p:txBody>
        </p:sp>
        <p:sp>
          <p:nvSpPr>
            <p:cNvPr id="147503" name="Line 174"/>
            <p:cNvSpPr>
              <a:spLocks noChangeShapeType="1"/>
            </p:cNvSpPr>
            <p:nvPr/>
          </p:nvSpPr>
          <p:spPr bwMode="auto">
            <a:xfrm>
              <a:off x="192" y="1488"/>
              <a:ext cx="1" cy="2346"/>
            </a:xfrm>
            <a:prstGeom prst="line">
              <a:avLst/>
            </a:prstGeom>
            <a:noFill/>
            <a:ln w="12600">
              <a:solidFill>
                <a:srgbClr val="FFFFFF"/>
              </a:solidFill>
              <a:miter lim="800000"/>
              <a:headEnd/>
              <a:tailEnd/>
            </a:ln>
          </p:spPr>
          <p:txBody>
            <a:bodyPr/>
            <a:lstStyle/>
            <a:p>
              <a:endParaRPr lang="es-CL"/>
            </a:p>
          </p:txBody>
        </p:sp>
        <p:sp>
          <p:nvSpPr>
            <p:cNvPr id="147504" name="Line 175"/>
            <p:cNvSpPr>
              <a:spLocks noChangeShapeType="1"/>
            </p:cNvSpPr>
            <p:nvPr/>
          </p:nvSpPr>
          <p:spPr bwMode="auto">
            <a:xfrm>
              <a:off x="5647" y="1488"/>
              <a:ext cx="1" cy="2346"/>
            </a:xfrm>
            <a:prstGeom prst="line">
              <a:avLst/>
            </a:prstGeom>
            <a:noFill/>
            <a:ln w="12600">
              <a:solidFill>
                <a:srgbClr val="FFFFFF"/>
              </a:solidFill>
              <a:miter lim="800000"/>
              <a:headEnd/>
              <a:tailEnd/>
            </a:ln>
          </p:spPr>
          <p:txBody>
            <a:bodyPr/>
            <a:lstStyle/>
            <a:p>
              <a:endParaRPr lang="es-CL"/>
            </a:p>
          </p:txBody>
        </p:sp>
        <p:sp>
          <p:nvSpPr>
            <p:cNvPr id="147505" name="Line 176"/>
            <p:cNvSpPr>
              <a:spLocks noChangeShapeType="1"/>
            </p:cNvSpPr>
            <p:nvPr/>
          </p:nvSpPr>
          <p:spPr bwMode="auto">
            <a:xfrm>
              <a:off x="192" y="3523"/>
              <a:ext cx="5455" cy="1"/>
            </a:xfrm>
            <a:prstGeom prst="line">
              <a:avLst/>
            </a:prstGeom>
            <a:noFill/>
            <a:ln w="12600">
              <a:solidFill>
                <a:srgbClr val="FFFFFF"/>
              </a:solidFill>
              <a:miter lim="800000"/>
              <a:headEnd/>
              <a:tailEnd/>
            </a:ln>
          </p:spPr>
          <p:txBody>
            <a:bodyPr/>
            <a:lstStyle/>
            <a:p>
              <a:endParaRPr lang="es-CL"/>
            </a:p>
          </p:txBody>
        </p:sp>
        <p:sp>
          <p:nvSpPr>
            <p:cNvPr id="147506" name="Line 177"/>
            <p:cNvSpPr>
              <a:spLocks noChangeShapeType="1"/>
            </p:cNvSpPr>
            <p:nvPr/>
          </p:nvSpPr>
          <p:spPr bwMode="auto">
            <a:xfrm>
              <a:off x="2772" y="3523"/>
              <a:ext cx="1" cy="311"/>
            </a:xfrm>
            <a:prstGeom prst="line">
              <a:avLst/>
            </a:prstGeom>
            <a:noFill/>
            <a:ln w="12600">
              <a:solidFill>
                <a:srgbClr val="FFFFFF"/>
              </a:solidFill>
              <a:miter lim="800000"/>
              <a:headEnd/>
              <a:tailEnd/>
            </a:ln>
          </p:spPr>
          <p:txBody>
            <a:bodyPr/>
            <a:lstStyle/>
            <a:p>
              <a:endParaRPr lang="es-CL"/>
            </a:p>
          </p:txBody>
        </p:sp>
        <p:sp>
          <p:nvSpPr>
            <p:cNvPr id="147507" name="Line 178"/>
            <p:cNvSpPr>
              <a:spLocks noChangeShapeType="1"/>
            </p:cNvSpPr>
            <p:nvPr/>
          </p:nvSpPr>
          <p:spPr bwMode="auto">
            <a:xfrm>
              <a:off x="4020" y="3523"/>
              <a:ext cx="1" cy="311"/>
            </a:xfrm>
            <a:prstGeom prst="line">
              <a:avLst/>
            </a:prstGeom>
            <a:noFill/>
            <a:ln w="12600">
              <a:solidFill>
                <a:srgbClr val="FFFFFF"/>
              </a:solidFill>
              <a:miter lim="800000"/>
              <a:headEnd/>
              <a:tailEnd/>
            </a:ln>
          </p:spPr>
          <p:txBody>
            <a:bodyPr/>
            <a:lstStyle/>
            <a:p>
              <a:endParaRPr lang="es-CL"/>
            </a:p>
          </p:txBody>
        </p:sp>
      </p:grpSp>
    </p:spTree>
  </p:cSld>
  <p:clrMapOvr>
    <a:masterClrMapping/>
  </p:clrMapOvr>
  <p:transition/>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48483" name="Rectangle 3"/>
          <p:cNvSpPr>
            <a:spLocks noGrp="1" noChangeArrowheads="1"/>
          </p:cNvSpPr>
          <p:nvPr>
            <p:ph type="body" idx="1"/>
          </p:nvPr>
        </p:nvSpPr>
        <p:spPr/>
        <p:txBody>
          <a:bodyPr/>
          <a:lstStyle/>
          <a:p>
            <a:pPr eaLnBrk="1" hangingPunct="1"/>
            <a:r>
              <a:rPr lang="es-MX" dirty="0"/>
              <a:t>Velocidad de Rotación</a:t>
            </a:r>
          </a:p>
          <a:p>
            <a:pPr lvl="1" eaLnBrk="1" hangingPunct="1"/>
            <a:endParaRPr lang="es-MX" dirty="0"/>
          </a:p>
          <a:p>
            <a:pPr lvl="1" eaLnBrk="1" hangingPunct="1"/>
            <a:endParaRPr lang="es-MX" dirty="0"/>
          </a:p>
          <a:p>
            <a:pPr lvl="1" eaLnBrk="1" hangingPunct="1"/>
            <a:r>
              <a:rPr lang="es-MX" sz="2400" dirty="0"/>
              <a:t>Los motores de baja velocidad (motores diésel lentos), son de mayores dimensiones que los de alta velocidad (motores diésel rápidos).</a:t>
            </a:r>
          </a:p>
          <a:p>
            <a:pPr lvl="1" eaLnBrk="1" hangingPunct="1"/>
            <a:r>
              <a:rPr lang="es-MX" sz="2400" dirty="0"/>
              <a:t>En general los motores diésel lentos tienen un costo inicial mayor que los motores rápidos, sin embargo sus costos de operación y mantención son menores.</a:t>
            </a:r>
          </a:p>
        </p:txBody>
      </p:sp>
      <p:graphicFrame>
        <p:nvGraphicFramePr>
          <p:cNvPr id="2" name="Tabla 2">
            <a:extLst>
              <a:ext uri="{FF2B5EF4-FFF2-40B4-BE49-F238E27FC236}">
                <a16:creationId xmlns:a16="http://schemas.microsoft.com/office/drawing/2014/main" id="{ABCCAB52-3416-42B8-90DC-08E4868E8E5B}"/>
              </a:ext>
            </a:extLst>
          </p:cNvPr>
          <p:cNvGraphicFramePr>
            <a:graphicFrameLocks noGrp="1"/>
          </p:cNvGraphicFramePr>
          <p:nvPr>
            <p:extLst>
              <p:ext uri="{D42A27DB-BD31-4B8C-83A1-F6EECF244321}">
                <p14:modId xmlns:p14="http://schemas.microsoft.com/office/powerpoint/2010/main" val="3234652183"/>
              </p:ext>
            </p:extLst>
          </p:nvPr>
        </p:nvGraphicFramePr>
        <p:xfrm>
          <a:off x="1978819" y="2348880"/>
          <a:ext cx="6096000" cy="741680"/>
        </p:xfrm>
        <a:graphic>
          <a:graphicData uri="http://schemas.openxmlformats.org/drawingml/2006/table">
            <a:tbl>
              <a:tblPr firstRow="1" bandRow="1">
                <a:tableStyleId>{8A107856-5554-42FB-B03E-39F5DBC370BA}</a:tableStyleId>
              </a:tblPr>
              <a:tblGrid>
                <a:gridCol w="1729085">
                  <a:extLst>
                    <a:ext uri="{9D8B030D-6E8A-4147-A177-3AD203B41FA5}">
                      <a16:colId xmlns:a16="http://schemas.microsoft.com/office/drawing/2014/main" val="622355108"/>
                    </a:ext>
                  </a:extLst>
                </a:gridCol>
                <a:gridCol w="2334915">
                  <a:extLst>
                    <a:ext uri="{9D8B030D-6E8A-4147-A177-3AD203B41FA5}">
                      <a16:colId xmlns:a16="http://schemas.microsoft.com/office/drawing/2014/main" val="3264208330"/>
                    </a:ext>
                  </a:extLst>
                </a:gridCol>
                <a:gridCol w="2032000">
                  <a:extLst>
                    <a:ext uri="{9D8B030D-6E8A-4147-A177-3AD203B41FA5}">
                      <a16:colId xmlns:a16="http://schemas.microsoft.com/office/drawing/2014/main" val="1335577195"/>
                    </a:ext>
                  </a:extLst>
                </a:gridCol>
              </a:tblGrid>
              <a:tr h="370840">
                <a:tc>
                  <a:txBody>
                    <a:bodyPr/>
                    <a:lstStyle/>
                    <a:p>
                      <a:pPr algn="ctr"/>
                      <a:r>
                        <a:rPr lang="es-CL" dirty="0"/>
                        <a:t>Baja</a:t>
                      </a:r>
                    </a:p>
                  </a:txBody>
                  <a:tcPr/>
                </a:tc>
                <a:tc>
                  <a:txBody>
                    <a:bodyPr/>
                    <a:lstStyle/>
                    <a:p>
                      <a:pPr algn="ctr"/>
                      <a:r>
                        <a:rPr lang="es-CL" dirty="0"/>
                        <a:t>Media</a:t>
                      </a:r>
                    </a:p>
                  </a:txBody>
                  <a:tcPr/>
                </a:tc>
                <a:tc>
                  <a:txBody>
                    <a:bodyPr/>
                    <a:lstStyle/>
                    <a:p>
                      <a:pPr algn="ctr"/>
                      <a:r>
                        <a:rPr lang="es-CL" dirty="0"/>
                        <a:t>Alta</a:t>
                      </a:r>
                    </a:p>
                  </a:txBody>
                  <a:tcPr/>
                </a:tc>
                <a:extLst>
                  <a:ext uri="{0D108BD9-81ED-4DB2-BD59-A6C34878D82A}">
                    <a16:rowId xmlns:a16="http://schemas.microsoft.com/office/drawing/2014/main" val="3041967978"/>
                  </a:ext>
                </a:extLst>
              </a:tr>
              <a:tr h="370840">
                <a:tc>
                  <a:txBody>
                    <a:bodyPr/>
                    <a:lstStyle/>
                    <a:p>
                      <a:pPr algn="ctr"/>
                      <a:r>
                        <a:rPr lang="es-CL" dirty="0"/>
                        <a:t>&lt; 200 rpm</a:t>
                      </a:r>
                    </a:p>
                  </a:txBody>
                  <a:tcPr/>
                </a:tc>
                <a:tc>
                  <a:txBody>
                    <a:bodyPr/>
                    <a:lstStyle/>
                    <a:p>
                      <a:pPr algn="ctr"/>
                      <a:r>
                        <a:rPr lang="es-CL" dirty="0"/>
                        <a:t>200 – 1000 rpm</a:t>
                      </a:r>
                    </a:p>
                  </a:txBody>
                  <a:tcPr/>
                </a:tc>
                <a:tc>
                  <a:txBody>
                    <a:bodyPr/>
                    <a:lstStyle/>
                    <a:p>
                      <a:pPr algn="ctr"/>
                      <a:r>
                        <a:rPr lang="es-CL" dirty="0"/>
                        <a:t>&gt; 1000 rpm</a:t>
                      </a:r>
                    </a:p>
                  </a:txBody>
                  <a:tcPr/>
                </a:tc>
                <a:extLst>
                  <a:ext uri="{0D108BD9-81ED-4DB2-BD59-A6C34878D82A}">
                    <a16:rowId xmlns:a16="http://schemas.microsoft.com/office/drawing/2014/main" val="2593727370"/>
                  </a:ext>
                </a:extLst>
              </a:tr>
            </a:tbl>
          </a:graphicData>
        </a:graphic>
      </p:graphicFrame>
    </p:spTree>
  </p:cSld>
  <p:clrMapOvr>
    <a:masterClrMapping/>
  </p:clrMapOvr>
  <p:transition/>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8"/>
          <p:cNvSpPr>
            <a:spLocks noGrp="1" noChangeArrowheads="1"/>
          </p:cNvSpPr>
          <p:nvPr>
            <p:ph type="dt" sz="quarter" idx="10"/>
          </p:nvPr>
        </p:nvSpPr>
        <p:spPr>
          <a:noFill/>
        </p:spPr>
        <p:txBody>
          <a:bodyPr/>
          <a:lstStyle/>
          <a:p>
            <a:r>
              <a:rPr lang="es-ES"/>
              <a:t>Abril 2008</a:t>
            </a:r>
          </a:p>
        </p:txBody>
      </p:sp>
      <p:sp>
        <p:nvSpPr>
          <p:cNvPr id="149507" name="Rectangle 2"/>
          <p:cNvSpPr>
            <a:spLocks noGrp="1" noChangeArrowheads="1"/>
          </p:cNvSpPr>
          <p:nvPr>
            <p:ph type="ctrTitle"/>
          </p:nvPr>
        </p:nvSpPr>
        <p:spPr/>
        <p:txBody>
          <a:bodyPr/>
          <a:lstStyle/>
          <a:p>
            <a:pPr eaLnBrk="1" hangingPunct="1"/>
            <a:r>
              <a:rPr lang="es-MX"/>
              <a:t>Clasificación General de los Motores Diesel</a:t>
            </a:r>
            <a:endParaRPr lang="es-ES"/>
          </a:p>
        </p:txBody>
      </p:sp>
      <p:sp>
        <p:nvSpPr>
          <p:cNvPr id="149508" name="Rectangle 3"/>
          <p:cNvSpPr>
            <a:spLocks noGrp="1" noChangeArrowheads="1"/>
          </p:cNvSpPr>
          <p:nvPr>
            <p:ph type="subTitle" idx="1"/>
          </p:nvPr>
        </p:nvSpPr>
        <p:spPr/>
        <p:txBody>
          <a:bodyPr/>
          <a:lstStyle/>
          <a:p>
            <a:pPr eaLnBrk="1" hangingPunct="1"/>
            <a:r>
              <a:rPr lang="es-ES"/>
              <a:t>Sistemas de combustible en Motores Diesel</a:t>
            </a:r>
          </a:p>
        </p:txBody>
      </p:sp>
    </p:spTree>
  </p:cSld>
  <p:clrMapOvr>
    <a:masterClrMapping/>
  </p:clrMapOvr>
  <p:transition/>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2"/>
          <p:cNvSpPr>
            <a:spLocks noGrp="1" noChangeArrowheads="1"/>
          </p:cNvSpPr>
          <p:nvPr>
            <p:ph type="title"/>
          </p:nvPr>
        </p:nvSpPr>
        <p:spPr/>
        <p:txBody>
          <a:bodyPr/>
          <a:lstStyle/>
          <a:p>
            <a:pPr eaLnBrk="1" hangingPunct="1"/>
            <a:r>
              <a:rPr lang="es-ES" sz="3200"/>
              <a:t>Sistemas de combustible en Motores Diesel</a:t>
            </a:r>
          </a:p>
        </p:txBody>
      </p:sp>
      <p:sp>
        <p:nvSpPr>
          <p:cNvPr id="150531" name="Rectangle 3"/>
          <p:cNvSpPr>
            <a:spLocks noGrp="1" noChangeArrowheads="1"/>
          </p:cNvSpPr>
          <p:nvPr>
            <p:ph type="body" idx="1"/>
          </p:nvPr>
        </p:nvSpPr>
        <p:spPr/>
        <p:txBody>
          <a:bodyPr/>
          <a:lstStyle/>
          <a:p>
            <a:pPr eaLnBrk="1" hangingPunct="1">
              <a:lnSpc>
                <a:spcPct val="80000"/>
              </a:lnSpc>
            </a:pPr>
            <a:r>
              <a:rPr lang="es-ES" sz="1900"/>
              <a:t>Generalidades</a:t>
            </a:r>
          </a:p>
          <a:p>
            <a:pPr lvl="1" eaLnBrk="1" hangingPunct="1">
              <a:lnSpc>
                <a:spcPct val="80000"/>
              </a:lnSpc>
            </a:pPr>
            <a:r>
              <a:rPr lang="es-ES" sz="1700"/>
              <a:t>El sistema de inyección de combustible reviste una gran importancia para:</a:t>
            </a:r>
          </a:p>
          <a:p>
            <a:pPr lvl="2" eaLnBrk="1" hangingPunct="1">
              <a:lnSpc>
                <a:spcPct val="80000"/>
              </a:lnSpc>
            </a:pPr>
            <a:r>
              <a:rPr lang="es-ES" sz="1500"/>
              <a:t>El buen funcionamiento</a:t>
            </a:r>
          </a:p>
          <a:p>
            <a:pPr lvl="2" eaLnBrk="1" hangingPunct="1">
              <a:lnSpc>
                <a:spcPct val="80000"/>
              </a:lnSpc>
            </a:pPr>
            <a:r>
              <a:rPr lang="es-ES" sz="1500"/>
              <a:t>La duración del Motor</a:t>
            </a:r>
          </a:p>
          <a:p>
            <a:pPr lvl="2" eaLnBrk="1" hangingPunct="1">
              <a:lnSpc>
                <a:spcPct val="80000"/>
              </a:lnSpc>
            </a:pPr>
            <a:r>
              <a:rPr lang="es-ES" sz="1500"/>
              <a:t>El  grado de desgaste de sus principales elementos</a:t>
            </a:r>
          </a:p>
          <a:p>
            <a:pPr lvl="1" eaLnBrk="1" hangingPunct="1">
              <a:lnSpc>
                <a:spcPct val="80000"/>
              </a:lnSpc>
            </a:pPr>
            <a:r>
              <a:rPr lang="es-ES" sz="1700"/>
              <a:t>Debe estar diseñado para cumplir con todos los parámetros especificados por los fabricantes de motores.</a:t>
            </a:r>
          </a:p>
          <a:p>
            <a:pPr eaLnBrk="1" hangingPunct="1">
              <a:lnSpc>
                <a:spcPct val="80000"/>
              </a:lnSpc>
            </a:pPr>
            <a:r>
              <a:rPr lang="es-ES" sz="1900"/>
              <a:t>Funciones del sistema de combustible:</a:t>
            </a:r>
          </a:p>
          <a:p>
            <a:pPr lvl="1" eaLnBrk="1" hangingPunct="1">
              <a:lnSpc>
                <a:spcPct val="80000"/>
              </a:lnSpc>
            </a:pPr>
            <a:r>
              <a:rPr lang="es-ES" sz="1700"/>
              <a:t>Dosificación de la cantidad de petróleo a inyectar.</a:t>
            </a:r>
          </a:p>
          <a:p>
            <a:pPr lvl="1" eaLnBrk="1" hangingPunct="1">
              <a:lnSpc>
                <a:spcPct val="80000"/>
              </a:lnSpc>
            </a:pPr>
            <a:r>
              <a:rPr lang="es-ES" sz="1700"/>
              <a:t>Inyección del petróleo a las cámaras de combustión de los cilindro, en el momento y tiempo apropiado.</a:t>
            </a:r>
          </a:p>
          <a:p>
            <a:pPr lvl="1" eaLnBrk="1" hangingPunct="1">
              <a:lnSpc>
                <a:spcPct val="80000"/>
              </a:lnSpc>
            </a:pPr>
            <a:r>
              <a:rPr lang="es-ES" sz="1700"/>
              <a:t>Atomización del petróleo.</a:t>
            </a:r>
          </a:p>
          <a:p>
            <a:pPr lvl="1" eaLnBrk="1" hangingPunct="1">
              <a:lnSpc>
                <a:spcPct val="80000"/>
              </a:lnSpc>
            </a:pPr>
            <a:r>
              <a:rPr lang="es-ES" sz="1700"/>
              <a:t>Distribución del petróleo en la cámara de combustión.</a:t>
            </a:r>
          </a:p>
          <a:p>
            <a:pPr eaLnBrk="1" hangingPunct="1">
              <a:lnSpc>
                <a:spcPct val="80000"/>
              </a:lnSpc>
            </a:pPr>
            <a:endParaRPr lang="es-ES" sz="1900"/>
          </a:p>
          <a:p>
            <a:pPr eaLnBrk="1" hangingPunct="1">
              <a:lnSpc>
                <a:spcPct val="80000"/>
              </a:lnSpc>
            </a:pPr>
            <a:endParaRPr lang="es-MX" sz="1900"/>
          </a:p>
        </p:txBody>
      </p:sp>
    </p:spTree>
  </p:cSld>
  <p:clrMapOvr>
    <a:masterClrMapping/>
  </p:clrMapOvr>
  <p:transition/>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2"/>
          <p:cNvSpPr>
            <a:spLocks noGrp="1" noChangeArrowheads="1"/>
          </p:cNvSpPr>
          <p:nvPr>
            <p:ph type="title"/>
          </p:nvPr>
        </p:nvSpPr>
        <p:spPr/>
        <p:txBody>
          <a:bodyPr/>
          <a:lstStyle/>
          <a:p>
            <a:pPr eaLnBrk="1" hangingPunct="1"/>
            <a:r>
              <a:rPr lang="es-ES"/>
              <a:t>Sistemas de combustible en Motores Diesel</a:t>
            </a:r>
          </a:p>
        </p:txBody>
      </p:sp>
      <p:sp>
        <p:nvSpPr>
          <p:cNvPr id="151555" name="Rectangle 3"/>
          <p:cNvSpPr>
            <a:spLocks noGrp="1" noChangeArrowheads="1"/>
          </p:cNvSpPr>
          <p:nvPr>
            <p:ph type="body" idx="1"/>
          </p:nvPr>
        </p:nvSpPr>
        <p:spPr/>
        <p:txBody>
          <a:bodyPr/>
          <a:lstStyle/>
          <a:p>
            <a:pPr eaLnBrk="1" hangingPunct="1">
              <a:lnSpc>
                <a:spcPct val="80000"/>
              </a:lnSpc>
            </a:pPr>
            <a:r>
              <a:rPr lang="es-ES" sz="1900" b="1"/>
              <a:t>Dosificación</a:t>
            </a:r>
            <a:r>
              <a:rPr lang="es-ES" sz="1900"/>
              <a:t> de la cantidad de petróleo a inyectar</a:t>
            </a:r>
          </a:p>
          <a:p>
            <a:pPr lvl="1" eaLnBrk="1" hangingPunct="1">
              <a:lnSpc>
                <a:spcPct val="80000"/>
              </a:lnSpc>
            </a:pPr>
            <a:r>
              <a:rPr lang="es-ES" sz="1700"/>
              <a:t>Debe entrar la cantidad exacta e igual de petróleo en la carrera de trabajo de cada cilindro, según la carga del motor. </a:t>
            </a:r>
          </a:p>
          <a:p>
            <a:pPr lvl="1" eaLnBrk="1" hangingPunct="1">
              <a:lnSpc>
                <a:spcPct val="80000"/>
              </a:lnSpc>
            </a:pPr>
            <a:r>
              <a:rPr lang="es-ES" sz="1700"/>
              <a:t>Así el motor funcionará con una velocidad uniforme entregando una potencia equivalente en cada cilindro.</a:t>
            </a:r>
          </a:p>
          <a:p>
            <a:pPr eaLnBrk="1" hangingPunct="1">
              <a:lnSpc>
                <a:spcPct val="80000"/>
              </a:lnSpc>
            </a:pPr>
            <a:r>
              <a:rPr lang="es-ES" sz="1900" b="1"/>
              <a:t>Inyección del petróleo </a:t>
            </a:r>
            <a:r>
              <a:rPr lang="es-ES" sz="1900"/>
              <a:t>a las cámaras de combustión de los diversos cilindros, en el momento y tiempo apropiado:</a:t>
            </a:r>
          </a:p>
          <a:p>
            <a:pPr lvl="1" eaLnBrk="1" hangingPunct="1">
              <a:lnSpc>
                <a:spcPct val="80000"/>
              </a:lnSpc>
            </a:pPr>
            <a:r>
              <a:rPr lang="es-MX" sz="1700"/>
              <a:t>E</a:t>
            </a:r>
            <a:r>
              <a:rPr lang="es-ES" sz="1700"/>
              <a:t>s esencial para obtener la máxima potencia y asegurar de esa manera una economía de combustible y una combustión completa. </a:t>
            </a:r>
          </a:p>
          <a:p>
            <a:pPr lvl="1" eaLnBrk="1" hangingPunct="1">
              <a:lnSpc>
                <a:spcPct val="80000"/>
              </a:lnSpc>
            </a:pPr>
            <a:r>
              <a:rPr lang="es-ES" sz="1700"/>
              <a:t>El tiempo de inyección de petróleo es importante, ya que si la inyección ocurre el momento correcto, pero la cantidad de  combustible es inadecuada, puede quedar petróleo sin quemar y generarse anormalidades en la combustión.</a:t>
            </a:r>
          </a:p>
          <a:p>
            <a:pPr eaLnBrk="1" hangingPunct="1">
              <a:lnSpc>
                <a:spcPct val="80000"/>
              </a:lnSpc>
            </a:pPr>
            <a:endParaRPr lang="es-ES" sz="1900"/>
          </a:p>
          <a:p>
            <a:pPr eaLnBrk="1" hangingPunct="1">
              <a:lnSpc>
                <a:spcPct val="80000"/>
              </a:lnSpc>
            </a:pPr>
            <a:endParaRPr lang="es-MX" sz="1900"/>
          </a:p>
        </p:txBody>
      </p:sp>
    </p:spTree>
  </p:cSld>
  <p:clrMapOvr>
    <a:masterClrMapping/>
  </p:clrMapOvr>
  <p:transition/>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2"/>
          <p:cNvSpPr>
            <a:spLocks noGrp="1" noChangeArrowheads="1"/>
          </p:cNvSpPr>
          <p:nvPr>
            <p:ph type="title"/>
          </p:nvPr>
        </p:nvSpPr>
        <p:spPr/>
        <p:txBody>
          <a:bodyPr/>
          <a:lstStyle/>
          <a:p>
            <a:pPr eaLnBrk="1" hangingPunct="1"/>
            <a:r>
              <a:rPr lang="es-ES"/>
              <a:t>Sistemas de combustible en Motores Diesel</a:t>
            </a:r>
          </a:p>
        </p:txBody>
      </p:sp>
      <p:sp>
        <p:nvSpPr>
          <p:cNvPr id="152579" name="Rectangle 3"/>
          <p:cNvSpPr>
            <a:spLocks noGrp="1" noChangeArrowheads="1"/>
          </p:cNvSpPr>
          <p:nvPr>
            <p:ph type="body" idx="1"/>
          </p:nvPr>
        </p:nvSpPr>
        <p:spPr/>
        <p:txBody>
          <a:bodyPr/>
          <a:lstStyle/>
          <a:p>
            <a:pPr eaLnBrk="1" hangingPunct="1">
              <a:lnSpc>
                <a:spcPct val="80000"/>
              </a:lnSpc>
            </a:pPr>
            <a:r>
              <a:rPr lang="es-ES" sz="1900" b="1"/>
              <a:t>Atomización del petróleo</a:t>
            </a:r>
            <a:r>
              <a:rPr lang="es-ES" sz="1900"/>
              <a:t>:</a:t>
            </a:r>
          </a:p>
          <a:p>
            <a:pPr lvl="1" eaLnBrk="1" hangingPunct="1">
              <a:lnSpc>
                <a:spcPct val="80000"/>
              </a:lnSpc>
            </a:pPr>
            <a:r>
              <a:rPr lang="es-ES" sz="1700"/>
              <a:t>Una pulverización adecuada asegura apresura el comienzo del proceso de que las partículas de petróleo se evaporan y combinan en forma homogénea con el aire en el interior del cilindro para su completa combustión.</a:t>
            </a:r>
          </a:p>
          <a:p>
            <a:pPr eaLnBrk="1" hangingPunct="1">
              <a:lnSpc>
                <a:spcPct val="80000"/>
              </a:lnSpc>
            </a:pPr>
            <a:r>
              <a:rPr lang="es-ES" sz="1900"/>
              <a:t> </a:t>
            </a:r>
            <a:r>
              <a:rPr lang="es-ES_tradnl" sz="1900" b="1"/>
              <a:t>Distribución</a:t>
            </a:r>
            <a:r>
              <a:rPr lang="es-ES" sz="1900"/>
              <a:t> </a:t>
            </a:r>
            <a:r>
              <a:rPr lang="es-ES" sz="1900" b="1"/>
              <a:t>del petróleo</a:t>
            </a:r>
            <a:r>
              <a:rPr lang="es-ES" sz="1900"/>
              <a:t>:</a:t>
            </a:r>
          </a:p>
          <a:p>
            <a:pPr lvl="1" eaLnBrk="1" hangingPunct="1">
              <a:lnSpc>
                <a:spcPct val="80000"/>
              </a:lnSpc>
            </a:pPr>
            <a:r>
              <a:rPr lang="es-ES" sz="1700"/>
              <a:t>Una distribución eficiente del petróleo significa que se distribuye uniformemente  en todo el volumen del cilindro para asegurar una combustión homogénea.</a:t>
            </a:r>
          </a:p>
          <a:p>
            <a:pPr lvl="1" eaLnBrk="1" hangingPunct="1">
              <a:lnSpc>
                <a:spcPct val="80000"/>
              </a:lnSpc>
            </a:pPr>
            <a:r>
              <a:rPr lang="es-ES" sz="1700"/>
              <a:t>La dosificación e inyección del combustible en la cantidad y momento adecuado es efectuado por la bomba inyectora de combustible.</a:t>
            </a:r>
          </a:p>
          <a:p>
            <a:pPr lvl="1" eaLnBrk="1" hangingPunct="1">
              <a:lnSpc>
                <a:spcPct val="80000"/>
              </a:lnSpc>
            </a:pPr>
            <a:r>
              <a:rPr lang="es-ES" sz="1700"/>
              <a:t>La presión de inyección y las características de pulverización del combustible del diseño del inyector y de la forma de la cabeza (corona) del pistón. </a:t>
            </a:r>
          </a:p>
          <a:p>
            <a:pPr eaLnBrk="1" hangingPunct="1">
              <a:lnSpc>
                <a:spcPct val="80000"/>
              </a:lnSpc>
            </a:pPr>
            <a:endParaRPr lang="es-ES" sz="1900"/>
          </a:p>
          <a:p>
            <a:pPr eaLnBrk="1" hangingPunct="1">
              <a:lnSpc>
                <a:spcPct val="80000"/>
              </a:lnSpc>
            </a:pPr>
            <a:endParaRPr lang="es-MX" sz="1900"/>
          </a:p>
        </p:txBody>
      </p:sp>
    </p:spTree>
  </p:cSld>
  <p:clrMapOvr>
    <a:masterClrMapping/>
  </p:clrMapOvr>
  <p:transition/>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2"/>
          <p:cNvSpPr>
            <a:spLocks noGrp="1" noChangeArrowheads="1"/>
          </p:cNvSpPr>
          <p:nvPr>
            <p:ph type="title"/>
          </p:nvPr>
        </p:nvSpPr>
        <p:spPr/>
        <p:txBody>
          <a:bodyPr/>
          <a:lstStyle/>
          <a:p>
            <a:pPr eaLnBrk="1" hangingPunct="1"/>
            <a:r>
              <a:rPr lang="es-ES"/>
              <a:t>Sistemas de combustible en Motores Diesel</a:t>
            </a:r>
          </a:p>
        </p:txBody>
      </p:sp>
      <p:sp>
        <p:nvSpPr>
          <p:cNvPr id="153603" name="Rectangle 3"/>
          <p:cNvSpPr>
            <a:spLocks noGrp="1" noChangeArrowheads="1"/>
          </p:cNvSpPr>
          <p:nvPr>
            <p:ph type="body" idx="1"/>
          </p:nvPr>
        </p:nvSpPr>
        <p:spPr/>
        <p:txBody>
          <a:bodyPr/>
          <a:lstStyle/>
          <a:p>
            <a:pPr eaLnBrk="1" hangingPunct="1">
              <a:lnSpc>
                <a:spcPct val="80000"/>
              </a:lnSpc>
            </a:pPr>
            <a:r>
              <a:rPr lang="es-ES" sz="1900"/>
              <a:t>Características básicas del combustible: </a:t>
            </a:r>
          </a:p>
          <a:p>
            <a:pPr lvl="1" eaLnBrk="1" hangingPunct="1">
              <a:lnSpc>
                <a:spcPct val="80000"/>
              </a:lnSpc>
            </a:pPr>
            <a:r>
              <a:rPr lang="es-ES" sz="1700"/>
              <a:t>La calidad del combustible tiene gran importancia para el buen funcionamiento de los motores diesel. </a:t>
            </a:r>
          </a:p>
          <a:p>
            <a:pPr lvl="1" eaLnBrk="1" hangingPunct="1">
              <a:lnSpc>
                <a:spcPct val="80000"/>
              </a:lnSpc>
            </a:pPr>
            <a:r>
              <a:rPr lang="es-ES" sz="1700"/>
              <a:t>No es recomendable por lo tanto emplear cualquier combustible en cualquier motor. </a:t>
            </a:r>
          </a:p>
          <a:p>
            <a:pPr lvl="1" eaLnBrk="1" hangingPunct="1">
              <a:lnSpc>
                <a:spcPct val="80000"/>
              </a:lnSpc>
            </a:pPr>
            <a:r>
              <a:rPr lang="es-ES" sz="1700"/>
              <a:t>Los motores diesel lentos pueden emplear un combustible menos refinado, sin embargo, los motores diesel rápidos necesitan combustibles adecuados perfectamente filtrados  y cuya características están rigurosamente determinadas.</a:t>
            </a:r>
          </a:p>
          <a:p>
            <a:pPr eaLnBrk="1" hangingPunct="1">
              <a:lnSpc>
                <a:spcPct val="80000"/>
              </a:lnSpc>
            </a:pPr>
            <a:r>
              <a:rPr lang="es-ES" sz="1900"/>
              <a:t>Características básicas del combustible: </a:t>
            </a:r>
          </a:p>
          <a:p>
            <a:pPr lvl="1" eaLnBrk="1" hangingPunct="1">
              <a:lnSpc>
                <a:spcPct val="80000"/>
              </a:lnSpc>
            </a:pPr>
            <a:r>
              <a:rPr lang="es-ES" sz="1700"/>
              <a:t>Poder calórico</a:t>
            </a:r>
          </a:p>
          <a:p>
            <a:pPr lvl="1" eaLnBrk="1" hangingPunct="1">
              <a:lnSpc>
                <a:spcPct val="80000"/>
              </a:lnSpc>
            </a:pPr>
            <a:r>
              <a:rPr lang="es-ES" sz="1700"/>
              <a:t>Punto de inflamación</a:t>
            </a:r>
          </a:p>
          <a:p>
            <a:pPr lvl="1" eaLnBrk="1" hangingPunct="1">
              <a:lnSpc>
                <a:spcPct val="80000"/>
              </a:lnSpc>
            </a:pPr>
            <a:r>
              <a:rPr lang="es-ES" sz="1700"/>
              <a:t>Viscosidad</a:t>
            </a:r>
          </a:p>
          <a:p>
            <a:pPr lvl="1" eaLnBrk="1" hangingPunct="1">
              <a:lnSpc>
                <a:spcPct val="80000"/>
              </a:lnSpc>
            </a:pPr>
            <a:r>
              <a:rPr lang="es-ES" sz="1700"/>
              <a:t>Contenido de azufre</a:t>
            </a:r>
          </a:p>
          <a:p>
            <a:pPr lvl="1" eaLnBrk="1" hangingPunct="1">
              <a:lnSpc>
                <a:spcPct val="80000"/>
              </a:lnSpc>
            </a:pPr>
            <a:r>
              <a:rPr lang="es-ES" sz="1700"/>
              <a:t>Contenidos de ceniza</a:t>
            </a:r>
          </a:p>
          <a:p>
            <a:pPr eaLnBrk="1" hangingPunct="1">
              <a:lnSpc>
                <a:spcPct val="80000"/>
              </a:lnSpc>
            </a:pPr>
            <a:endParaRPr lang="es-ES" sz="1900"/>
          </a:p>
        </p:txBody>
      </p:sp>
    </p:spTree>
  </p:cSld>
  <p:clrMapOvr>
    <a:masterClrMapping/>
  </p:clrMapOvr>
  <p:transition/>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2"/>
          <p:cNvSpPr>
            <a:spLocks noGrp="1" noChangeArrowheads="1"/>
          </p:cNvSpPr>
          <p:nvPr>
            <p:ph type="title"/>
          </p:nvPr>
        </p:nvSpPr>
        <p:spPr/>
        <p:txBody>
          <a:bodyPr/>
          <a:lstStyle/>
          <a:p>
            <a:pPr eaLnBrk="1" hangingPunct="1"/>
            <a:r>
              <a:rPr lang="es-ES"/>
              <a:t>Sistemas de combustible en Motores Diesel</a:t>
            </a:r>
          </a:p>
        </p:txBody>
      </p:sp>
      <p:sp>
        <p:nvSpPr>
          <p:cNvPr id="154627" name="Rectangle 3"/>
          <p:cNvSpPr>
            <a:spLocks noGrp="1" noChangeArrowheads="1"/>
          </p:cNvSpPr>
          <p:nvPr>
            <p:ph type="body" idx="1"/>
          </p:nvPr>
        </p:nvSpPr>
        <p:spPr/>
        <p:txBody>
          <a:bodyPr/>
          <a:lstStyle/>
          <a:p>
            <a:pPr eaLnBrk="1" hangingPunct="1">
              <a:lnSpc>
                <a:spcPct val="80000"/>
              </a:lnSpc>
            </a:pPr>
            <a:r>
              <a:rPr lang="es-ES" sz="2200" b="1"/>
              <a:t>Poder calórico</a:t>
            </a:r>
            <a:r>
              <a:rPr lang="es-ES" sz="2200"/>
              <a:t>.</a:t>
            </a:r>
          </a:p>
          <a:p>
            <a:pPr lvl="1" eaLnBrk="1" hangingPunct="1">
              <a:lnSpc>
                <a:spcPct val="80000"/>
              </a:lnSpc>
            </a:pPr>
            <a:r>
              <a:rPr lang="es-ES" sz="2000"/>
              <a:t>El poder calórico o potencia calórica de un combustible caracteriza la energía química propia de este, susceptible de ser trasformada en calor y trabajo mecánico durante su combustión.</a:t>
            </a:r>
          </a:p>
          <a:p>
            <a:pPr lvl="1" eaLnBrk="1" hangingPunct="1">
              <a:lnSpc>
                <a:spcPct val="80000"/>
              </a:lnSpc>
            </a:pPr>
            <a:r>
              <a:rPr lang="es-ES" sz="2000"/>
              <a:t>El petróleo diesel normalmente utilizado también conocido como gas oil, para una densidad de 0.85, tiene una potencia calorífica equivalente de 10.800 calorías por kg. (45,2 kilojoule por kg.).</a:t>
            </a:r>
          </a:p>
          <a:p>
            <a:pPr eaLnBrk="1" hangingPunct="1">
              <a:lnSpc>
                <a:spcPct val="80000"/>
              </a:lnSpc>
            </a:pPr>
            <a:r>
              <a:rPr lang="es-ES" sz="2200" b="1"/>
              <a:t>Punto de inflamación</a:t>
            </a:r>
            <a:r>
              <a:rPr lang="es-ES" sz="2200"/>
              <a:t>.</a:t>
            </a:r>
          </a:p>
          <a:p>
            <a:pPr lvl="1" eaLnBrk="1" hangingPunct="1">
              <a:lnSpc>
                <a:spcPct val="80000"/>
              </a:lnSpc>
            </a:pPr>
            <a:r>
              <a:rPr lang="es-ES" sz="2000"/>
              <a:t>Es la temperatura a la que hay que hacer llegar el combustible para que se inflamen sus vapores en el aire al contacto de una llama. </a:t>
            </a:r>
          </a:p>
          <a:p>
            <a:pPr lvl="1" eaLnBrk="1" hangingPunct="1">
              <a:lnSpc>
                <a:spcPct val="80000"/>
              </a:lnSpc>
            </a:pPr>
            <a:r>
              <a:rPr lang="es-ES" sz="2000"/>
              <a:t>Cuando más elevado es este punto, menor es el riesgo de incendio a bordo.</a:t>
            </a:r>
          </a:p>
        </p:txBody>
      </p:sp>
    </p:spTree>
  </p:cSld>
  <p:clrMapOvr>
    <a:masterClrMapping/>
  </p:clrMapOvr>
  <p:transition/>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lstStyle/>
          <a:p>
            <a:pPr eaLnBrk="1" hangingPunct="1"/>
            <a:r>
              <a:rPr lang="es-ES"/>
              <a:t>Sistemas de combustible en Motores Diesel</a:t>
            </a:r>
          </a:p>
        </p:txBody>
      </p:sp>
      <p:sp>
        <p:nvSpPr>
          <p:cNvPr id="155651" name="Rectangle 3"/>
          <p:cNvSpPr>
            <a:spLocks noGrp="1" noChangeArrowheads="1"/>
          </p:cNvSpPr>
          <p:nvPr>
            <p:ph type="body" idx="1"/>
          </p:nvPr>
        </p:nvSpPr>
        <p:spPr/>
        <p:txBody>
          <a:bodyPr/>
          <a:lstStyle/>
          <a:p>
            <a:pPr eaLnBrk="1" hangingPunct="1">
              <a:lnSpc>
                <a:spcPct val="80000"/>
              </a:lnSpc>
            </a:pPr>
            <a:r>
              <a:rPr lang="es-ES" sz="1500" b="1"/>
              <a:t>Viscosidad</a:t>
            </a:r>
          </a:p>
          <a:p>
            <a:pPr lvl="1" eaLnBrk="1" hangingPunct="1">
              <a:lnSpc>
                <a:spcPct val="80000"/>
              </a:lnSpc>
            </a:pPr>
            <a:r>
              <a:rPr lang="es-ES" sz="1300"/>
              <a:t>Para  que un combustible pueda inflamarse y arder correctamente en un motor diesel, es indispensable que sea introducido en la cámara de combustión finamente pulverizado.</a:t>
            </a:r>
          </a:p>
          <a:p>
            <a:pPr lvl="1" eaLnBrk="1" hangingPunct="1">
              <a:lnSpc>
                <a:spcPct val="80000"/>
              </a:lnSpc>
            </a:pPr>
            <a:r>
              <a:rPr lang="es-ES" sz="1300"/>
              <a:t>La calidad de la pulverización depende en parte de la fluidez del combustible, es decir, su capacidad para escurrir a través de los conductos. </a:t>
            </a:r>
          </a:p>
          <a:p>
            <a:pPr eaLnBrk="1" hangingPunct="1">
              <a:lnSpc>
                <a:spcPct val="80000"/>
              </a:lnSpc>
            </a:pPr>
            <a:r>
              <a:rPr lang="es-ES" sz="1500" b="1"/>
              <a:t>Contenido de azufre</a:t>
            </a:r>
            <a:r>
              <a:rPr lang="es-ES" sz="1500"/>
              <a:t>.</a:t>
            </a:r>
          </a:p>
          <a:p>
            <a:pPr lvl="1" eaLnBrk="1" hangingPunct="1">
              <a:lnSpc>
                <a:spcPct val="80000"/>
              </a:lnSpc>
            </a:pPr>
            <a:r>
              <a:rPr lang="es-ES" sz="1300"/>
              <a:t>El azufre es un elemento indeseable ya  que al operar el motor bajo ciertas condiciones de carga, pueden producirse condensaciones de vapores de ácido sulfúrico que son altamente corrosivas. </a:t>
            </a:r>
          </a:p>
          <a:p>
            <a:pPr lvl="1" eaLnBrk="1" hangingPunct="1">
              <a:lnSpc>
                <a:spcPct val="80000"/>
              </a:lnSpc>
            </a:pPr>
            <a:r>
              <a:rPr lang="es-ES" sz="1300"/>
              <a:t>El porcentaje máximo recomendable es en general del orden del 0,5%.</a:t>
            </a:r>
          </a:p>
          <a:p>
            <a:pPr eaLnBrk="1" hangingPunct="1">
              <a:lnSpc>
                <a:spcPct val="80000"/>
              </a:lnSpc>
            </a:pPr>
            <a:r>
              <a:rPr lang="es-ES" sz="1500" b="1"/>
              <a:t>Contenidos de cenizas</a:t>
            </a:r>
          </a:p>
          <a:p>
            <a:pPr lvl="1" eaLnBrk="1" hangingPunct="1">
              <a:lnSpc>
                <a:spcPct val="80000"/>
              </a:lnSpc>
            </a:pPr>
            <a:r>
              <a:rPr lang="es-ES" sz="1300"/>
              <a:t>Están constituidas por materiales no combustibles diversas: </a:t>
            </a:r>
          </a:p>
          <a:p>
            <a:pPr lvl="2" eaLnBrk="1" hangingPunct="1">
              <a:lnSpc>
                <a:spcPct val="80000"/>
              </a:lnSpc>
            </a:pPr>
            <a:r>
              <a:rPr lang="es-ES" sz="1100"/>
              <a:t>Oxido de silicio </a:t>
            </a:r>
          </a:p>
          <a:p>
            <a:pPr lvl="2" eaLnBrk="1" hangingPunct="1">
              <a:lnSpc>
                <a:spcPct val="80000"/>
              </a:lnSpc>
            </a:pPr>
            <a:r>
              <a:rPr lang="es-ES" sz="1100"/>
              <a:t>Hierro</a:t>
            </a:r>
          </a:p>
          <a:p>
            <a:pPr lvl="2" eaLnBrk="1" hangingPunct="1">
              <a:lnSpc>
                <a:spcPct val="80000"/>
              </a:lnSpc>
            </a:pPr>
            <a:r>
              <a:rPr lang="es-ES" sz="1100"/>
              <a:t>Calcio</a:t>
            </a:r>
          </a:p>
          <a:p>
            <a:pPr lvl="1" eaLnBrk="1" hangingPunct="1">
              <a:lnSpc>
                <a:spcPct val="80000"/>
              </a:lnSpc>
            </a:pPr>
            <a:r>
              <a:rPr lang="es-ES" sz="1300"/>
              <a:t>Constituyen un material abrasivo el cual circulado en el cilindro de combustible, pueden producir daños en sus componentes. Por ello debe ser idealmente cero.</a:t>
            </a:r>
          </a:p>
        </p:txBody>
      </p:sp>
    </p:spTree>
  </p:cSld>
  <p:clrMapOvr>
    <a:masterClrMapping/>
  </p:clrMapOvr>
  <p:transition/>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ChangeArrowheads="1"/>
          </p:cNvSpPr>
          <p:nvPr>
            <p:ph type="title"/>
          </p:nvPr>
        </p:nvSpPr>
        <p:spPr/>
        <p:txBody>
          <a:bodyPr/>
          <a:lstStyle/>
          <a:p>
            <a:pPr eaLnBrk="1" hangingPunct="1"/>
            <a:r>
              <a:rPr lang="es-ES"/>
              <a:t>Sistemas de combustible en Motores Diesel</a:t>
            </a:r>
          </a:p>
        </p:txBody>
      </p:sp>
      <p:sp>
        <p:nvSpPr>
          <p:cNvPr id="156675" name="Rectangle 3"/>
          <p:cNvSpPr>
            <a:spLocks noGrp="1" noChangeArrowheads="1"/>
          </p:cNvSpPr>
          <p:nvPr>
            <p:ph type="body" idx="1"/>
          </p:nvPr>
        </p:nvSpPr>
        <p:spPr/>
        <p:txBody>
          <a:bodyPr/>
          <a:lstStyle/>
          <a:p>
            <a:pPr eaLnBrk="1" hangingPunct="1"/>
            <a:r>
              <a:rPr lang="es-ES"/>
              <a:t>Bomba inyectora de combustible.</a:t>
            </a:r>
          </a:p>
          <a:p>
            <a:pPr lvl="1" eaLnBrk="1" hangingPunct="1"/>
            <a:r>
              <a:rPr lang="es-ES"/>
              <a:t>Función: </a:t>
            </a:r>
          </a:p>
          <a:p>
            <a:pPr lvl="2" eaLnBrk="1" hangingPunct="1"/>
            <a:r>
              <a:rPr lang="es-ES"/>
              <a:t>Medir, dosificar y entregar  el combustible a presión al inyector.</a:t>
            </a:r>
          </a:p>
          <a:p>
            <a:pPr lvl="2" eaLnBrk="1" hangingPunct="1"/>
            <a:r>
              <a:rPr lang="es-ES"/>
              <a:t>Hay varios métodos  para ejecutar lo anterior; el más usado actualmente es el sistema de bombas individuales o bomba inyectora.</a:t>
            </a:r>
          </a:p>
          <a:p>
            <a:pPr eaLnBrk="1" hangingPunct="1"/>
            <a:endParaRPr lang="es-ES"/>
          </a:p>
        </p:txBody>
      </p:sp>
    </p:spTree>
  </p:cSld>
  <p:clrMapOvr>
    <a:masterClrMapping/>
  </p:clrMapOvr>
  <p:transition/>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Rectangle 2"/>
          <p:cNvSpPr>
            <a:spLocks noGrp="1" noChangeArrowheads="1"/>
          </p:cNvSpPr>
          <p:nvPr>
            <p:ph type="title"/>
          </p:nvPr>
        </p:nvSpPr>
        <p:spPr/>
        <p:txBody>
          <a:bodyPr/>
          <a:lstStyle/>
          <a:p>
            <a:pPr eaLnBrk="1" hangingPunct="1"/>
            <a:r>
              <a:rPr lang="es-ES"/>
              <a:t>Sistemas de combustible en Motores Diesel</a:t>
            </a:r>
          </a:p>
        </p:txBody>
      </p:sp>
      <p:sp>
        <p:nvSpPr>
          <p:cNvPr id="157699" name="Rectangle 3"/>
          <p:cNvSpPr>
            <a:spLocks noGrp="1" noChangeArrowheads="1"/>
          </p:cNvSpPr>
          <p:nvPr>
            <p:ph type="body" idx="1"/>
          </p:nvPr>
        </p:nvSpPr>
        <p:spPr/>
        <p:txBody>
          <a:bodyPr/>
          <a:lstStyle/>
          <a:p>
            <a:pPr eaLnBrk="1" hangingPunct="1"/>
            <a:r>
              <a:rPr lang="es-ES" sz="2500"/>
              <a:t>Sistema de bombas inyectoras individuales:</a:t>
            </a:r>
          </a:p>
          <a:p>
            <a:pPr lvl="1" eaLnBrk="1" hangingPunct="1"/>
            <a:r>
              <a:rPr lang="es-ES" sz="2100"/>
              <a:t>Cada cilindro tiene una bomba independiente la cual es accionada mediante camones instalados en camonal. </a:t>
            </a:r>
          </a:p>
          <a:p>
            <a:pPr lvl="1" eaLnBrk="1" hangingPunct="1"/>
            <a:r>
              <a:rPr lang="es-ES" sz="2100"/>
              <a:t>Cuando el camón levanta el pistón de la bomba, el combustible eleva su presión y empuja la válvula forzando el resorte para trasladarse hasta el inyector.</a:t>
            </a:r>
          </a:p>
          <a:p>
            <a:pPr lvl="1" eaLnBrk="1" hangingPunct="1"/>
            <a:r>
              <a:rPr lang="es-ES" sz="2100"/>
              <a:t>Finalmente una vez finalizada la inyección, la válvula vuelve a su posición cerrándose.</a:t>
            </a:r>
          </a:p>
          <a:p>
            <a:pPr eaLnBrk="1" hangingPunct="1"/>
            <a:endParaRPr lang="es-ES" sz="2500"/>
          </a:p>
        </p:txBody>
      </p:sp>
    </p:spTree>
  </p:cSld>
  <p:clrMapOvr>
    <a:masterClrMapping/>
  </p:clrMapOvr>
  <p:transition/>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Rectangle 2"/>
          <p:cNvSpPr>
            <a:spLocks noGrp="1" noChangeArrowheads="1"/>
          </p:cNvSpPr>
          <p:nvPr>
            <p:ph type="title"/>
          </p:nvPr>
        </p:nvSpPr>
        <p:spPr/>
        <p:txBody>
          <a:bodyPr/>
          <a:lstStyle/>
          <a:p>
            <a:pPr eaLnBrk="1" hangingPunct="1"/>
            <a:r>
              <a:rPr lang="es-ES"/>
              <a:t>Sistemas de combustible en Motores Diesel</a:t>
            </a:r>
          </a:p>
        </p:txBody>
      </p:sp>
      <p:sp>
        <p:nvSpPr>
          <p:cNvPr id="158723" name="Rectangle 3"/>
          <p:cNvSpPr>
            <a:spLocks noChangeArrowheads="1"/>
          </p:cNvSpPr>
          <p:nvPr/>
        </p:nvSpPr>
        <p:spPr bwMode="auto">
          <a:xfrm>
            <a:off x="2195513" y="1557338"/>
            <a:ext cx="5040312" cy="366712"/>
          </a:xfrm>
          <a:prstGeom prst="rect">
            <a:avLst/>
          </a:prstGeom>
          <a:noFill/>
          <a:ln w="9525">
            <a:noFill/>
            <a:round/>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ES">
                <a:latin typeface="Arial" charset="0"/>
                <a:ea typeface="MS Gothic" pitchFamily="49" charset="-128"/>
              </a:rPr>
              <a:t>Bomba inyectora de combustible individual</a:t>
            </a:r>
            <a:endParaRPr lang="es-MX">
              <a:latin typeface="Arial" charset="0"/>
              <a:ea typeface="MS Gothic" pitchFamily="49" charset="-128"/>
            </a:endParaRPr>
          </a:p>
        </p:txBody>
      </p:sp>
      <p:pic>
        <p:nvPicPr>
          <p:cNvPr id="158724" name="Picture 6"/>
          <p:cNvPicPr>
            <a:picLocks noGrp="1" noChangeAspect="1" noChangeArrowheads="1"/>
          </p:cNvPicPr>
          <p:nvPr>
            <p:ph idx="1"/>
          </p:nvPr>
        </p:nvPicPr>
        <p:blipFill>
          <a:blip r:embed="rId2"/>
          <a:srcRect/>
          <a:stretch>
            <a:fillRect/>
          </a:stretch>
        </p:blipFill>
        <p:spPr>
          <a:xfrm>
            <a:off x="4643438" y="1916113"/>
            <a:ext cx="2679700" cy="2009775"/>
          </a:xfrm>
          <a:noFill/>
        </p:spPr>
      </p:pic>
      <p:pic>
        <p:nvPicPr>
          <p:cNvPr id="158725" name="Picture 8" descr="Figure 5-18. Cross section of fuel injection pump, F-M."/>
          <p:cNvPicPr>
            <a:picLocks noChangeAspect="1" noChangeArrowheads="1"/>
          </p:cNvPicPr>
          <p:nvPr/>
        </p:nvPicPr>
        <p:blipFill>
          <a:blip r:embed="rId3"/>
          <a:srcRect/>
          <a:stretch>
            <a:fillRect/>
          </a:stretch>
        </p:blipFill>
        <p:spPr bwMode="auto">
          <a:xfrm>
            <a:off x="7451725" y="1916113"/>
            <a:ext cx="1346200" cy="3887787"/>
          </a:xfrm>
          <a:prstGeom prst="rect">
            <a:avLst/>
          </a:prstGeom>
          <a:noFill/>
          <a:ln w="9525">
            <a:noFill/>
            <a:miter lim="800000"/>
            <a:headEnd/>
            <a:tailEnd/>
          </a:ln>
        </p:spPr>
      </p:pic>
      <p:pic>
        <p:nvPicPr>
          <p:cNvPr id="158726" name="Picture 10" descr="Figure 5-19. Cutaway of fuel injection pump, F-M."/>
          <p:cNvPicPr>
            <a:picLocks noChangeAspect="1" noChangeArrowheads="1"/>
          </p:cNvPicPr>
          <p:nvPr/>
        </p:nvPicPr>
        <p:blipFill>
          <a:blip r:embed="rId4"/>
          <a:srcRect/>
          <a:stretch>
            <a:fillRect/>
          </a:stretch>
        </p:blipFill>
        <p:spPr bwMode="auto">
          <a:xfrm>
            <a:off x="179388" y="3257550"/>
            <a:ext cx="5040312" cy="3355975"/>
          </a:xfrm>
          <a:prstGeom prst="rect">
            <a:avLst/>
          </a:prstGeom>
          <a:noFill/>
          <a:ln w="9525">
            <a:noFill/>
            <a:miter lim="800000"/>
            <a:headEnd/>
            <a:tailEnd/>
          </a:ln>
        </p:spPr>
      </p:pic>
    </p:spTree>
  </p:cSld>
  <p:clrMapOvr>
    <a:masterClrMapping/>
  </p:clrMapOvr>
  <p:transition/>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Rectangle 2"/>
          <p:cNvSpPr>
            <a:spLocks noGrp="1" noChangeArrowheads="1"/>
          </p:cNvSpPr>
          <p:nvPr>
            <p:ph type="title"/>
          </p:nvPr>
        </p:nvSpPr>
        <p:spPr/>
        <p:txBody>
          <a:bodyPr/>
          <a:lstStyle/>
          <a:p>
            <a:pPr eaLnBrk="1" hangingPunct="1"/>
            <a:r>
              <a:rPr lang="es-ES" sz="4000"/>
              <a:t>Sistemas de combustible en Motores Diesel</a:t>
            </a:r>
          </a:p>
        </p:txBody>
      </p:sp>
      <p:sp>
        <p:nvSpPr>
          <p:cNvPr id="159747" name="Rectangle 3"/>
          <p:cNvSpPr>
            <a:spLocks noChangeArrowheads="1"/>
          </p:cNvSpPr>
          <p:nvPr/>
        </p:nvSpPr>
        <p:spPr bwMode="auto">
          <a:xfrm>
            <a:off x="1835150" y="1557338"/>
            <a:ext cx="5832475" cy="366712"/>
          </a:xfrm>
          <a:prstGeom prst="rect">
            <a:avLst/>
          </a:prstGeom>
          <a:noFill/>
          <a:ln w="9525">
            <a:noFill/>
            <a:round/>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ES">
                <a:latin typeface="Arial" charset="0"/>
                <a:ea typeface="MS Gothic" pitchFamily="49" charset="-128"/>
              </a:rPr>
              <a:t>Bomba inyectora de combustible común.</a:t>
            </a:r>
            <a:endParaRPr lang="es-MX">
              <a:latin typeface="Arial" charset="0"/>
              <a:ea typeface="MS Gothic" pitchFamily="49" charset="-128"/>
            </a:endParaRPr>
          </a:p>
        </p:txBody>
      </p:sp>
      <p:pic>
        <p:nvPicPr>
          <p:cNvPr id="159748" name="Picture 6"/>
          <p:cNvPicPr>
            <a:picLocks noGrp="1" noChangeAspect="1" noChangeArrowheads="1"/>
          </p:cNvPicPr>
          <p:nvPr>
            <p:ph idx="1"/>
          </p:nvPr>
        </p:nvPicPr>
        <p:blipFill>
          <a:blip r:embed="rId2"/>
          <a:srcRect/>
          <a:stretch>
            <a:fillRect/>
          </a:stretch>
        </p:blipFill>
        <p:spPr>
          <a:xfrm>
            <a:off x="1692275" y="1989138"/>
            <a:ext cx="5486400" cy="4114800"/>
          </a:xfrm>
          <a:noFill/>
        </p:spPr>
      </p:pic>
    </p:spTree>
  </p:cSld>
  <p:clrMapOvr>
    <a:masterClrMapping/>
  </p:clrMapOvr>
  <p:transition/>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Rectangle 2"/>
          <p:cNvSpPr>
            <a:spLocks noGrp="1" noChangeArrowheads="1"/>
          </p:cNvSpPr>
          <p:nvPr>
            <p:ph type="title"/>
          </p:nvPr>
        </p:nvSpPr>
        <p:spPr/>
        <p:txBody>
          <a:bodyPr/>
          <a:lstStyle/>
          <a:p>
            <a:pPr eaLnBrk="1" hangingPunct="1"/>
            <a:r>
              <a:rPr lang="es-ES" sz="4000"/>
              <a:t>Sistemas de combustible en Motores Diesel</a:t>
            </a:r>
          </a:p>
        </p:txBody>
      </p:sp>
      <p:sp>
        <p:nvSpPr>
          <p:cNvPr id="160771" name="Rectangle 3"/>
          <p:cNvSpPr>
            <a:spLocks noChangeArrowheads="1"/>
          </p:cNvSpPr>
          <p:nvPr/>
        </p:nvSpPr>
        <p:spPr bwMode="auto">
          <a:xfrm>
            <a:off x="1042988" y="1557338"/>
            <a:ext cx="6624637" cy="366712"/>
          </a:xfrm>
          <a:prstGeom prst="rect">
            <a:avLst/>
          </a:prstGeom>
          <a:noFill/>
          <a:ln w="9525">
            <a:noFill/>
            <a:round/>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ES">
                <a:latin typeface="Arial" charset="0"/>
                <a:ea typeface="MS Gothic" pitchFamily="49" charset="-128"/>
              </a:rPr>
              <a:t>Bomba inyectora de combustible común en banco de pruebas.</a:t>
            </a:r>
            <a:endParaRPr lang="es-MX">
              <a:latin typeface="Arial" charset="0"/>
              <a:ea typeface="MS Gothic" pitchFamily="49" charset="-128"/>
            </a:endParaRPr>
          </a:p>
        </p:txBody>
      </p:sp>
      <p:pic>
        <p:nvPicPr>
          <p:cNvPr id="160772" name="Picture 6"/>
          <p:cNvPicPr>
            <a:picLocks noGrp="1" noChangeAspect="1" noChangeArrowheads="1"/>
          </p:cNvPicPr>
          <p:nvPr>
            <p:ph idx="1"/>
          </p:nvPr>
        </p:nvPicPr>
        <p:blipFill>
          <a:blip r:embed="rId2"/>
          <a:srcRect/>
          <a:stretch>
            <a:fillRect/>
          </a:stretch>
        </p:blipFill>
        <p:spPr>
          <a:xfrm>
            <a:off x="1908175" y="1989138"/>
            <a:ext cx="5486400" cy="4114800"/>
          </a:xfrm>
          <a:noFill/>
        </p:spPr>
      </p:pic>
    </p:spTree>
  </p:cSld>
  <p:clrMapOvr>
    <a:masterClrMapping/>
  </p:clrMapOvr>
  <p:transition/>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Rectangle 2"/>
          <p:cNvSpPr>
            <a:spLocks noGrp="1" noChangeArrowheads="1"/>
          </p:cNvSpPr>
          <p:nvPr>
            <p:ph type="title"/>
          </p:nvPr>
        </p:nvSpPr>
        <p:spPr/>
        <p:txBody>
          <a:bodyPr/>
          <a:lstStyle/>
          <a:p>
            <a:pPr eaLnBrk="1" hangingPunct="1"/>
            <a:r>
              <a:rPr lang="es-ES"/>
              <a:t>Sistemas de combustible en Motores Diesel</a:t>
            </a:r>
          </a:p>
        </p:txBody>
      </p:sp>
      <p:sp>
        <p:nvSpPr>
          <p:cNvPr id="161795" name="Rectangle 3"/>
          <p:cNvSpPr>
            <a:spLocks noGrp="1" noChangeArrowheads="1"/>
          </p:cNvSpPr>
          <p:nvPr>
            <p:ph type="body" idx="1"/>
          </p:nvPr>
        </p:nvSpPr>
        <p:spPr/>
        <p:txBody>
          <a:bodyPr/>
          <a:lstStyle/>
          <a:p>
            <a:pPr eaLnBrk="1" hangingPunct="1"/>
            <a:r>
              <a:rPr lang="es-ES"/>
              <a:t>Inyector de combustible.</a:t>
            </a:r>
          </a:p>
          <a:p>
            <a:pPr lvl="1" eaLnBrk="1" hangingPunct="1"/>
            <a:r>
              <a:rPr lang="es-ES"/>
              <a:t>Atomiza el combustible que recibe desde la bomba inyectora, haciendo pasar el petróleo hacia el interior del cilindro, por pequeños orificios a gran velocidad.</a:t>
            </a:r>
          </a:p>
          <a:p>
            <a:pPr lvl="1" eaLnBrk="1" hangingPunct="1"/>
            <a:r>
              <a:rPr lang="es-ES"/>
              <a:t>Para que esto ocurra, en el interior del inyector se levanta una válvula llamada aguja. </a:t>
            </a:r>
          </a:p>
        </p:txBody>
      </p:sp>
    </p:spTree>
  </p:cSld>
  <p:clrMapOvr>
    <a:masterClrMapping/>
  </p:clrMapOvr>
  <p:transition/>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Rectangle 2"/>
          <p:cNvSpPr>
            <a:spLocks noGrp="1" noChangeArrowheads="1"/>
          </p:cNvSpPr>
          <p:nvPr>
            <p:ph type="title"/>
          </p:nvPr>
        </p:nvSpPr>
        <p:spPr/>
        <p:txBody>
          <a:bodyPr/>
          <a:lstStyle/>
          <a:p>
            <a:pPr eaLnBrk="1" hangingPunct="1"/>
            <a:r>
              <a:rPr lang="es-ES" sz="4000"/>
              <a:t>Sistemas de combustible en Motores Diesel</a:t>
            </a:r>
          </a:p>
        </p:txBody>
      </p:sp>
      <p:sp>
        <p:nvSpPr>
          <p:cNvPr id="162819" name="Rectangle 3"/>
          <p:cNvSpPr>
            <a:spLocks noChangeArrowheads="1"/>
          </p:cNvSpPr>
          <p:nvPr/>
        </p:nvSpPr>
        <p:spPr bwMode="auto">
          <a:xfrm>
            <a:off x="3203575" y="1557338"/>
            <a:ext cx="2736850" cy="366712"/>
          </a:xfrm>
          <a:prstGeom prst="rect">
            <a:avLst/>
          </a:prstGeom>
          <a:noFill/>
          <a:ln w="9525">
            <a:noFill/>
            <a:round/>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ES">
                <a:latin typeface="Arial" charset="0"/>
                <a:ea typeface="MS Gothic" pitchFamily="49" charset="-128"/>
              </a:rPr>
              <a:t>Inyector de combustible.</a:t>
            </a:r>
            <a:endParaRPr lang="es-MX">
              <a:latin typeface="Arial" charset="0"/>
              <a:ea typeface="MS Gothic" pitchFamily="49" charset="-128"/>
            </a:endParaRPr>
          </a:p>
        </p:txBody>
      </p:sp>
      <p:pic>
        <p:nvPicPr>
          <p:cNvPr id="162820" name="Picture 6"/>
          <p:cNvPicPr>
            <a:picLocks noGrp="1" noChangeAspect="1" noChangeArrowheads="1"/>
          </p:cNvPicPr>
          <p:nvPr>
            <p:ph idx="1"/>
          </p:nvPr>
        </p:nvPicPr>
        <p:blipFill>
          <a:blip r:embed="rId2"/>
          <a:srcRect/>
          <a:stretch>
            <a:fillRect/>
          </a:stretch>
        </p:blipFill>
        <p:spPr>
          <a:xfrm>
            <a:off x="2124075" y="2133600"/>
            <a:ext cx="5486400" cy="4114800"/>
          </a:xfrm>
          <a:noFill/>
        </p:spPr>
      </p:pic>
    </p:spTree>
  </p:cSld>
  <p:clrMapOvr>
    <a:masterClrMapping/>
  </p:clrMapOvr>
  <p:transition/>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Rectangle 2"/>
          <p:cNvSpPr>
            <a:spLocks noGrp="1" noChangeArrowheads="1"/>
          </p:cNvSpPr>
          <p:nvPr>
            <p:ph type="title"/>
          </p:nvPr>
        </p:nvSpPr>
        <p:spPr/>
        <p:txBody>
          <a:bodyPr/>
          <a:lstStyle/>
          <a:p>
            <a:pPr eaLnBrk="1" hangingPunct="1"/>
            <a:r>
              <a:rPr lang="es-ES" sz="4000"/>
              <a:t>Sistemas de combustible en Motores Diesel</a:t>
            </a:r>
          </a:p>
        </p:txBody>
      </p:sp>
      <p:sp>
        <p:nvSpPr>
          <p:cNvPr id="163843" name="Rectangle 3"/>
          <p:cNvSpPr>
            <a:spLocks noChangeArrowheads="1"/>
          </p:cNvSpPr>
          <p:nvPr/>
        </p:nvSpPr>
        <p:spPr bwMode="auto">
          <a:xfrm>
            <a:off x="3203575" y="1557338"/>
            <a:ext cx="2736850" cy="366712"/>
          </a:xfrm>
          <a:prstGeom prst="rect">
            <a:avLst/>
          </a:prstGeom>
          <a:noFill/>
          <a:ln w="9525">
            <a:noFill/>
            <a:round/>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ES">
                <a:latin typeface="Arial" charset="0"/>
                <a:ea typeface="MS Gothic" pitchFamily="49" charset="-128"/>
              </a:rPr>
              <a:t>Inyector de combustible.</a:t>
            </a:r>
            <a:endParaRPr lang="es-MX">
              <a:latin typeface="Arial" charset="0"/>
              <a:ea typeface="MS Gothic" pitchFamily="49" charset="-128"/>
            </a:endParaRPr>
          </a:p>
        </p:txBody>
      </p:sp>
      <p:pic>
        <p:nvPicPr>
          <p:cNvPr id="163844" name="Picture 6" descr="Figure 5-11. Relative arrangement of parts, spherical check valve type unit injector, GM."/>
          <p:cNvPicPr>
            <a:picLocks noChangeAspect="1" noChangeArrowheads="1"/>
          </p:cNvPicPr>
          <p:nvPr/>
        </p:nvPicPr>
        <p:blipFill>
          <a:blip r:embed="rId2"/>
          <a:srcRect/>
          <a:stretch>
            <a:fillRect/>
          </a:stretch>
        </p:blipFill>
        <p:spPr bwMode="auto">
          <a:xfrm>
            <a:off x="2843213" y="1844675"/>
            <a:ext cx="3573462" cy="4824413"/>
          </a:xfrm>
          <a:prstGeom prst="rect">
            <a:avLst/>
          </a:prstGeom>
          <a:noFill/>
          <a:ln w="9525">
            <a:noFill/>
            <a:miter lim="800000"/>
            <a:headEnd/>
            <a:tailEnd/>
          </a:ln>
        </p:spPr>
      </p:pic>
    </p:spTree>
  </p:cSld>
  <p:clrMapOvr>
    <a:masterClrMapping/>
  </p:clrMapOvr>
  <p:transition/>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Rectangle 2"/>
          <p:cNvSpPr>
            <a:spLocks noGrp="1" noChangeArrowheads="1"/>
          </p:cNvSpPr>
          <p:nvPr>
            <p:ph type="title"/>
          </p:nvPr>
        </p:nvSpPr>
        <p:spPr/>
        <p:txBody>
          <a:bodyPr/>
          <a:lstStyle/>
          <a:p>
            <a:pPr eaLnBrk="1" hangingPunct="1"/>
            <a:r>
              <a:rPr lang="es-ES" sz="4000"/>
              <a:t>Sistemas de combustible en Motores Diesel</a:t>
            </a:r>
          </a:p>
        </p:txBody>
      </p:sp>
      <p:sp>
        <p:nvSpPr>
          <p:cNvPr id="164867" name="Rectangle 3"/>
          <p:cNvSpPr>
            <a:spLocks noChangeArrowheads="1"/>
          </p:cNvSpPr>
          <p:nvPr/>
        </p:nvSpPr>
        <p:spPr bwMode="auto">
          <a:xfrm>
            <a:off x="3203575" y="1557338"/>
            <a:ext cx="2736850" cy="366712"/>
          </a:xfrm>
          <a:prstGeom prst="rect">
            <a:avLst/>
          </a:prstGeom>
          <a:noFill/>
          <a:ln w="9525">
            <a:noFill/>
            <a:round/>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ES">
                <a:latin typeface="Arial" charset="0"/>
                <a:ea typeface="MS Gothic" pitchFamily="49" charset="-128"/>
              </a:rPr>
              <a:t>Inyector de combustible.</a:t>
            </a:r>
            <a:endParaRPr lang="es-MX">
              <a:latin typeface="Arial" charset="0"/>
              <a:ea typeface="MS Gothic" pitchFamily="49" charset="-128"/>
            </a:endParaRPr>
          </a:p>
        </p:txBody>
      </p:sp>
      <p:pic>
        <p:nvPicPr>
          <p:cNvPr id="164868" name="Picture 7" descr="Figure 5-13. Cross sections of needle valve and spherical check valve type unit injectors, GM."/>
          <p:cNvPicPr>
            <a:picLocks noChangeAspect="1" noChangeArrowheads="1"/>
          </p:cNvPicPr>
          <p:nvPr/>
        </p:nvPicPr>
        <p:blipFill>
          <a:blip r:embed="rId2"/>
          <a:srcRect/>
          <a:stretch>
            <a:fillRect/>
          </a:stretch>
        </p:blipFill>
        <p:spPr bwMode="auto">
          <a:xfrm>
            <a:off x="1331913" y="2046288"/>
            <a:ext cx="6911975" cy="4211637"/>
          </a:xfrm>
          <a:prstGeom prst="rect">
            <a:avLst/>
          </a:prstGeom>
          <a:noFill/>
          <a:ln w="9525">
            <a:noFill/>
            <a:miter lim="800000"/>
            <a:headEnd/>
            <a:tailEnd/>
          </a:ln>
        </p:spPr>
      </p:pic>
      <p:pic>
        <p:nvPicPr>
          <p:cNvPr id="940041" name="Picture 9" descr="Figure 5-24. Cutaway of Injection nozzle. F-M."/>
          <p:cNvPicPr>
            <a:picLocks noChangeAspect="1" noChangeArrowheads="1"/>
          </p:cNvPicPr>
          <p:nvPr/>
        </p:nvPicPr>
        <p:blipFill>
          <a:blip r:embed="rId3"/>
          <a:srcRect/>
          <a:stretch>
            <a:fillRect/>
          </a:stretch>
        </p:blipFill>
        <p:spPr bwMode="auto">
          <a:xfrm>
            <a:off x="1331913" y="1989138"/>
            <a:ext cx="3462337" cy="4535487"/>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nodeType="clickEffect">
                                  <p:stCondLst>
                                    <p:cond delay="0"/>
                                  </p:stCondLst>
                                  <p:childTnLst>
                                    <p:set>
                                      <p:cBhvr>
                                        <p:cTn id="6" dur="1" fill="hold">
                                          <p:stCondLst>
                                            <p:cond delay="0"/>
                                          </p:stCondLst>
                                        </p:cTn>
                                        <p:tgtEl>
                                          <p:spTgt spid="940041"/>
                                        </p:tgtEl>
                                        <p:attrNameLst>
                                          <p:attrName>style.visibility</p:attrName>
                                        </p:attrNameLst>
                                      </p:cBhvr>
                                      <p:to>
                                        <p:strVal val="visible"/>
                                      </p:to>
                                    </p:set>
                                    <p:anim calcmode="lin" valueType="num">
                                      <p:cBhvr>
                                        <p:cTn id="7" dur="1000" fill="hold"/>
                                        <p:tgtEl>
                                          <p:spTgt spid="940041"/>
                                        </p:tgtEl>
                                        <p:attrNameLst>
                                          <p:attrName>ppt_w</p:attrName>
                                        </p:attrNameLst>
                                      </p:cBhvr>
                                      <p:tavLst>
                                        <p:tav tm="0">
                                          <p:val>
                                            <p:strVal val="#ppt_w*0.70"/>
                                          </p:val>
                                        </p:tav>
                                        <p:tav tm="100000">
                                          <p:val>
                                            <p:strVal val="#ppt_w"/>
                                          </p:val>
                                        </p:tav>
                                      </p:tavLst>
                                    </p:anim>
                                    <p:anim calcmode="lin" valueType="num">
                                      <p:cBhvr>
                                        <p:cTn id="8" dur="1000" fill="hold"/>
                                        <p:tgtEl>
                                          <p:spTgt spid="940041"/>
                                        </p:tgtEl>
                                        <p:attrNameLst>
                                          <p:attrName>ppt_h</p:attrName>
                                        </p:attrNameLst>
                                      </p:cBhvr>
                                      <p:tavLst>
                                        <p:tav tm="0">
                                          <p:val>
                                            <p:strVal val="#ppt_h"/>
                                          </p:val>
                                        </p:tav>
                                        <p:tav tm="100000">
                                          <p:val>
                                            <p:strVal val="#ppt_h"/>
                                          </p:val>
                                        </p:tav>
                                      </p:tavLst>
                                    </p:anim>
                                    <p:animEffect transition="in" filter="fade">
                                      <p:cBhvr>
                                        <p:cTn id="9" dur="1000"/>
                                        <p:tgtEl>
                                          <p:spTgt spid="9400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Rectangle 2"/>
          <p:cNvSpPr>
            <a:spLocks noGrp="1" noChangeArrowheads="1"/>
          </p:cNvSpPr>
          <p:nvPr>
            <p:ph type="title"/>
          </p:nvPr>
        </p:nvSpPr>
        <p:spPr/>
        <p:txBody>
          <a:bodyPr/>
          <a:lstStyle/>
          <a:p>
            <a:pPr eaLnBrk="1" hangingPunct="1"/>
            <a:r>
              <a:rPr lang="es-ES"/>
              <a:t>Sistemas de combustible en Motores Diesel</a:t>
            </a:r>
          </a:p>
        </p:txBody>
      </p:sp>
      <p:sp>
        <p:nvSpPr>
          <p:cNvPr id="165891" name="Rectangle 3"/>
          <p:cNvSpPr>
            <a:spLocks noGrp="1" noChangeArrowheads="1"/>
          </p:cNvSpPr>
          <p:nvPr>
            <p:ph type="body" idx="1"/>
          </p:nvPr>
        </p:nvSpPr>
        <p:spPr/>
        <p:txBody>
          <a:bodyPr/>
          <a:lstStyle/>
          <a:p>
            <a:pPr eaLnBrk="1" hangingPunct="1">
              <a:lnSpc>
                <a:spcPct val="90000"/>
              </a:lnSpc>
            </a:pPr>
            <a:r>
              <a:rPr lang="es-ES" sz="2100"/>
              <a:t>Elementos que completan el sistema de combustible:</a:t>
            </a:r>
          </a:p>
          <a:p>
            <a:pPr lvl="1" eaLnBrk="1" hangingPunct="1">
              <a:lnSpc>
                <a:spcPct val="90000"/>
              </a:lnSpc>
            </a:pPr>
            <a:r>
              <a:rPr lang="es-ES" sz="1900"/>
              <a:t>Estanque de almacenamiento de combustible (carbonera):</a:t>
            </a:r>
          </a:p>
          <a:p>
            <a:pPr lvl="2" eaLnBrk="1" hangingPunct="1">
              <a:lnSpc>
                <a:spcPct val="90000"/>
              </a:lnSpc>
            </a:pPr>
            <a:r>
              <a:rPr lang="es-ES" sz="1800"/>
              <a:t>Almacena el combustible que va ser utilizado en el motor.</a:t>
            </a:r>
          </a:p>
          <a:p>
            <a:pPr lvl="1" eaLnBrk="1" hangingPunct="1">
              <a:lnSpc>
                <a:spcPct val="90000"/>
              </a:lnSpc>
            </a:pPr>
            <a:r>
              <a:rPr lang="es-ES" sz="1900"/>
              <a:t>Filtro de petróleo:</a:t>
            </a:r>
          </a:p>
          <a:p>
            <a:pPr lvl="2" eaLnBrk="1" hangingPunct="1">
              <a:lnSpc>
                <a:spcPct val="90000"/>
              </a:lnSpc>
            </a:pPr>
            <a:r>
              <a:rPr lang="es-ES" sz="1800"/>
              <a:t>Elimina las impurezas presentes en el combustible. Los mas utilizados son  los “Racor”.</a:t>
            </a:r>
          </a:p>
          <a:p>
            <a:pPr lvl="1" eaLnBrk="1" hangingPunct="1">
              <a:lnSpc>
                <a:spcPct val="90000"/>
              </a:lnSpc>
            </a:pPr>
            <a:r>
              <a:rPr lang="es-ES" sz="1900"/>
              <a:t>Bomba de transferencia de Combustible:</a:t>
            </a:r>
          </a:p>
          <a:p>
            <a:pPr lvl="2" eaLnBrk="1" hangingPunct="1">
              <a:lnSpc>
                <a:spcPct val="90000"/>
              </a:lnSpc>
            </a:pPr>
            <a:r>
              <a:rPr lang="es-ES" sz="1800"/>
              <a:t>Aspira el combustible desde el estanque de almacenamiento y eleva su presión para enviarlo hacia las bombas inyectoras.</a:t>
            </a:r>
          </a:p>
        </p:txBody>
      </p:sp>
    </p:spTree>
  </p:cSld>
  <p:clrMapOvr>
    <a:masterClrMapping/>
  </p:clrMapOvr>
  <p:transition/>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Rectangle 2"/>
          <p:cNvSpPr>
            <a:spLocks noGrp="1" noChangeArrowheads="1"/>
          </p:cNvSpPr>
          <p:nvPr>
            <p:ph type="title"/>
          </p:nvPr>
        </p:nvSpPr>
        <p:spPr/>
        <p:txBody>
          <a:bodyPr/>
          <a:lstStyle/>
          <a:p>
            <a:pPr eaLnBrk="1" hangingPunct="1"/>
            <a:r>
              <a:rPr lang="es-ES" sz="4000"/>
              <a:t>Sistemas de combustible en Motores Diesel</a:t>
            </a:r>
          </a:p>
        </p:txBody>
      </p:sp>
      <p:grpSp>
        <p:nvGrpSpPr>
          <p:cNvPr id="166915" name="Group 64"/>
          <p:cNvGrpSpPr>
            <a:grpSpLocks/>
          </p:cNvGrpSpPr>
          <p:nvPr/>
        </p:nvGrpSpPr>
        <p:grpSpPr bwMode="auto">
          <a:xfrm>
            <a:off x="1895475" y="2200275"/>
            <a:ext cx="5337175" cy="4657725"/>
            <a:chOff x="1194" y="1386"/>
            <a:chExt cx="3362" cy="2934"/>
          </a:xfrm>
        </p:grpSpPr>
        <p:sp>
          <p:nvSpPr>
            <p:cNvPr id="166917" name="Rectangle 3"/>
            <p:cNvSpPr>
              <a:spLocks noChangeArrowheads="1"/>
            </p:cNvSpPr>
            <p:nvPr/>
          </p:nvSpPr>
          <p:spPr bwMode="auto">
            <a:xfrm>
              <a:off x="2101" y="1566"/>
              <a:ext cx="1556" cy="404"/>
            </a:xfrm>
            <a:prstGeom prst="rect">
              <a:avLst/>
            </a:prstGeom>
            <a:noFill/>
            <a:ln w="9525">
              <a:noFill/>
              <a:round/>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ES">
                  <a:latin typeface="Arial" charset="0"/>
                  <a:ea typeface="MS Gothic" pitchFamily="49" charset="-128"/>
                </a:rPr>
                <a:t>Sistema de FO standard</a:t>
              </a:r>
            </a:p>
          </p:txBody>
        </p:sp>
        <p:pic>
          <p:nvPicPr>
            <p:cNvPr id="166918" name="Picture 46" descr="14264_183_2"/>
            <p:cNvPicPr>
              <a:picLocks noChangeAspect="1" noChangeArrowheads="1"/>
            </p:cNvPicPr>
            <p:nvPr/>
          </p:nvPicPr>
          <p:blipFill>
            <a:blip r:embed="rId2"/>
            <a:srcRect/>
            <a:stretch>
              <a:fillRect/>
            </a:stretch>
          </p:blipFill>
          <p:spPr bwMode="auto">
            <a:xfrm>
              <a:off x="1202" y="1386"/>
              <a:ext cx="3354" cy="218"/>
            </a:xfrm>
            <a:prstGeom prst="rect">
              <a:avLst/>
            </a:prstGeom>
            <a:noFill/>
            <a:ln w="9525">
              <a:noFill/>
              <a:miter lim="800000"/>
              <a:headEnd/>
              <a:tailEnd/>
            </a:ln>
          </p:spPr>
        </p:pic>
        <p:pic>
          <p:nvPicPr>
            <p:cNvPr id="166919" name="Picture 47" descr="14264_183_3"/>
            <p:cNvPicPr>
              <a:picLocks noChangeAspect="1" noChangeArrowheads="1"/>
            </p:cNvPicPr>
            <p:nvPr/>
          </p:nvPicPr>
          <p:blipFill>
            <a:blip r:embed="rId3"/>
            <a:srcRect/>
            <a:stretch>
              <a:fillRect/>
            </a:stretch>
          </p:blipFill>
          <p:spPr bwMode="auto">
            <a:xfrm>
              <a:off x="1202" y="1577"/>
              <a:ext cx="3354" cy="218"/>
            </a:xfrm>
            <a:prstGeom prst="rect">
              <a:avLst/>
            </a:prstGeom>
            <a:noFill/>
            <a:ln w="9525">
              <a:noFill/>
              <a:miter lim="800000"/>
              <a:headEnd/>
              <a:tailEnd/>
            </a:ln>
          </p:spPr>
        </p:pic>
        <p:pic>
          <p:nvPicPr>
            <p:cNvPr id="166920" name="Picture 48" descr="14264_183_4"/>
            <p:cNvPicPr>
              <a:picLocks noChangeAspect="1" noChangeArrowheads="1"/>
            </p:cNvPicPr>
            <p:nvPr/>
          </p:nvPicPr>
          <p:blipFill>
            <a:blip r:embed="rId4"/>
            <a:srcRect/>
            <a:stretch>
              <a:fillRect/>
            </a:stretch>
          </p:blipFill>
          <p:spPr bwMode="auto">
            <a:xfrm>
              <a:off x="1202" y="1769"/>
              <a:ext cx="3354" cy="217"/>
            </a:xfrm>
            <a:prstGeom prst="rect">
              <a:avLst/>
            </a:prstGeom>
            <a:noFill/>
            <a:ln w="9525">
              <a:noFill/>
              <a:miter lim="800000"/>
              <a:headEnd/>
              <a:tailEnd/>
            </a:ln>
          </p:spPr>
        </p:pic>
        <p:pic>
          <p:nvPicPr>
            <p:cNvPr id="166921" name="Picture 49" descr="14264_183_5"/>
            <p:cNvPicPr>
              <a:picLocks noChangeAspect="1" noChangeArrowheads="1"/>
            </p:cNvPicPr>
            <p:nvPr/>
          </p:nvPicPr>
          <p:blipFill>
            <a:blip r:embed="rId5"/>
            <a:srcRect/>
            <a:stretch>
              <a:fillRect/>
            </a:stretch>
          </p:blipFill>
          <p:spPr bwMode="auto">
            <a:xfrm>
              <a:off x="1202" y="1959"/>
              <a:ext cx="3354" cy="218"/>
            </a:xfrm>
            <a:prstGeom prst="rect">
              <a:avLst/>
            </a:prstGeom>
            <a:noFill/>
            <a:ln w="9525">
              <a:noFill/>
              <a:miter lim="800000"/>
              <a:headEnd/>
              <a:tailEnd/>
            </a:ln>
          </p:spPr>
        </p:pic>
        <p:pic>
          <p:nvPicPr>
            <p:cNvPr id="166922" name="Picture 50" descr="14264_183_6"/>
            <p:cNvPicPr>
              <a:picLocks noChangeAspect="1" noChangeArrowheads="1"/>
            </p:cNvPicPr>
            <p:nvPr/>
          </p:nvPicPr>
          <p:blipFill>
            <a:blip r:embed="rId6"/>
            <a:srcRect/>
            <a:stretch>
              <a:fillRect/>
            </a:stretch>
          </p:blipFill>
          <p:spPr bwMode="auto">
            <a:xfrm>
              <a:off x="1202" y="2151"/>
              <a:ext cx="3354" cy="217"/>
            </a:xfrm>
            <a:prstGeom prst="rect">
              <a:avLst/>
            </a:prstGeom>
            <a:noFill/>
            <a:ln w="9525">
              <a:noFill/>
              <a:miter lim="800000"/>
              <a:headEnd/>
              <a:tailEnd/>
            </a:ln>
          </p:spPr>
        </p:pic>
        <p:pic>
          <p:nvPicPr>
            <p:cNvPr id="166923" name="Picture 51" descr="14264_183_7"/>
            <p:cNvPicPr>
              <a:picLocks noChangeAspect="1" noChangeArrowheads="1"/>
            </p:cNvPicPr>
            <p:nvPr/>
          </p:nvPicPr>
          <p:blipFill>
            <a:blip r:embed="rId7"/>
            <a:srcRect/>
            <a:stretch>
              <a:fillRect/>
            </a:stretch>
          </p:blipFill>
          <p:spPr bwMode="auto">
            <a:xfrm>
              <a:off x="1202" y="2342"/>
              <a:ext cx="3354" cy="218"/>
            </a:xfrm>
            <a:prstGeom prst="rect">
              <a:avLst/>
            </a:prstGeom>
            <a:noFill/>
            <a:ln w="9525">
              <a:noFill/>
              <a:miter lim="800000"/>
              <a:headEnd/>
              <a:tailEnd/>
            </a:ln>
          </p:spPr>
        </p:pic>
        <p:pic>
          <p:nvPicPr>
            <p:cNvPr id="166924" name="Picture 52" descr="14264_183_8"/>
            <p:cNvPicPr>
              <a:picLocks noChangeAspect="1" noChangeArrowheads="1"/>
            </p:cNvPicPr>
            <p:nvPr/>
          </p:nvPicPr>
          <p:blipFill>
            <a:blip r:embed="rId8"/>
            <a:srcRect/>
            <a:stretch>
              <a:fillRect/>
            </a:stretch>
          </p:blipFill>
          <p:spPr bwMode="auto">
            <a:xfrm>
              <a:off x="1202" y="2534"/>
              <a:ext cx="3354" cy="217"/>
            </a:xfrm>
            <a:prstGeom prst="rect">
              <a:avLst/>
            </a:prstGeom>
            <a:noFill/>
            <a:ln w="9525">
              <a:noFill/>
              <a:miter lim="800000"/>
              <a:headEnd/>
              <a:tailEnd/>
            </a:ln>
          </p:spPr>
        </p:pic>
        <p:pic>
          <p:nvPicPr>
            <p:cNvPr id="166925" name="Picture 53" descr="14264_183_9"/>
            <p:cNvPicPr>
              <a:picLocks noChangeAspect="1" noChangeArrowheads="1"/>
            </p:cNvPicPr>
            <p:nvPr/>
          </p:nvPicPr>
          <p:blipFill>
            <a:blip r:embed="rId9"/>
            <a:srcRect/>
            <a:stretch>
              <a:fillRect/>
            </a:stretch>
          </p:blipFill>
          <p:spPr bwMode="auto">
            <a:xfrm>
              <a:off x="1201" y="2687"/>
              <a:ext cx="3354" cy="218"/>
            </a:xfrm>
            <a:prstGeom prst="rect">
              <a:avLst/>
            </a:prstGeom>
            <a:noFill/>
            <a:ln w="9525">
              <a:noFill/>
              <a:miter lim="800000"/>
              <a:headEnd/>
              <a:tailEnd/>
            </a:ln>
          </p:spPr>
        </p:pic>
        <p:pic>
          <p:nvPicPr>
            <p:cNvPr id="166926" name="Picture 54" descr="14264_183_10"/>
            <p:cNvPicPr>
              <a:picLocks noChangeAspect="1" noChangeArrowheads="1"/>
            </p:cNvPicPr>
            <p:nvPr/>
          </p:nvPicPr>
          <p:blipFill>
            <a:blip r:embed="rId10"/>
            <a:srcRect/>
            <a:stretch>
              <a:fillRect/>
            </a:stretch>
          </p:blipFill>
          <p:spPr bwMode="auto">
            <a:xfrm>
              <a:off x="1194" y="2898"/>
              <a:ext cx="3354" cy="217"/>
            </a:xfrm>
            <a:prstGeom prst="rect">
              <a:avLst/>
            </a:prstGeom>
            <a:noFill/>
            <a:ln w="9525">
              <a:noFill/>
              <a:miter lim="800000"/>
              <a:headEnd/>
              <a:tailEnd/>
            </a:ln>
          </p:spPr>
        </p:pic>
        <p:pic>
          <p:nvPicPr>
            <p:cNvPr id="166927" name="Picture 55" descr="14264_183_11"/>
            <p:cNvPicPr>
              <a:picLocks noChangeAspect="1" noChangeArrowheads="1"/>
            </p:cNvPicPr>
            <p:nvPr/>
          </p:nvPicPr>
          <p:blipFill>
            <a:blip r:embed="rId11"/>
            <a:srcRect/>
            <a:stretch>
              <a:fillRect/>
            </a:stretch>
          </p:blipFill>
          <p:spPr bwMode="auto">
            <a:xfrm>
              <a:off x="1202" y="3122"/>
              <a:ext cx="3354" cy="218"/>
            </a:xfrm>
            <a:prstGeom prst="rect">
              <a:avLst/>
            </a:prstGeom>
            <a:noFill/>
            <a:ln w="9525">
              <a:noFill/>
              <a:miter lim="800000"/>
              <a:headEnd/>
              <a:tailEnd/>
            </a:ln>
          </p:spPr>
        </p:pic>
        <p:pic>
          <p:nvPicPr>
            <p:cNvPr id="166928" name="Picture 56" descr="14264_183_12"/>
            <p:cNvPicPr>
              <a:picLocks noChangeAspect="1" noChangeArrowheads="1"/>
            </p:cNvPicPr>
            <p:nvPr/>
          </p:nvPicPr>
          <p:blipFill>
            <a:blip r:embed="rId12"/>
            <a:srcRect/>
            <a:stretch>
              <a:fillRect/>
            </a:stretch>
          </p:blipFill>
          <p:spPr bwMode="auto">
            <a:xfrm>
              <a:off x="1202" y="3337"/>
              <a:ext cx="3354" cy="217"/>
            </a:xfrm>
            <a:prstGeom prst="rect">
              <a:avLst/>
            </a:prstGeom>
            <a:noFill/>
            <a:ln w="9525">
              <a:noFill/>
              <a:miter lim="800000"/>
              <a:headEnd/>
              <a:tailEnd/>
            </a:ln>
          </p:spPr>
        </p:pic>
        <p:pic>
          <p:nvPicPr>
            <p:cNvPr id="166929" name="Picture 57" descr="14264_183_13"/>
            <p:cNvPicPr>
              <a:picLocks noChangeAspect="1" noChangeArrowheads="1"/>
            </p:cNvPicPr>
            <p:nvPr/>
          </p:nvPicPr>
          <p:blipFill>
            <a:blip r:embed="rId13"/>
            <a:srcRect/>
            <a:stretch>
              <a:fillRect/>
            </a:stretch>
          </p:blipFill>
          <p:spPr bwMode="auto">
            <a:xfrm>
              <a:off x="1201" y="3502"/>
              <a:ext cx="3354" cy="218"/>
            </a:xfrm>
            <a:prstGeom prst="rect">
              <a:avLst/>
            </a:prstGeom>
            <a:noFill/>
            <a:ln w="9525">
              <a:noFill/>
              <a:miter lim="800000"/>
              <a:headEnd/>
              <a:tailEnd/>
            </a:ln>
          </p:spPr>
        </p:pic>
        <p:pic>
          <p:nvPicPr>
            <p:cNvPr id="166930" name="Picture 58" descr="14264_183_14"/>
            <p:cNvPicPr>
              <a:picLocks noChangeAspect="1" noChangeArrowheads="1"/>
            </p:cNvPicPr>
            <p:nvPr/>
          </p:nvPicPr>
          <p:blipFill>
            <a:blip r:embed="rId14"/>
            <a:srcRect/>
            <a:stretch>
              <a:fillRect/>
            </a:stretch>
          </p:blipFill>
          <p:spPr bwMode="auto">
            <a:xfrm>
              <a:off x="1202" y="3720"/>
              <a:ext cx="3354" cy="217"/>
            </a:xfrm>
            <a:prstGeom prst="rect">
              <a:avLst/>
            </a:prstGeom>
            <a:noFill/>
            <a:ln w="9525">
              <a:noFill/>
              <a:miter lim="800000"/>
              <a:headEnd/>
              <a:tailEnd/>
            </a:ln>
          </p:spPr>
        </p:pic>
        <p:pic>
          <p:nvPicPr>
            <p:cNvPr id="166931" name="Picture 59" descr="14264_183_15"/>
            <p:cNvPicPr>
              <a:picLocks noChangeAspect="1" noChangeArrowheads="1"/>
            </p:cNvPicPr>
            <p:nvPr/>
          </p:nvPicPr>
          <p:blipFill>
            <a:blip r:embed="rId15"/>
            <a:srcRect/>
            <a:stretch>
              <a:fillRect/>
            </a:stretch>
          </p:blipFill>
          <p:spPr bwMode="auto">
            <a:xfrm>
              <a:off x="1202" y="3911"/>
              <a:ext cx="3354" cy="218"/>
            </a:xfrm>
            <a:prstGeom prst="rect">
              <a:avLst/>
            </a:prstGeom>
            <a:noFill/>
            <a:ln w="9525">
              <a:noFill/>
              <a:miter lim="800000"/>
              <a:headEnd/>
              <a:tailEnd/>
            </a:ln>
          </p:spPr>
        </p:pic>
        <p:pic>
          <p:nvPicPr>
            <p:cNvPr id="166932" name="Picture 60" descr="14264_183_16"/>
            <p:cNvPicPr>
              <a:picLocks noChangeAspect="1" noChangeArrowheads="1"/>
            </p:cNvPicPr>
            <p:nvPr/>
          </p:nvPicPr>
          <p:blipFill>
            <a:blip r:embed="rId16"/>
            <a:srcRect/>
            <a:stretch>
              <a:fillRect/>
            </a:stretch>
          </p:blipFill>
          <p:spPr bwMode="auto">
            <a:xfrm>
              <a:off x="1202" y="4128"/>
              <a:ext cx="3354" cy="192"/>
            </a:xfrm>
            <a:prstGeom prst="rect">
              <a:avLst/>
            </a:prstGeom>
            <a:noFill/>
            <a:ln w="9525">
              <a:noFill/>
              <a:miter lim="800000"/>
              <a:headEnd/>
              <a:tailEnd/>
            </a:ln>
          </p:spPr>
        </p:pic>
      </p:grpSp>
      <p:sp>
        <p:nvSpPr>
          <p:cNvPr id="166916" name="Rectangle 62"/>
          <p:cNvSpPr>
            <a:spLocks noChangeArrowheads="1"/>
          </p:cNvSpPr>
          <p:nvPr/>
        </p:nvSpPr>
        <p:spPr bwMode="auto">
          <a:xfrm>
            <a:off x="900113" y="1628775"/>
            <a:ext cx="7899400" cy="366713"/>
          </a:xfrm>
          <a:prstGeom prst="rect">
            <a:avLst/>
          </a:prstGeom>
          <a:noFill/>
          <a:ln w="9525">
            <a:noFill/>
            <a:miter lim="800000"/>
            <a:headEnd/>
            <a:tailEnd/>
          </a:ln>
        </p:spPr>
        <p:txBody>
          <a:bodyPr wrap="none" anchor="ctr">
            <a:spAutoFit/>
          </a:bodyPr>
          <a:lstStyle/>
          <a:p>
            <a:r>
              <a:rPr lang="es-ES"/>
              <a:t>Diagrama típico de un sistema de combustible motor diesel Detroit</a:t>
            </a:r>
          </a:p>
        </p:txBody>
      </p:sp>
    </p:spTree>
  </p:cSld>
  <p:clrMapOvr>
    <a:masterClrMapping/>
  </p:clrMapOvr>
  <p:transition/>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Rectangle 2"/>
          <p:cNvSpPr>
            <a:spLocks noGrp="1" noChangeArrowheads="1"/>
          </p:cNvSpPr>
          <p:nvPr>
            <p:ph type="title"/>
          </p:nvPr>
        </p:nvSpPr>
        <p:spPr/>
        <p:txBody>
          <a:bodyPr/>
          <a:lstStyle/>
          <a:p>
            <a:r>
              <a:rPr lang="es-ES"/>
              <a:t>Sistemas de combustible en Motores Diesel</a:t>
            </a:r>
          </a:p>
        </p:txBody>
      </p:sp>
      <p:sp>
        <p:nvSpPr>
          <p:cNvPr id="167939" name="Rectangle 62"/>
          <p:cNvSpPr>
            <a:spLocks noChangeArrowheads="1"/>
          </p:cNvSpPr>
          <p:nvPr/>
        </p:nvSpPr>
        <p:spPr bwMode="auto">
          <a:xfrm>
            <a:off x="1785938" y="1627188"/>
            <a:ext cx="6032500" cy="369887"/>
          </a:xfrm>
          <a:prstGeom prst="rect">
            <a:avLst/>
          </a:prstGeom>
          <a:noFill/>
          <a:ln w="9525">
            <a:noFill/>
            <a:miter lim="800000"/>
            <a:headEnd/>
            <a:tailEnd/>
          </a:ln>
        </p:spPr>
        <p:txBody>
          <a:bodyPr wrap="none" anchor="ctr">
            <a:spAutoFit/>
          </a:bodyPr>
          <a:lstStyle/>
          <a:p>
            <a:r>
              <a:rPr lang="es-ES"/>
              <a:t>Sistema de Inyección de combustible motor diesel</a:t>
            </a:r>
          </a:p>
        </p:txBody>
      </p:sp>
      <p:pic>
        <p:nvPicPr>
          <p:cNvPr id="2" name="Cam pump 2">
            <a:hlinkClick r:id="" action="ppaction://media"/>
            <a:extLst>
              <a:ext uri="{FF2B5EF4-FFF2-40B4-BE49-F238E27FC236}">
                <a16:creationId xmlns:a16="http://schemas.microsoft.com/office/drawing/2014/main" id="{A8AD71D0-97DE-45F8-B327-4CF4E5B5A251}"/>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2363788" y="2179638"/>
            <a:ext cx="4876800" cy="3657600"/>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41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vol="80000">
                <p:cTn id="7" repeatCount="indefinite"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2"/>
          <p:cNvSpPr>
            <a:spLocks noGrp="1" noChangeArrowheads="1"/>
          </p:cNvSpPr>
          <p:nvPr>
            <p:ph type="title"/>
          </p:nvPr>
        </p:nvSpPr>
        <p:spPr/>
        <p:txBody>
          <a:bodyPr/>
          <a:lstStyle/>
          <a:p>
            <a:r>
              <a:rPr lang="es-ES"/>
              <a:t>Sistemas de combustible en Motores Diesel</a:t>
            </a:r>
          </a:p>
        </p:txBody>
      </p:sp>
      <p:sp>
        <p:nvSpPr>
          <p:cNvPr id="168963" name="Rectangle 62"/>
          <p:cNvSpPr>
            <a:spLocks noChangeArrowheads="1"/>
          </p:cNvSpPr>
          <p:nvPr/>
        </p:nvSpPr>
        <p:spPr bwMode="auto">
          <a:xfrm>
            <a:off x="1785938" y="1627188"/>
            <a:ext cx="6032500" cy="369887"/>
          </a:xfrm>
          <a:prstGeom prst="rect">
            <a:avLst/>
          </a:prstGeom>
          <a:noFill/>
          <a:ln w="9525">
            <a:noFill/>
            <a:miter lim="800000"/>
            <a:headEnd/>
            <a:tailEnd/>
          </a:ln>
        </p:spPr>
        <p:txBody>
          <a:bodyPr wrap="none" anchor="ctr">
            <a:spAutoFit/>
          </a:bodyPr>
          <a:lstStyle/>
          <a:p>
            <a:r>
              <a:rPr lang="es-ES"/>
              <a:t>Sistema de Inyección de combustible motor diesel</a:t>
            </a:r>
          </a:p>
        </p:txBody>
      </p:sp>
      <p:pic>
        <p:nvPicPr>
          <p:cNvPr id="2" name="Injection System">
            <a:hlinkClick r:id="" action="ppaction://media"/>
            <a:extLst>
              <a:ext uri="{FF2B5EF4-FFF2-40B4-BE49-F238E27FC236}">
                <a16:creationId xmlns:a16="http://schemas.microsoft.com/office/drawing/2014/main" id="{C9AF5304-292D-4953-A35E-10C2D9706070}"/>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3352800" y="2514600"/>
            <a:ext cx="2438400" cy="1828800"/>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19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vol="80000">
                <p:cTn id="7" repeatCount="indefinite"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Rectangle 8"/>
          <p:cNvSpPr>
            <a:spLocks noGrp="1" noChangeArrowheads="1"/>
          </p:cNvSpPr>
          <p:nvPr>
            <p:ph type="dt" sz="quarter" idx="10"/>
          </p:nvPr>
        </p:nvSpPr>
        <p:spPr>
          <a:noFill/>
        </p:spPr>
        <p:txBody>
          <a:bodyPr/>
          <a:lstStyle/>
          <a:p>
            <a:r>
              <a:rPr lang="es-ES"/>
              <a:t>Abril 2008</a:t>
            </a:r>
          </a:p>
        </p:txBody>
      </p:sp>
      <p:sp>
        <p:nvSpPr>
          <p:cNvPr id="169987" name="Rectangle 2"/>
          <p:cNvSpPr>
            <a:spLocks noGrp="1" noChangeArrowheads="1"/>
          </p:cNvSpPr>
          <p:nvPr>
            <p:ph type="ctrTitle"/>
          </p:nvPr>
        </p:nvSpPr>
        <p:spPr/>
        <p:txBody>
          <a:bodyPr/>
          <a:lstStyle/>
          <a:p>
            <a:pPr eaLnBrk="1" hangingPunct="1"/>
            <a:r>
              <a:rPr lang="es-MX"/>
              <a:t>Clasificación General de los Motores Diesel</a:t>
            </a:r>
            <a:endParaRPr lang="es-ES"/>
          </a:p>
        </p:txBody>
      </p:sp>
      <p:sp>
        <p:nvSpPr>
          <p:cNvPr id="169988" name="Rectangle 3"/>
          <p:cNvSpPr>
            <a:spLocks noGrp="1" noChangeArrowheads="1"/>
          </p:cNvSpPr>
          <p:nvPr>
            <p:ph type="subTitle" idx="1"/>
          </p:nvPr>
        </p:nvSpPr>
        <p:spPr/>
        <p:txBody>
          <a:bodyPr/>
          <a:lstStyle/>
          <a:p>
            <a:pPr eaLnBrk="1" hangingPunct="1"/>
            <a:r>
              <a:rPr lang="es-ES"/>
              <a:t>Sistema de Lubricación de Motores Diesel</a:t>
            </a:r>
          </a:p>
        </p:txBody>
      </p:sp>
    </p:spTree>
  </p:cSld>
  <p:clrMapOvr>
    <a:masterClrMapping/>
  </p:clrMapOvr>
  <p:transition/>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Rectangle 2"/>
          <p:cNvSpPr>
            <a:spLocks noGrp="1" noChangeArrowheads="1"/>
          </p:cNvSpPr>
          <p:nvPr>
            <p:ph type="title"/>
          </p:nvPr>
        </p:nvSpPr>
        <p:spPr/>
        <p:txBody>
          <a:bodyPr/>
          <a:lstStyle/>
          <a:p>
            <a:pPr eaLnBrk="1" hangingPunct="1"/>
            <a:r>
              <a:rPr lang="es-ES"/>
              <a:t>Sistema de Lubricación de Motores Diesel</a:t>
            </a:r>
          </a:p>
        </p:txBody>
      </p:sp>
      <p:sp>
        <p:nvSpPr>
          <p:cNvPr id="171011" name="Text Box 5"/>
          <p:cNvSpPr txBox="1">
            <a:spLocks noChangeArrowheads="1"/>
          </p:cNvSpPr>
          <p:nvPr/>
        </p:nvSpPr>
        <p:spPr bwMode="auto">
          <a:xfrm>
            <a:off x="1462088" y="1701800"/>
            <a:ext cx="6781800" cy="1009650"/>
          </a:xfrm>
          <a:prstGeom prst="rect">
            <a:avLst/>
          </a:prstGeom>
          <a:solidFill>
            <a:srgbClr val="FFFF00"/>
          </a:solidFill>
          <a:ln w="9525">
            <a:noFill/>
            <a:round/>
            <a:headEnd/>
            <a:tailEnd/>
          </a:ln>
        </p:spPr>
        <p:txBody>
          <a:bodyPr lIns="90000" tIns="46800" rIns="90000" bIns="46800">
            <a:spAutoFit/>
          </a:bodyPr>
          <a:lstStyle/>
          <a:p>
            <a:pPr algn="ctr" defTabSz="449263" eaLnBrk="0" hangingPunct="0">
              <a:buClr>
                <a:srgbClr val="000066"/>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2000" b="1">
                <a:solidFill>
                  <a:srgbClr val="000066"/>
                </a:solidFill>
                <a:latin typeface="Arial" charset="0"/>
                <a:ea typeface="MS Gothic" pitchFamily="49" charset="-128"/>
                <a:cs typeface="Times New Roman" pitchFamily="18" charset="0"/>
              </a:rPr>
              <a:t>Toda superficie metálica tiene rugosidades y asperezas casi microscópicas, aunque parezcan lisas y suaves a simple vista</a:t>
            </a:r>
          </a:p>
        </p:txBody>
      </p:sp>
      <p:grpSp>
        <p:nvGrpSpPr>
          <p:cNvPr id="2" name="Group 6"/>
          <p:cNvGrpSpPr>
            <a:grpSpLocks/>
          </p:cNvGrpSpPr>
          <p:nvPr/>
        </p:nvGrpSpPr>
        <p:grpSpPr bwMode="auto">
          <a:xfrm>
            <a:off x="958850" y="3357563"/>
            <a:ext cx="6659563" cy="2965450"/>
            <a:chOff x="604" y="2115"/>
            <a:chExt cx="4195" cy="1868"/>
          </a:xfrm>
        </p:grpSpPr>
        <p:sp>
          <p:nvSpPr>
            <p:cNvPr id="171013" name="Rectangle 7"/>
            <p:cNvSpPr>
              <a:spLocks noChangeArrowheads="1"/>
            </p:cNvSpPr>
            <p:nvPr/>
          </p:nvSpPr>
          <p:spPr bwMode="auto">
            <a:xfrm>
              <a:off x="1501" y="3317"/>
              <a:ext cx="3299" cy="578"/>
            </a:xfrm>
            <a:prstGeom prst="rect">
              <a:avLst/>
            </a:prstGeom>
            <a:solidFill>
              <a:srgbClr val="4D4D4D"/>
            </a:solidFill>
            <a:ln w="9360">
              <a:solidFill>
                <a:srgbClr val="FFFFFF"/>
              </a:solidFill>
              <a:miter lim="800000"/>
              <a:headEnd/>
              <a:tailEnd/>
            </a:ln>
          </p:spPr>
          <p:txBody>
            <a:bodyPr wrap="none" anchor="ctr"/>
            <a:lstStyle/>
            <a:p>
              <a:endParaRPr lang="es-CL"/>
            </a:p>
          </p:txBody>
        </p:sp>
        <p:sp>
          <p:nvSpPr>
            <p:cNvPr id="171014" name="Rectangle 8"/>
            <p:cNvSpPr>
              <a:spLocks noChangeArrowheads="1"/>
            </p:cNvSpPr>
            <p:nvPr/>
          </p:nvSpPr>
          <p:spPr bwMode="auto">
            <a:xfrm>
              <a:off x="1823" y="2740"/>
              <a:ext cx="2534" cy="533"/>
            </a:xfrm>
            <a:prstGeom prst="rect">
              <a:avLst/>
            </a:prstGeom>
            <a:solidFill>
              <a:srgbClr val="4D4D4D"/>
            </a:solidFill>
            <a:ln w="9360">
              <a:solidFill>
                <a:srgbClr val="FFFFFF"/>
              </a:solidFill>
              <a:miter lim="800000"/>
              <a:headEnd/>
              <a:tailEnd/>
            </a:ln>
          </p:spPr>
          <p:txBody>
            <a:bodyPr wrap="none" anchor="ctr"/>
            <a:lstStyle/>
            <a:p>
              <a:endParaRPr lang="es-CL"/>
            </a:p>
          </p:txBody>
        </p:sp>
        <p:sp>
          <p:nvSpPr>
            <p:cNvPr id="171015" name="Oval 9"/>
            <p:cNvSpPr>
              <a:spLocks noChangeArrowheads="1"/>
            </p:cNvSpPr>
            <p:nvPr/>
          </p:nvSpPr>
          <p:spPr bwMode="auto">
            <a:xfrm>
              <a:off x="2226" y="2563"/>
              <a:ext cx="1368" cy="1421"/>
            </a:xfrm>
            <a:prstGeom prst="ellipse">
              <a:avLst/>
            </a:prstGeom>
            <a:solidFill>
              <a:srgbClr val="000099"/>
            </a:solidFill>
            <a:ln w="57240">
              <a:solidFill>
                <a:srgbClr val="FFFFFF"/>
              </a:solidFill>
              <a:miter lim="800000"/>
              <a:headEnd/>
              <a:tailEnd/>
            </a:ln>
          </p:spPr>
          <p:txBody>
            <a:bodyPr wrap="none" anchor="ctr"/>
            <a:lstStyle/>
            <a:p>
              <a:endParaRPr lang="es-CL"/>
            </a:p>
          </p:txBody>
        </p:sp>
        <p:sp>
          <p:nvSpPr>
            <p:cNvPr id="171016" name="Freeform 10"/>
            <p:cNvSpPr>
              <a:spLocks noChangeArrowheads="1"/>
            </p:cNvSpPr>
            <p:nvPr/>
          </p:nvSpPr>
          <p:spPr bwMode="auto">
            <a:xfrm flipH="1" flipV="1">
              <a:off x="2250" y="3116"/>
              <a:ext cx="1328" cy="163"/>
            </a:xfrm>
            <a:custGeom>
              <a:avLst/>
              <a:gdLst>
                <a:gd name="T0" fmla="*/ 0 w 1572"/>
                <a:gd name="T1" fmla="*/ 2965 h 154"/>
                <a:gd name="T2" fmla="*/ 3 w 1572"/>
                <a:gd name="T3" fmla="*/ 1794 h 154"/>
                <a:gd name="T4" fmla="*/ 3 w 1572"/>
                <a:gd name="T5" fmla="*/ 2257 h 154"/>
                <a:gd name="T6" fmla="*/ 3 w 1572"/>
                <a:gd name="T7" fmla="*/ 1574 h 154"/>
                <a:gd name="T8" fmla="*/ 3 w 1572"/>
                <a:gd name="T9" fmla="*/ 407 h 154"/>
                <a:gd name="T10" fmla="*/ 3 w 1572"/>
                <a:gd name="T11" fmla="*/ 1794 h 154"/>
                <a:gd name="T12" fmla="*/ 3 w 1572"/>
                <a:gd name="T13" fmla="*/ 1120 h 154"/>
                <a:gd name="T14" fmla="*/ 3 w 1572"/>
                <a:gd name="T15" fmla="*/ 1794 h 154"/>
                <a:gd name="T16" fmla="*/ 3 w 1572"/>
                <a:gd name="T17" fmla="*/ 1574 h 154"/>
                <a:gd name="T18" fmla="*/ 3 w 1572"/>
                <a:gd name="T19" fmla="*/ 2257 h 154"/>
                <a:gd name="T20" fmla="*/ 3 w 1572"/>
                <a:gd name="T21" fmla="*/ 2031 h 154"/>
                <a:gd name="T22" fmla="*/ 3 w 1572"/>
                <a:gd name="T23" fmla="*/ 1340 h 154"/>
                <a:gd name="T24" fmla="*/ 3 w 1572"/>
                <a:gd name="T25" fmla="*/ 2031 h 154"/>
                <a:gd name="T26" fmla="*/ 3 w 1572"/>
                <a:gd name="T27" fmla="*/ 1794 h 154"/>
                <a:gd name="T28" fmla="*/ 3 w 1572"/>
                <a:gd name="T29" fmla="*/ 1120 h 154"/>
                <a:gd name="T30" fmla="*/ 3 w 1572"/>
                <a:gd name="T31" fmla="*/ 1340 h 154"/>
                <a:gd name="T32" fmla="*/ 3 w 1572"/>
                <a:gd name="T33" fmla="*/ 893 h 154"/>
                <a:gd name="T34" fmla="*/ 3 w 1572"/>
                <a:gd name="T35" fmla="*/ 1794 h 154"/>
                <a:gd name="T36" fmla="*/ 3 w 1572"/>
                <a:gd name="T37" fmla="*/ 2031 h 154"/>
                <a:gd name="T38" fmla="*/ 3 w 1572"/>
                <a:gd name="T39" fmla="*/ 1794 h 154"/>
                <a:gd name="T40" fmla="*/ 3 w 1572"/>
                <a:gd name="T41" fmla="*/ 407 h 154"/>
                <a:gd name="T42" fmla="*/ 3 w 1572"/>
                <a:gd name="T43" fmla="*/ 206 h 154"/>
                <a:gd name="T44" fmla="*/ 3 w 1572"/>
                <a:gd name="T45" fmla="*/ 1794 h 154"/>
                <a:gd name="T46" fmla="*/ 3 w 1572"/>
                <a:gd name="T47" fmla="*/ 2031 h 154"/>
                <a:gd name="T48" fmla="*/ 3 w 1572"/>
                <a:gd name="T49" fmla="*/ 2257 h 154"/>
                <a:gd name="T50" fmla="*/ 3 w 1572"/>
                <a:gd name="T51" fmla="*/ 1794 h 154"/>
                <a:gd name="T52" fmla="*/ 3 w 1572"/>
                <a:gd name="T53" fmla="*/ 893 h 154"/>
                <a:gd name="T54" fmla="*/ 3 w 1572"/>
                <a:gd name="T55" fmla="*/ 1794 h 154"/>
                <a:gd name="T56" fmla="*/ 3 w 1572"/>
                <a:gd name="T57" fmla="*/ 2965 h 15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572"/>
                <a:gd name="T88" fmla="*/ 0 h 154"/>
                <a:gd name="T89" fmla="*/ 1572 w 1572"/>
                <a:gd name="T90" fmla="*/ 154 h 154"/>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572" h="154">
                  <a:moveTo>
                    <a:pt x="0" y="154"/>
                  </a:moveTo>
                  <a:cubicBezTo>
                    <a:pt x="7" y="132"/>
                    <a:pt x="12" y="94"/>
                    <a:pt x="48" y="94"/>
                  </a:cubicBezTo>
                  <a:cubicBezTo>
                    <a:pt x="62" y="94"/>
                    <a:pt x="72" y="110"/>
                    <a:pt x="84" y="118"/>
                  </a:cubicBezTo>
                  <a:cubicBezTo>
                    <a:pt x="92" y="106"/>
                    <a:pt x="103" y="96"/>
                    <a:pt x="108" y="82"/>
                  </a:cubicBezTo>
                  <a:cubicBezTo>
                    <a:pt x="135" y="2"/>
                    <a:pt x="90" y="0"/>
                    <a:pt x="156" y="22"/>
                  </a:cubicBezTo>
                  <a:cubicBezTo>
                    <a:pt x="174" y="76"/>
                    <a:pt x="188" y="77"/>
                    <a:pt x="240" y="94"/>
                  </a:cubicBezTo>
                  <a:cubicBezTo>
                    <a:pt x="254" y="85"/>
                    <a:pt x="291" y="56"/>
                    <a:pt x="312" y="58"/>
                  </a:cubicBezTo>
                  <a:cubicBezTo>
                    <a:pt x="354" y="63"/>
                    <a:pt x="391" y="84"/>
                    <a:pt x="432" y="94"/>
                  </a:cubicBezTo>
                  <a:cubicBezTo>
                    <a:pt x="529" y="29"/>
                    <a:pt x="482" y="26"/>
                    <a:pt x="528" y="82"/>
                  </a:cubicBezTo>
                  <a:cubicBezTo>
                    <a:pt x="539" y="95"/>
                    <a:pt x="552" y="106"/>
                    <a:pt x="564" y="118"/>
                  </a:cubicBezTo>
                  <a:cubicBezTo>
                    <a:pt x="576" y="114"/>
                    <a:pt x="591" y="115"/>
                    <a:pt x="600" y="106"/>
                  </a:cubicBezTo>
                  <a:cubicBezTo>
                    <a:pt x="609" y="97"/>
                    <a:pt x="601" y="76"/>
                    <a:pt x="612" y="70"/>
                  </a:cubicBezTo>
                  <a:cubicBezTo>
                    <a:pt x="626" y="63"/>
                    <a:pt x="678" y="102"/>
                    <a:pt x="684" y="106"/>
                  </a:cubicBezTo>
                  <a:cubicBezTo>
                    <a:pt x="696" y="102"/>
                    <a:pt x="709" y="101"/>
                    <a:pt x="720" y="94"/>
                  </a:cubicBezTo>
                  <a:cubicBezTo>
                    <a:pt x="734" y="85"/>
                    <a:pt x="740" y="63"/>
                    <a:pt x="756" y="58"/>
                  </a:cubicBezTo>
                  <a:cubicBezTo>
                    <a:pt x="768" y="54"/>
                    <a:pt x="780" y="66"/>
                    <a:pt x="792" y="70"/>
                  </a:cubicBezTo>
                  <a:cubicBezTo>
                    <a:pt x="804" y="62"/>
                    <a:pt x="814" y="48"/>
                    <a:pt x="828" y="46"/>
                  </a:cubicBezTo>
                  <a:cubicBezTo>
                    <a:pt x="907" y="35"/>
                    <a:pt x="857" y="63"/>
                    <a:pt x="888" y="94"/>
                  </a:cubicBezTo>
                  <a:cubicBezTo>
                    <a:pt x="897" y="103"/>
                    <a:pt x="912" y="102"/>
                    <a:pt x="924" y="106"/>
                  </a:cubicBezTo>
                  <a:cubicBezTo>
                    <a:pt x="936" y="102"/>
                    <a:pt x="953" y="104"/>
                    <a:pt x="960" y="94"/>
                  </a:cubicBezTo>
                  <a:cubicBezTo>
                    <a:pt x="975" y="73"/>
                    <a:pt x="960" y="30"/>
                    <a:pt x="984" y="22"/>
                  </a:cubicBezTo>
                  <a:cubicBezTo>
                    <a:pt x="996" y="18"/>
                    <a:pt x="1008" y="14"/>
                    <a:pt x="1020" y="10"/>
                  </a:cubicBezTo>
                  <a:cubicBezTo>
                    <a:pt x="1037" y="62"/>
                    <a:pt x="1038" y="76"/>
                    <a:pt x="1092" y="94"/>
                  </a:cubicBezTo>
                  <a:cubicBezTo>
                    <a:pt x="1177" y="66"/>
                    <a:pt x="1162" y="57"/>
                    <a:pt x="1236" y="106"/>
                  </a:cubicBezTo>
                  <a:cubicBezTo>
                    <a:pt x="1291" y="69"/>
                    <a:pt x="1291" y="83"/>
                    <a:pt x="1344" y="118"/>
                  </a:cubicBezTo>
                  <a:cubicBezTo>
                    <a:pt x="1372" y="34"/>
                    <a:pt x="1332" y="114"/>
                    <a:pt x="1392" y="94"/>
                  </a:cubicBezTo>
                  <a:cubicBezTo>
                    <a:pt x="1419" y="85"/>
                    <a:pt x="1464" y="46"/>
                    <a:pt x="1464" y="46"/>
                  </a:cubicBezTo>
                  <a:cubicBezTo>
                    <a:pt x="1488" y="62"/>
                    <a:pt x="1527" y="67"/>
                    <a:pt x="1536" y="94"/>
                  </a:cubicBezTo>
                  <a:cubicBezTo>
                    <a:pt x="1552" y="141"/>
                    <a:pt x="1539" y="121"/>
                    <a:pt x="1572" y="154"/>
                  </a:cubicBezTo>
                </a:path>
              </a:pathLst>
            </a:custGeom>
            <a:solidFill>
              <a:srgbClr val="000080"/>
            </a:solidFill>
            <a:ln w="9360">
              <a:solidFill>
                <a:srgbClr val="FFFFFF"/>
              </a:solidFill>
              <a:round/>
              <a:headEnd/>
              <a:tailEnd/>
            </a:ln>
          </p:spPr>
          <p:txBody>
            <a:bodyPr wrap="none" anchor="ctr"/>
            <a:lstStyle/>
            <a:p>
              <a:endParaRPr lang="es-CL"/>
            </a:p>
          </p:txBody>
        </p:sp>
        <p:sp>
          <p:nvSpPr>
            <p:cNvPr id="171017" name="AutoShape 11"/>
            <p:cNvSpPr>
              <a:spLocks noChangeArrowheads="1"/>
            </p:cNvSpPr>
            <p:nvPr/>
          </p:nvSpPr>
          <p:spPr bwMode="auto">
            <a:xfrm>
              <a:off x="2251" y="2563"/>
              <a:ext cx="1328" cy="1155"/>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705 h 21600"/>
              </a:gdLst>
              <a:ahLst/>
              <a:cxnLst>
                <a:cxn ang="T8">
                  <a:pos x="T0" y="T1"/>
                </a:cxn>
                <a:cxn ang="T9">
                  <a:pos x="T2" y="T3"/>
                </a:cxn>
                <a:cxn ang="T10">
                  <a:pos x="T4" y="T5"/>
                </a:cxn>
                <a:cxn ang="T11">
                  <a:pos x="T6" y="T7"/>
                </a:cxn>
              </a:cxnLst>
              <a:rect l="T12" t="T13" r="T14" b="T15"/>
              <a:pathLst>
                <a:path w="21600" h="21600">
                  <a:moveTo>
                    <a:pt x="10281" y="10800"/>
                  </a:moveTo>
                  <a:cubicBezTo>
                    <a:pt x="10281" y="10513"/>
                    <a:pt x="10513" y="10281"/>
                    <a:pt x="10800" y="10281"/>
                  </a:cubicBezTo>
                  <a:cubicBezTo>
                    <a:pt x="11086" y="10280"/>
                    <a:pt x="11318" y="10513"/>
                    <a:pt x="11319" y="10799"/>
                  </a:cubicBezTo>
                  <a:lnTo>
                    <a:pt x="21600" y="10800"/>
                  </a:lnTo>
                  <a:cubicBezTo>
                    <a:pt x="21600" y="4835"/>
                    <a:pt x="16764" y="0"/>
                    <a:pt x="10800" y="0"/>
                  </a:cubicBezTo>
                  <a:cubicBezTo>
                    <a:pt x="4835" y="0"/>
                    <a:pt x="0" y="4835"/>
                    <a:pt x="0" y="10800"/>
                  </a:cubicBezTo>
                  <a:lnTo>
                    <a:pt x="10281" y="10800"/>
                  </a:lnTo>
                  <a:close/>
                </a:path>
              </a:pathLst>
            </a:custGeom>
            <a:solidFill>
              <a:srgbClr val="000080"/>
            </a:solidFill>
            <a:ln w="9525">
              <a:noFill/>
              <a:round/>
              <a:headEnd/>
              <a:tailEnd/>
            </a:ln>
          </p:spPr>
          <p:txBody>
            <a:bodyPr wrap="none" anchor="ctr"/>
            <a:lstStyle/>
            <a:p>
              <a:endParaRPr lang="es-CL"/>
            </a:p>
          </p:txBody>
        </p:sp>
        <p:sp>
          <p:nvSpPr>
            <p:cNvPr id="171018" name="Rectangle 12"/>
            <p:cNvSpPr>
              <a:spLocks noChangeArrowheads="1"/>
            </p:cNvSpPr>
            <p:nvPr/>
          </p:nvSpPr>
          <p:spPr bwMode="auto">
            <a:xfrm>
              <a:off x="2869" y="3070"/>
              <a:ext cx="81" cy="93"/>
            </a:xfrm>
            <a:prstGeom prst="rect">
              <a:avLst/>
            </a:prstGeom>
            <a:solidFill>
              <a:srgbClr val="000080"/>
            </a:solidFill>
            <a:ln w="9525">
              <a:noFill/>
              <a:round/>
              <a:headEnd/>
              <a:tailEnd/>
            </a:ln>
          </p:spPr>
          <p:txBody>
            <a:bodyPr wrap="none" anchor="ctr"/>
            <a:lstStyle/>
            <a:p>
              <a:endParaRPr lang="es-CL"/>
            </a:p>
          </p:txBody>
        </p:sp>
        <p:sp>
          <p:nvSpPr>
            <p:cNvPr id="171019" name="Freeform 13"/>
            <p:cNvSpPr>
              <a:spLocks noChangeArrowheads="1"/>
            </p:cNvSpPr>
            <p:nvPr/>
          </p:nvSpPr>
          <p:spPr bwMode="auto">
            <a:xfrm>
              <a:off x="2241" y="3239"/>
              <a:ext cx="1328" cy="169"/>
            </a:xfrm>
            <a:custGeom>
              <a:avLst/>
              <a:gdLst>
                <a:gd name="T0" fmla="*/ 0 w 1572"/>
                <a:gd name="T1" fmla="*/ 19419 h 154"/>
                <a:gd name="T2" fmla="*/ 3 w 1572"/>
                <a:gd name="T3" fmla="*/ 11850 h 154"/>
                <a:gd name="T4" fmla="*/ 3 w 1572"/>
                <a:gd name="T5" fmla="*/ 14814 h 154"/>
                <a:gd name="T6" fmla="*/ 3 w 1572"/>
                <a:gd name="T7" fmla="*/ 10402 h 154"/>
                <a:gd name="T8" fmla="*/ 3 w 1572"/>
                <a:gd name="T9" fmla="*/ 2683 h 154"/>
                <a:gd name="T10" fmla="*/ 3 w 1572"/>
                <a:gd name="T11" fmla="*/ 11850 h 154"/>
                <a:gd name="T12" fmla="*/ 3 w 1572"/>
                <a:gd name="T13" fmla="*/ 7323 h 154"/>
                <a:gd name="T14" fmla="*/ 3 w 1572"/>
                <a:gd name="T15" fmla="*/ 11850 h 154"/>
                <a:gd name="T16" fmla="*/ 3 w 1572"/>
                <a:gd name="T17" fmla="*/ 10402 h 154"/>
                <a:gd name="T18" fmla="*/ 3 w 1572"/>
                <a:gd name="T19" fmla="*/ 14814 h 154"/>
                <a:gd name="T20" fmla="*/ 3 w 1572"/>
                <a:gd name="T21" fmla="*/ 13246 h 154"/>
                <a:gd name="T22" fmla="*/ 3 w 1572"/>
                <a:gd name="T23" fmla="*/ 8819 h 154"/>
                <a:gd name="T24" fmla="*/ 3 w 1572"/>
                <a:gd name="T25" fmla="*/ 13246 h 154"/>
                <a:gd name="T26" fmla="*/ 3 w 1572"/>
                <a:gd name="T27" fmla="*/ 11850 h 154"/>
                <a:gd name="T28" fmla="*/ 3 w 1572"/>
                <a:gd name="T29" fmla="*/ 7323 h 154"/>
                <a:gd name="T30" fmla="*/ 3 w 1572"/>
                <a:gd name="T31" fmla="*/ 8819 h 154"/>
                <a:gd name="T32" fmla="*/ 3 w 1572"/>
                <a:gd name="T33" fmla="*/ 5643 h 154"/>
                <a:gd name="T34" fmla="*/ 3 w 1572"/>
                <a:gd name="T35" fmla="*/ 11850 h 154"/>
                <a:gd name="T36" fmla="*/ 3 w 1572"/>
                <a:gd name="T37" fmla="*/ 13246 h 154"/>
                <a:gd name="T38" fmla="*/ 3 w 1572"/>
                <a:gd name="T39" fmla="*/ 11850 h 154"/>
                <a:gd name="T40" fmla="*/ 3 w 1572"/>
                <a:gd name="T41" fmla="*/ 2683 h 154"/>
                <a:gd name="T42" fmla="*/ 3 w 1572"/>
                <a:gd name="T43" fmla="*/ 1163 h 154"/>
                <a:gd name="T44" fmla="*/ 3 w 1572"/>
                <a:gd name="T45" fmla="*/ 11850 h 154"/>
                <a:gd name="T46" fmla="*/ 3 w 1572"/>
                <a:gd name="T47" fmla="*/ 13246 h 154"/>
                <a:gd name="T48" fmla="*/ 3 w 1572"/>
                <a:gd name="T49" fmla="*/ 14814 h 154"/>
                <a:gd name="T50" fmla="*/ 3 w 1572"/>
                <a:gd name="T51" fmla="*/ 11850 h 154"/>
                <a:gd name="T52" fmla="*/ 3 w 1572"/>
                <a:gd name="T53" fmla="*/ 5643 h 154"/>
                <a:gd name="T54" fmla="*/ 3 w 1572"/>
                <a:gd name="T55" fmla="*/ 11850 h 154"/>
                <a:gd name="T56" fmla="*/ 3 w 1572"/>
                <a:gd name="T57" fmla="*/ 19419 h 15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572"/>
                <a:gd name="T88" fmla="*/ 0 h 154"/>
                <a:gd name="T89" fmla="*/ 1572 w 1572"/>
                <a:gd name="T90" fmla="*/ 154 h 154"/>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572" h="154">
                  <a:moveTo>
                    <a:pt x="0" y="154"/>
                  </a:moveTo>
                  <a:cubicBezTo>
                    <a:pt x="7" y="132"/>
                    <a:pt x="12" y="94"/>
                    <a:pt x="48" y="94"/>
                  </a:cubicBezTo>
                  <a:cubicBezTo>
                    <a:pt x="62" y="94"/>
                    <a:pt x="72" y="110"/>
                    <a:pt x="84" y="118"/>
                  </a:cubicBezTo>
                  <a:cubicBezTo>
                    <a:pt x="92" y="106"/>
                    <a:pt x="103" y="96"/>
                    <a:pt x="108" y="82"/>
                  </a:cubicBezTo>
                  <a:cubicBezTo>
                    <a:pt x="135" y="2"/>
                    <a:pt x="90" y="0"/>
                    <a:pt x="156" y="22"/>
                  </a:cubicBezTo>
                  <a:cubicBezTo>
                    <a:pt x="174" y="76"/>
                    <a:pt x="188" y="77"/>
                    <a:pt x="240" y="94"/>
                  </a:cubicBezTo>
                  <a:cubicBezTo>
                    <a:pt x="254" y="85"/>
                    <a:pt x="291" y="56"/>
                    <a:pt x="312" y="58"/>
                  </a:cubicBezTo>
                  <a:cubicBezTo>
                    <a:pt x="354" y="63"/>
                    <a:pt x="391" y="84"/>
                    <a:pt x="432" y="94"/>
                  </a:cubicBezTo>
                  <a:cubicBezTo>
                    <a:pt x="529" y="29"/>
                    <a:pt x="482" y="26"/>
                    <a:pt x="528" y="82"/>
                  </a:cubicBezTo>
                  <a:cubicBezTo>
                    <a:pt x="539" y="95"/>
                    <a:pt x="552" y="106"/>
                    <a:pt x="564" y="118"/>
                  </a:cubicBezTo>
                  <a:cubicBezTo>
                    <a:pt x="576" y="114"/>
                    <a:pt x="591" y="115"/>
                    <a:pt x="600" y="106"/>
                  </a:cubicBezTo>
                  <a:cubicBezTo>
                    <a:pt x="609" y="97"/>
                    <a:pt x="601" y="76"/>
                    <a:pt x="612" y="70"/>
                  </a:cubicBezTo>
                  <a:cubicBezTo>
                    <a:pt x="626" y="63"/>
                    <a:pt x="678" y="102"/>
                    <a:pt x="684" y="106"/>
                  </a:cubicBezTo>
                  <a:cubicBezTo>
                    <a:pt x="696" y="102"/>
                    <a:pt x="709" y="101"/>
                    <a:pt x="720" y="94"/>
                  </a:cubicBezTo>
                  <a:cubicBezTo>
                    <a:pt x="734" y="85"/>
                    <a:pt x="740" y="63"/>
                    <a:pt x="756" y="58"/>
                  </a:cubicBezTo>
                  <a:cubicBezTo>
                    <a:pt x="768" y="54"/>
                    <a:pt x="780" y="66"/>
                    <a:pt x="792" y="70"/>
                  </a:cubicBezTo>
                  <a:cubicBezTo>
                    <a:pt x="804" y="62"/>
                    <a:pt x="814" y="48"/>
                    <a:pt x="828" y="46"/>
                  </a:cubicBezTo>
                  <a:cubicBezTo>
                    <a:pt x="907" y="35"/>
                    <a:pt x="857" y="63"/>
                    <a:pt x="888" y="94"/>
                  </a:cubicBezTo>
                  <a:cubicBezTo>
                    <a:pt x="897" y="103"/>
                    <a:pt x="912" y="102"/>
                    <a:pt x="924" y="106"/>
                  </a:cubicBezTo>
                  <a:cubicBezTo>
                    <a:pt x="936" y="102"/>
                    <a:pt x="953" y="104"/>
                    <a:pt x="960" y="94"/>
                  </a:cubicBezTo>
                  <a:cubicBezTo>
                    <a:pt x="975" y="73"/>
                    <a:pt x="960" y="30"/>
                    <a:pt x="984" y="22"/>
                  </a:cubicBezTo>
                  <a:cubicBezTo>
                    <a:pt x="996" y="18"/>
                    <a:pt x="1008" y="14"/>
                    <a:pt x="1020" y="10"/>
                  </a:cubicBezTo>
                  <a:cubicBezTo>
                    <a:pt x="1037" y="62"/>
                    <a:pt x="1038" y="76"/>
                    <a:pt x="1092" y="94"/>
                  </a:cubicBezTo>
                  <a:cubicBezTo>
                    <a:pt x="1177" y="66"/>
                    <a:pt x="1162" y="57"/>
                    <a:pt x="1236" y="106"/>
                  </a:cubicBezTo>
                  <a:cubicBezTo>
                    <a:pt x="1291" y="69"/>
                    <a:pt x="1291" y="83"/>
                    <a:pt x="1344" y="118"/>
                  </a:cubicBezTo>
                  <a:cubicBezTo>
                    <a:pt x="1372" y="34"/>
                    <a:pt x="1332" y="114"/>
                    <a:pt x="1392" y="94"/>
                  </a:cubicBezTo>
                  <a:cubicBezTo>
                    <a:pt x="1419" y="85"/>
                    <a:pt x="1464" y="46"/>
                    <a:pt x="1464" y="46"/>
                  </a:cubicBezTo>
                  <a:cubicBezTo>
                    <a:pt x="1488" y="62"/>
                    <a:pt x="1527" y="67"/>
                    <a:pt x="1536" y="94"/>
                  </a:cubicBezTo>
                  <a:cubicBezTo>
                    <a:pt x="1552" y="141"/>
                    <a:pt x="1539" y="121"/>
                    <a:pt x="1572" y="154"/>
                  </a:cubicBezTo>
                </a:path>
              </a:pathLst>
            </a:custGeom>
            <a:solidFill>
              <a:srgbClr val="000080"/>
            </a:solidFill>
            <a:ln w="9360">
              <a:solidFill>
                <a:srgbClr val="FFFFFF"/>
              </a:solidFill>
              <a:round/>
              <a:headEnd/>
              <a:tailEnd/>
            </a:ln>
          </p:spPr>
          <p:txBody>
            <a:bodyPr wrap="none" anchor="ctr"/>
            <a:lstStyle/>
            <a:p>
              <a:endParaRPr lang="es-CL"/>
            </a:p>
          </p:txBody>
        </p:sp>
        <p:sp>
          <p:nvSpPr>
            <p:cNvPr id="171020" name="AutoShape 14"/>
            <p:cNvSpPr>
              <a:spLocks noChangeArrowheads="1"/>
            </p:cNvSpPr>
            <p:nvPr/>
          </p:nvSpPr>
          <p:spPr bwMode="auto">
            <a:xfrm flipH="1" flipV="1">
              <a:off x="2240" y="2785"/>
              <a:ext cx="1328" cy="119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710 h 21600"/>
              </a:gdLst>
              <a:ahLst/>
              <a:cxnLst>
                <a:cxn ang="T8">
                  <a:pos x="T0" y="T1"/>
                </a:cxn>
                <a:cxn ang="T9">
                  <a:pos x="T2" y="T3"/>
                </a:cxn>
                <a:cxn ang="T10">
                  <a:pos x="T4" y="T5"/>
                </a:cxn>
                <a:cxn ang="T11">
                  <a:pos x="T6" y="T7"/>
                </a:cxn>
              </a:cxnLst>
              <a:rect l="T12" t="T13" r="T14" b="T15"/>
              <a:pathLst>
                <a:path w="21600" h="21600">
                  <a:moveTo>
                    <a:pt x="10281" y="10800"/>
                  </a:moveTo>
                  <a:cubicBezTo>
                    <a:pt x="10281" y="10513"/>
                    <a:pt x="10513" y="10281"/>
                    <a:pt x="10800" y="10281"/>
                  </a:cubicBezTo>
                  <a:cubicBezTo>
                    <a:pt x="11086" y="10280"/>
                    <a:pt x="11318" y="10513"/>
                    <a:pt x="11319" y="10799"/>
                  </a:cubicBezTo>
                  <a:lnTo>
                    <a:pt x="21600" y="10800"/>
                  </a:lnTo>
                  <a:cubicBezTo>
                    <a:pt x="21600" y="4835"/>
                    <a:pt x="16764" y="0"/>
                    <a:pt x="10800" y="0"/>
                  </a:cubicBezTo>
                  <a:cubicBezTo>
                    <a:pt x="4835" y="0"/>
                    <a:pt x="0" y="4835"/>
                    <a:pt x="0" y="10800"/>
                  </a:cubicBezTo>
                  <a:lnTo>
                    <a:pt x="10281" y="10800"/>
                  </a:lnTo>
                  <a:close/>
                </a:path>
              </a:pathLst>
            </a:custGeom>
            <a:solidFill>
              <a:srgbClr val="000080"/>
            </a:solidFill>
            <a:ln w="9525">
              <a:noFill/>
              <a:round/>
              <a:headEnd/>
              <a:tailEnd/>
            </a:ln>
          </p:spPr>
          <p:txBody>
            <a:bodyPr wrap="none" anchor="ctr"/>
            <a:lstStyle/>
            <a:p>
              <a:endParaRPr lang="es-CL"/>
            </a:p>
          </p:txBody>
        </p:sp>
        <p:sp>
          <p:nvSpPr>
            <p:cNvPr id="171021" name="Rectangle 15"/>
            <p:cNvSpPr>
              <a:spLocks noChangeArrowheads="1"/>
            </p:cNvSpPr>
            <p:nvPr/>
          </p:nvSpPr>
          <p:spPr bwMode="auto">
            <a:xfrm flipH="1" flipV="1">
              <a:off x="2869" y="3360"/>
              <a:ext cx="81" cy="96"/>
            </a:xfrm>
            <a:prstGeom prst="rect">
              <a:avLst/>
            </a:prstGeom>
            <a:solidFill>
              <a:srgbClr val="000080"/>
            </a:solidFill>
            <a:ln w="9525">
              <a:noFill/>
              <a:round/>
              <a:headEnd/>
              <a:tailEnd/>
            </a:ln>
          </p:spPr>
          <p:txBody>
            <a:bodyPr wrap="none" anchor="ctr"/>
            <a:lstStyle/>
            <a:p>
              <a:endParaRPr lang="es-CL"/>
            </a:p>
          </p:txBody>
        </p:sp>
        <p:sp>
          <p:nvSpPr>
            <p:cNvPr id="171022" name="Oval 16"/>
            <p:cNvSpPr>
              <a:spLocks noChangeArrowheads="1"/>
            </p:cNvSpPr>
            <p:nvPr/>
          </p:nvSpPr>
          <p:spPr bwMode="auto">
            <a:xfrm>
              <a:off x="2226" y="2563"/>
              <a:ext cx="1368" cy="1421"/>
            </a:xfrm>
            <a:prstGeom prst="ellipse">
              <a:avLst/>
            </a:prstGeom>
            <a:noFill/>
            <a:ln w="76320">
              <a:solidFill>
                <a:srgbClr val="FFFFFF"/>
              </a:solidFill>
              <a:miter lim="800000"/>
              <a:headEnd/>
              <a:tailEnd/>
            </a:ln>
          </p:spPr>
          <p:txBody>
            <a:bodyPr wrap="none" anchor="ctr"/>
            <a:lstStyle/>
            <a:p>
              <a:endParaRPr lang="es-CL"/>
            </a:p>
          </p:txBody>
        </p:sp>
        <p:sp>
          <p:nvSpPr>
            <p:cNvPr id="166927" name="Rectangle 17"/>
            <p:cNvSpPr>
              <a:spLocks noChangeArrowheads="1"/>
            </p:cNvSpPr>
            <p:nvPr/>
          </p:nvSpPr>
          <p:spPr bwMode="auto">
            <a:xfrm rot="1440000">
              <a:off x="1984" y="2872"/>
              <a:ext cx="282" cy="222"/>
            </a:xfrm>
            <a:prstGeom prst="rect">
              <a:avLst/>
            </a:prstGeom>
            <a:solidFill>
              <a:srgbClr val="FFFFFF"/>
            </a:solidFill>
            <a:ln w="9525">
              <a:noFill/>
              <a:round/>
              <a:headEnd/>
              <a:tailEnd/>
            </a:ln>
            <a:effectLst>
              <a:outerShdw dist="17819" dir="2700000" algn="ctr" rotWithShape="0">
                <a:srgbClr val="989898"/>
              </a:outerShdw>
            </a:effectLst>
          </p:spPr>
          <p:txBody>
            <a:bodyPr wrap="none" anchor="ctr"/>
            <a:lstStyle/>
            <a:p>
              <a:pPr>
                <a:defRPr/>
              </a:pPr>
              <a:endParaRPr lang="es-CL"/>
            </a:p>
          </p:txBody>
        </p:sp>
        <p:sp>
          <p:nvSpPr>
            <p:cNvPr id="171024" name="AutoShape 18"/>
            <p:cNvSpPr>
              <a:spLocks noChangeArrowheads="1"/>
            </p:cNvSpPr>
            <p:nvPr/>
          </p:nvSpPr>
          <p:spPr bwMode="auto">
            <a:xfrm rot="-4560000">
              <a:off x="1129" y="1822"/>
              <a:ext cx="622" cy="156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4514 w 21600"/>
                <a:gd name="T13" fmla="*/ 4502 h 21600"/>
                <a:gd name="T14" fmla="*/ 17086 w 21600"/>
                <a:gd name="T15" fmla="*/ 17098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lnTo>
                    <a:pt x="0" y="0"/>
                  </a:lnTo>
                  <a:close/>
                </a:path>
              </a:pathLst>
            </a:custGeom>
            <a:solidFill>
              <a:srgbClr val="FFFFFF"/>
            </a:solidFill>
            <a:ln w="9525">
              <a:miter lim="800000"/>
              <a:headEnd/>
              <a:tailEnd/>
            </a:ln>
            <a:scene3d>
              <a:camera prst="legacyPerspectiveFront">
                <a:rot lat="20099957" lon="20099957" rev="0"/>
              </a:camera>
              <a:lightRig rig="legacyFlat2" dir="t"/>
            </a:scene3d>
            <a:sp3d extrusionH="430200" prstMaterial="legacyMatte">
              <a:bevelT w="13500" h="13500" prst="angle"/>
              <a:bevelB w="13500" h="13500" prst="angle"/>
              <a:extrusionClr>
                <a:srgbClr val="FFFFFF"/>
              </a:extrusionClr>
            </a:sp3d>
          </p:spPr>
          <p:txBody>
            <a:bodyPr wrap="none" anchor="ctr">
              <a:flatTx/>
            </a:bodyPr>
            <a:lstStyle/>
            <a:p>
              <a:endParaRPr lang="es-CL"/>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100000">
                                          <p:val>
                                            <p:fltVal val="0"/>
                                          </p:val>
                                        </p:tav>
                                        <p:tav tm="100000">
                                          <p:val>
                                            <p:strVal val="#ppt_w"/>
                                          </p:val>
                                        </p:tav>
                                      </p:tavLst>
                                    </p:anim>
                                    <p:anim calcmode="lin" valueType="num">
                                      <p:cBhvr>
                                        <p:cTn id="8" dur="500" fill="hold"/>
                                        <p:tgtEl>
                                          <p:spTgt spid="2"/>
                                        </p:tgtEl>
                                        <p:attrNameLst>
                                          <p:attrName>ppt_h</p:attrName>
                                        </p:attrNameLst>
                                      </p:cBhvr>
                                      <p:tavLst>
                                        <p:tav tm="10000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2"/>
          <p:cNvSpPr>
            <a:spLocks noGrp="1" noChangeArrowheads="1"/>
          </p:cNvSpPr>
          <p:nvPr>
            <p:ph type="title"/>
          </p:nvPr>
        </p:nvSpPr>
        <p:spPr/>
        <p:txBody>
          <a:bodyPr/>
          <a:lstStyle/>
          <a:p>
            <a:pPr eaLnBrk="1" hangingPunct="1"/>
            <a:r>
              <a:rPr lang="es-ES"/>
              <a:t>Sistema de Lubricación de Motores Diesel</a:t>
            </a:r>
          </a:p>
        </p:txBody>
      </p:sp>
      <p:sp>
        <p:nvSpPr>
          <p:cNvPr id="172035" name="Rectangle 3"/>
          <p:cNvSpPr>
            <a:spLocks noGrp="1" noChangeArrowheads="1"/>
          </p:cNvSpPr>
          <p:nvPr>
            <p:ph type="body" idx="1"/>
          </p:nvPr>
        </p:nvSpPr>
        <p:spPr/>
        <p:txBody>
          <a:bodyPr/>
          <a:lstStyle/>
          <a:p>
            <a:pPr eaLnBrk="1" hangingPunct="1"/>
            <a:r>
              <a:rPr lang="es-ES" sz="2500"/>
              <a:t>Las superficies metálicas en movimiento sufren:</a:t>
            </a:r>
          </a:p>
          <a:p>
            <a:pPr lvl="1" eaLnBrk="1" hangingPunct="1"/>
            <a:r>
              <a:rPr lang="es-ES" sz="2100"/>
              <a:t>Rozamiento</a:t>
            </a:r>
          </a:p>
          <a:p>
            <a:pPr lvl="1" eaLnBrk="1" hangingPunct="1"/>
            <a:r>
              <a:rPr lang="es-ES" sz="2100"/>
              <a:t>Asperezas se enganchan y trituran </a:t>
            </a:r>
          </a:p>
          <a:p>
            <a:pPr lvl="1" eaLnBrk="1" hangingPunct="1"/>
            <a:r>
              <a:rPr lang="es-ES" sz="2100"/>
              <a:t>Desgaste rápido el material</a:t>
            </a:r>
          </a:p>
          <a:p>
            <a:pPr lvl="1" eaLnBrk="1" hangingPunct="1"/>
            <a:r>
              <a:rPr lang="es-ES" sz="2100"/>
              <a:t>Absorben una gran cantidad de energía en forma de calor</a:t>
            </a:r>
          </a:p>
          <a:p>
            <a:pPr lvl="1" eaLnBrk="1" hangingPunct="1"/>
            <a:r>
              <a:rPr lang="es-ES" sz="2100"/>
              <a:t>Agripamiento de las piezas móviles por dilatación excesiva o por fundirse las rugosidades de las  superficies metálicas.</a:t>
            </a:r>
          </a:p>
        </p:txBody>
      </p:sp>
    </p:spTree>
  </p:cSld>
  <p:clrMapOvr>
    <a:masterClrMapping/>
  </p:clrMapOvr>
  <p:transition/>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Rectangle 2"/>
          <p:cNvSpPr>
            <a:spLocks noGrp="1" noChangeArrowheads="1"/>
          </p:cNvSpPr>
          <p:nvPr>
            <p:ph type="title"/>
          </p:nvPr>
        </p:nvSpPr>
        <p:spPr/>
        <p:txBody>
          <a:bodyPr/>
          <a:lstStyle/>
          <a:p>
            <a:pPr eaLnBrk="1" hangingPunct="1"/>
            <a:r>
              <a:rPr lang="es-ES"/>
              <a:t>Sistema de Lubricación de Motores Diesel</a:t>
            </a:r>
          </a:p>
        </p:txBody>
      </p:sp>
      <p:sp>
        <p:nvSpPr>
          <p:cNvPr id="173059" name="Rectangle 17"/>
          <p:cNvSpPr>
            <a:spLocks noGrp="1" noChangeArrowheads="1"/>
          </p:cNvSpPr>
          <p:nvPr>
            <p:ph type="body" sz="half" idx="1"/>
          </p:nvPr>
        </p:nvSpPr>
        <p:spPr/>
        <p:txBody>
          <a:bodyPr/>
          <a:lstStyle/>
          <a:p>
            <a:pPr eaLnBrk="1" hangingPunct="1">
              <a:lnSpc>
                <a:spcPct val="80000"/>
              </a:lnSpc>
            </a:pPr>
            <a:r>
              <a:rPr lang="es-ES" sz="2100"/>
              <a:t>Al Lubricar:</a:t>
            </a:r>
          </a:p>
          <a:p>
            <a:pPr lvl="1" eaLnBrk="1" hangingPunct="1">
              <a:lnSpc>
                <a:spcPct val="80000"/>
              </a:lnSpc>
            </a:pPr>
            <a:r>
              <a:rPr lang="es-ES" sz="1900"/>
              <a:t>Se reduce el roce</a:t>
            </a:r>
          </a:p>
          <a:p>
            <a:pPr lvl="1" eaLnBrk="1" hangingPunct="1">
              <a:lnSpc>
                <a:spcPct val="80000"/>
              </a:lnSpc>
            </a:pPr>
            <a:r>
              <a:rPr lang="es-ES" sz="1900"/>
              <a:t>Se interpone una delgada película de aceite entre las superficies para permitir que resbalen entre sí.</a:t>
            </a:r>
          </a:p>
          <a:p>
            <a:pPr lvl="1" eaLnBrk="1" hangingPunct="1">
              <a:lnSpc>
                <a:spcPct val="80000"/>
              </a:lnSpc>
            </a:pPr>
            <a:r>
              <a:rPr lang="es-ES" sz="1900"/>
              <a:t>La película de aceite ocupa un espacio o  claro entre las piezas llegando a ser, en algunos casos, tan fina y delgada como un cabello humano.</a:t>
            </a:r>
          </a:p>
          <a:p>
            <a:pPr eaLnBrk="1" hangingPunct="1">
              <a:lnSpc>
                <a:spcPct val="80000"/>
              </a:lnSpc>
            </a:pPr>
            <a:endParaRPr lang="es-ES" sz="2100"/>
          </a:p>
        </p:txBody>
      </p:sp>
      <p:grpSp>
        <p:nvGrpSpPr>
          <p:cNvPr id="2" name="Group 19"/>
          <p:cNvGrpSpPr>
            <a:grpSpLocks/>
          </p:cNvGrpSpPr>
          <p:nvPr/>
        </p:nvGrpSpPr>
        <p:grpSpPr bwMode="auto">
          <a:xfrm>
            <a:off x="1387475" y="3716338"/>
            <a:ext cx="6640513" cy="2789237"/>
            <a:chOff x="569" y="2398"/>
            <a:chExt cx="4183" cy="1757"/>
          </a:xfrm>
        </p:grpSpPr>
        <p:sp>
          <p:nvSpPr>
            <p:cNvPr id="173061" name="AutoShape 20"/>
            <p:cNvSpPr>
              <a:spLocks noChangeArrowheads="1"/>
            </p:cNvSpPr>
            <p:nvPr/>
          </p:nvSpPr>
          <p:spPr bwMode="auto">
            <a:xfrm>
              <a:off x="1697" y="3425"/>
              <a:ext cx="2613" cy="154"/>
            </a:xfrm>
            <a:prstGeom prst="roundRect">
              <a:avLst>
                <a:gd name="adj" fmla="val 16667"/>
              </a:avLst>
            </a:prstGeom>
            <a:solidFill>
              <a:srgbClr val="FF6600"/>
            </a:solidFill>
            <a:ln w="9525">
              <a:noFill/>
              <a:round/>
              <a:headEnd/>
              <a:tailEnd/>
            </a:ln>
          </p:spPr>
          <p:txBody>
            <a:bodyPr wrap="none" anchor="ctr"/>
            <a:lstStyle/>
            <a:p>
              <a:endParaRPr lang="es-CL"/>
            </a:p>
          </p:txBody>
        </p:sp>
        <p:grpSp>
          <p:nvGrpSpPr>
            <p:cNvPr id="173062" name="Group 21"/>
            <p:cNvGrpSpPr>
              <a:grpSpLocks/>
            </p:cNvGrpSpPr>
            <p:nvPr/>
          </p:nvGrpSpPr>
          <p:grpSpPr bwMode="auto">
            <a:xfrm>
              <a:off x="1456" y="2963"/>
              <a:ext cx="3295" cy="1112"/>
              <a:chOff x="1456" y="2963"/>
              <a:chExt cx="3295" cy="1112"/>
            </a:xfrm>
          </p:grpSpPr>
          <p:sp>
            <p:nvSpPr>
              <p:cNvPr id="173074" name="Rectangle 22"/>
              <p:cNvSpPr>
                <a:spLocks noChangeArrowheads="1"/>
              </p:cNvSpPr>
              <p:nvPr/>
            </p:nvSpPr>
            <p:spPr bwMode="auto">
              <a:xfrm>
                <a:off x="1456" y="3563"/>
                <a:ext cx="3296" cy="513"/>
              </a:xfrm>
              <a:prstGeom prst="rect">
                <a:avLst/>
              </a:prstGeom>
              <a:solidFill>
                <a:srgbClr val="4D4D4D"/>
              </a:solidFill>
              <a:ln w="9360">
                <a:solidFill>
                  <a:srgbClr val="FFFFFF"/>
                </a:solidFill>
                <a:miter lim="800000"/>
                <a:headEnd/>
                <a:tailEnd/>
              </a:ln>
            </p:spPr>
            <p:txBody>
              <a:bodyPr wrap="none" anchor="ctr"/>
              <a:lstStyle/>
              <a:p>
                <a:endParaRPr lang="es-CL"/>
              </a:p>
            </p:txBody>
          </p:sp>
          <p:sp>
            <p:nvSpPr>
              <p:cNvPr id="173075" name="Rectangle 23"/>
              <p:cNvSpPr>
                <a:spLocks noChangeArrowheads="1"/>
              </p:cNvSpPr>
              <p:nvPr/>
            </p:nvSpPr>
            <p:spPr bwMode="auto">
              <a:xfrm>
                <a:off x="1737" y="2963"/>
                <a:ext cx="2532" cy="474"/>
              </a:xfrm>
              <a:prstGeom prst="rect">
                <a:avLst/>
              </a:prstGeom>
              <a:solidFill>
                <a:srgbClr val="4D4D4D"/>
              </a:solidFill>
              <a:ln w="9360">
                <a:solidFill>
                  <a:srgbClr val="FFFFFF"/>
                </a:solidFill>
                <a:miter lim="800000"/>
                <a:headEnd/>
                <a:tailEnd/>
              </a:ln>
            </p:spPr>
            <p:txBody>
              <a:bodyPr wrap="none" anchor="ctr"/>
              <a:lstStyle/>
              <a:p>
                <a:endParaRPr lang="es-CL"/>
              </a:p>
            </p:txBody>
          </p:sp>
        </p:grpSp>
        <p:sp>
          <p:nvSpPr>
            <p:cNvPr id="173063" name="Oval 24"/>
            <p:cNvSpPr>
              <a:spLocks noChangeArrowheads="1"/>
            </p:cNvSpPr>
            <p:nvPr/>
          </p:nvSpPr>
          <p:spPr bwMode="auto">
            <a:xfrm>
              <a:off x="2139" y="2771"/>
              <a:ext cx="1487" cy="1385"/>
            </a:xfrm>
            <a:prstGeom prst="ellipse">
              <a:avLst/>
            </a:prstGeom>
            <a:solidFill>
              <a:srgbClr val="FF6600"/>
            </a:solidFill>
            <a:ln w="57240">
              <a:solidFill>
                <a:srgbClr val="FFFFFF"/>
              </a:solidFill>
              <a:miter lim="800000"/>
              <a:headEnd/>
              <a:tailEnd/>
            </a:ln>
          </p:spPr>
          <p:txBody>
            <a:bodyPr wrap="none" anchor="ctr"/>
            <a:lstStyle/>
            <a:p>
              <a:endParaRPr lang="es-CL"/>
            </a:p>
          </p:txBody>
        </p:sp>
        <p:sp>
          <p:nvSpPr>
            <p:cNvPr id="173064" name="Freeform 25"/>
            <p:cNvSpPr>
              <a:spLocks noChangeArrowheads="1"/>
            </p:cNvSpPr>
            <p:nvPr/>
          </p:nvSpPr>
          <p:spPr bwMode="auto">
            <a:xfrm flipH="1" flipV="1">
              <a:off x="2167" y="3311"/>
              <a:ext cx="1443" cy="159"/>
            </a:xfrm>
            <a:custGeom>
              <a:avLst/>
              <a:gdLst>
                <a:gd name="T0" fmla="*/ 0 w 1572"/>
                <a:gd name="T1" fmla="*/ 807 h 154"/>
                <a:gd name="T2" fmla="*/ 6 w 1572"/>
                <a:gd name="T3" fmla="*/ 494 h 154"/>
                <a:gd name="T4" fmla="*/ 6 w 1572"/>
                <a:gd name="T5" fmla="*/ 619 h 154"/>
                <a:gd name="T6" fmla="*/ 6 w 1572"/>
                <a:gd name="T7" fmla="*/ 434 h 154"/>
                <a:gd name="T8" fmla="*/ 6 w 1572"/>
                <a:gd name="T9" fmla="*/ 114 h 154"/>
                <a:gd name="T10" fmla="*/ 6 w 1572"/>
                <a:gd name="T11" fmla="*/ 494 h 154"/>
                <a:gd name="T12" fmla="*/ 6 w 1572"/>
                <a:gd name="T13" fmla="*/ 303 h 154"/>
                <a:gd name="T14" fmla="*/ 6 w 1572"/>
                <a:gd name="T15" fmla="*/ 494 h 154"/>
                <a:gd name="T16" fmla="*/ 6 w 1572"/>
                <a:gd name="T17" fmla="*/ 434 h 154"/>
                <a:gd name="T18" fmla="*/ 6 w 1572"/>
                <a:gd name="T19" fmla="*/ 619 h 154"/>
                <a:gd name="T20" fmla="*/ 7 w 1572"/>
                <a:gd name="T21" fmla="*/ 562 h 154"/>
                <a:gd name="T22" fmla="*/ 7 w 1572"/>
                <a:gd name="T23" fmla="*/ 367 h 154"/>
                <a:gd name="T24" fmla="*/ 8 w 1572"/>
                <a:gd name="T25" fmla="*/ 562 h 154"/>
                <a:gd name="T26" fmla="*/ 9 w 1572"/>
                <a:gd name="T27" fmla="*/ 494 h 154"/>
                <a:gd name="T28" fmla="*/ 9 w 1572"/>
                <a:gd name="T29" fmla="*/ 303 h 154"/>
                <a:gd name="T30" fmla="*/ 10 w 1572"/>
                <a:gd name="T31" fmla="*/ 367 h 154"/>
                <a:gd name="T32" fmla="*/ 10 w 1572"/>
                <a:gd name="T33" fmla="*/ 245 h 154"/>
                <a:gd name="T34" fmla="*/ 11 w 1572"/>
                <a:gd name="T35" fmla="*/ 494 h 154"/>
                <a:gd name="T36" fmla="*/ 12 w 1572"/>
                <a:gd name="T37" fmla="*/ 562 h 154"/>
                <a:gd name="T38" fmla="*/ 12 w 1572"/>
                <a:gd name="T39" fmla="*/ 494 h 154"/>
                <a:gd name="T40" fmla="*/ 13 w 1572"/>
                <a:gd name="T41" fmla="*/ 114 h 154"/>
                <a:gd name="T42" fmla="*/ 13 w 1572"/>
                <a:gd name="T43" fmla="*/ 10 h 154"/>
                <a:gd name="T44" fmla="*/ 14 w 1572"/>
                <a:gd name="T45" fmla="*/ 494 h 154"/>
                <a:gd name="T46" fmla="*/ 15 w 1572"/>
                <a:gd name="T47" fmla="*/ 562 h 154"/>
                <a:gd name="T48" fmla="*/ 16 w 1572"/>
                <a:gd name="T49" fmla="*/ 619 h 154"/>
                <a:gd name="T50" fmla="*/ 17 w 1572"/>
                <a:gd name="T51" fmla="*/ 494 h 154"/>
                <a:gd name="T52" fmla="*/ 17 w 1572"/>
                <a:gd name="T53" fmla="*/ 245 h 154"/>
                <a:gd name="T54" fmla="*/ 18 w 1572"/>
                <a:gd name="T55" fmla="*/ 494 h 154"/>
                <a:gd name="T56" fmla="*/ 18 w 1572"/>
                <a:gd name="T57" fmla="*/ 807 h 15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572"/>
                <a:gd name="T88" fmla="*/ 0 h 154"/>
                <a:gd name="T89" fmla="*/ 1572 w 1572"/>
                <a:gd name="T90" fmla="*/ 154 h 154"/>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572" h="154">
                  <a:moveTo>
                    <a:pt x="0" y="154"/>
                  </a:moveTo>
                  <a:cubicBezTo>
                    <a:pt x="7" y="132"/>
                    <a:pt x="12" y="94"/>
                    <a:pt x="48" y="94"/>
                  </a:cubicBezTo>
                  <a:cubicBezTo>
                    <a:pt x="62" y="94"/>
                    <a:pt x="72" y="110"/>
                    <a:pt x="84" y="118"/>
                  </a:cubicBezTo>
                  <a:cubicBezTo>
                    <a:pt x="92" y="106"/>
                    <a:pt x="103" y="96"/>
                    <a:pt x="108" y="82"/>
                  </a:cubicBezTo>
                  <a:cubicBezTo>
                    <a:pt x="135" y="2"/>
                    <a:pt x="90" y="0"/>
                    <a:pt x="156" y="22"/>
                  </a:cubicBezTo>
                  <a:cubicBezTo>
                    <a:pt x="174" y="76"/>
                    <a:pt x="188" y="77"/>
                    <a:pt x="240" y="94"/>
                  </a:cubicBezTo>
                  <a:cubicBezTo>
                    <a:pt x="254" y="85"/>
                    <a:pt x="291" y="56"/>
                    <a:pt x="312" y="58"/>
                  </a:cubicBezTo>
                  <a:cubicBezTo>
                    <a:pt x="354" y="63"/>
                    <a:pt x="391" y="84"/>
                    <a:pt x="432" y="94"/>
                  </a:cubicBezTo>
                  <a:cubicBezTo>
                    <a:pt x="529" y="29"/>
                    <a:pt x="482" y="26"/>
                    <a:pt x="528" y="82"/>
                  </a:cubicBezTo>
                  <a:cubicBezTo>
                    <a:pt x="539" y="95"/>
                    <a:pt x="552" y="106"/>
                    <a:pt x="564" y="118"/>
                  </a:cubicBezTo>
                  <a:cubicBezTo>
                    <a:pt x="576" y="114"/>
                    <a:pt x="591" y="115"/>
                    <a:pt x="600" y="106"/>
                  </a:cubicBezTo>
                  <a:cubicBezTo>
                    <a:pt x="609" y="97"/>
                    <a:pt x="601" y="76"/>
                    <a:pt x="612" y="70"/>
                  </a:cubicBezTo>
                  <a:cubicBezTo>
                    <a:pt x="626" y="63"/>
                    <a:pt x="678" y="102"/>
                    <a:pt x="684" y="106"/>
                  </a:cubicBezTo>
                  <a:cubicBezTo>
                    <a:pt x="696" y="102"/>
                    <a:pt x="709" y="101"/>
                    <a:pt x="720" y="94"/>
                  </a:cubicBezTo>
                  <a:cubicBezTo>
                    <a:pt x="734" y="85"/>
                    <a:pt x="740" y="63"/>
                    <a:pt x="756" y="58"/>
                  </a:cubicBezTo>
                  <a:cubicBezTo>
                    <a:pt x="768" y="54"/>
                    <a:pt x="780" y="66"/>
                    <a:pt x="792" y="70"/>
                  </a:cubicBezTo>
                  <a:cubicBezTo>
                    <a:pt x="804" y="62"/>
                    <a:pt x="814" y="48"/>
                    <a:pt x="828" y="46"/>
                  </a:cubicBezTo>
                  <a:cubicBezTo>
                    <a:pt x="907" y="35"/>
                    <a:pt x="857" y="63"/>
                    <a:pt x="888" y="94"/>
                  </a:cubicBezTo>
                  <a:cubicBezTo>
                    <a:pt x="897" y="103"/>
                    <a:pt x="912" y="102"/>
                    <a:pt x="924" y="106"/>
                  </a:cubicBezTo>
                  <a:cubicBezTo>
                    <a:pt x="936" y="102"/>
                    <a:pt x="953" y="104"/>
                    <a:pt x="960" y="94"/>
                  </a:cubicBezTo>
                  <a:cubicBezTo>
                    <a:pt x="975" y="73"/>
                    <a:pt x="960" y="30"/>
                    <a:pt x="984" y="22"/>
                  </a:cubicBezTo>
                  <a:cubicBezTo>
                    <a:pt x="996" y="18"/>
                    <a:pt x="1008" y="14"/>
                    <a:pt x="1020" y="10"/>
                  </a:cubicBezTo>
                  <a:cubicBezTo>
                    <a:pt x="1037" y="62"/>
                    <a:pt x="1038" y="76"/>
                    <a:pt x="1092" y="94"/>
                  </a:cubicBezTo>
                  <a:cubicBezTo>
                    <a:pt x="1177" y="66"/>
                    <a:pt x="1162" y="57"/>
                    <a:pt x="1236" y="106"/>
                  </a:cubicBezTo>
                  <a:cubicBezTo>
                    <a:pt x="1291" y="69"/>
                    <a:pt x="1291" y="83"/>
                    <a:pt x="1344" y="118"/>
                  </a:cubicBezTo>
                  <a:cubicBezTo>
                    <a:pt x="1372" y="34"/>
                    <a:pt x="1332" y="114"/>
                    <a:pt x="1392" y="94"/>
                  </a:cubicBezTo>
                  <a:cubicBezTo>
                    <a:pt x="1419" y="85"/>
                    <a:pt x="1464" y="46"/>
                    <a:pt x="1464" y="46"/>
                  </a:cubicBezTo>
                  <a:cubicBezTo>
                    <a:pt x="1488" y="62"/>
                    <a:pt x="1527" y="67"/>
                    <a:pt x="1536" y="94"/>
                  </a:cubicBezTo>
                  <a:cubicBezTo>
                    <a:pt x="1552" y="141"/>
                    <a:pt x="1539" y="121"/>
                    <a:pt x="1572" y="154"/>
                  </a:cubicBezTo>
                </a:path>
              </a:pathLst>
            </a:custGeom>
            <a:solidFill>
              <a:srgbClr val="000080"/>
            </a:solidFill>
            <a:ln w="9360">
              <a:solidFill>
                <a:srgbClr val="FFFFFF"/>
              </a:solidFill>
              <a:round/>
              <a:headEnd/>
              <a:tailEnd/>
            </a:ln>
          </p:spPr>
          <p:txBody>
            <a:bodyPr wrap="none" anchor="ctr"/>
            <a:lstStyle/>
            <a:p>
              <a:endParaRPr lang="es-CL"/>
            </a:p>
          </p:txBody>
        </p:sp>
        <p:sp>
          <p:nvSpPr>
            <p:cNvPr id="173065" name="AutoShape 26"/>
            <p:cNvSpPr>
              <a:spLocks noChangeArrowheads="1"/>
            </p:cNvSpPr>
            <p:nvPr/>
          </p:nvSpPr>
          <p:spPr bwMode="auto">
            <a:xfrm>
              <a:off x="2167" y="2771"/>
              <a:ext cx="1443" cy="1125"/>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718 h 21600"/>
              </a:gdLst>
              <a:ahLst/>
              <a:cxnLst>
                <a:cxn ang="T8">
                  <a:pos x="T0" y="T1"/>
                </a:cxn>
                <a:cxn ang="T9">
                  <a:pos x="T2" y="T3"/>
                </a:cxn>
                <a:cxn ang="T10">
                  <a:pos x="T4" y="T5"/>
                </a:cxn>
                <a:cxn ang="T11">
                  <a:pos x="T6" y="T7"/>
                </a:cxn>
              </a:cxnLst>
              <a:rect l="T12" t="T13" r="T14" b="T15"/>
              <a:pathLst>
                <a:path w="21600" h="21600">
                  <a:moveTo>
                    <a:pt x="10281" y="10800"/>
                  </a:moveTo>
                  <a:cubicBezTo>
                    <a:pt x="10281" y="10513"/>
                    <a:pt x="10513" y="10281"/>
                    <a:pt x="10800" y="10281"/>
                  </a:cubicBezTo>
                  <a:cubicBezTo>
                    <a:pt x="11086" y="10280"/>
                    <a:pt x="11318" y="10513"/>
                    <a:pt x="11319" y="10799"/>
                  </a:cubicBezTo>
                  <a:lnTo>
                    <a:pt x="21600" y="10800"/>
                  </a:lnTo>
                  <a:cubicBezTo>
                    <a:pt x="21600" y="4835"/>
                    <a:pt x="16764" y="0"/>
                    <a:pt x="10800" y="0"/>
                  </a:cubicBezTo>
                  <a:cubicBezTo>
                    <a:pt x="4835" y="0"/>
                    <a:pt x="0" y="4835"/>
                    <a:pt x="0" y="10800"/>
                  </a:cubicBezTo>
                  <a:lnTo>
                    <a:pt x="10281" y="10800"/>
                  </a:lnTo>
                  <a:close/>
                </a:path>
              </a:pathLst>
            </a:custGeom>
            <a:solidFill>
              <a:srgbClr val="000080"/>
            </a:solidFill>
            <a:ln w="9525">
              <a:noFill/>
              <a:round/>
              <a:headEnd/>
              <a:tailEnd/>
            </a:ln>
          </p:spPr>
          <p:txBody>
            <a:bodyPr wrap="none" anchor="ctr"/>
            <a:lstStyle/>
            <a:p>
              <a:endParaRPr lang="es-CL"/>
            </a:p>
          </p:txBody>
        </p:sp>
        <p:sp>
          <p:nvSpPr>
            <p:cNvPr id="173066" name="Rectangle 27"/>
            <p:cNvSpPr>
              <a:spLocks noChangeArrowheads="1"/>
            </p:cNvSpPr>
            <p:nvPr/>
          </p:nvSpPr>
          <p:spPr bwMode="auto">
            <a:xfrm>
              <a:off x="2839" y="3266"/>
              <a:ext cx="87" cy="91"/>
            </a:xfrm>
            <a:prstGeom prst="rect">
              <a:avLst/>
            </a:prstGeom>
            <a:solidFill>
              <a:srgbClr val="000080"/>
            </a:solidFill>
            <a:ln w="9525">
              <a:noFill/>
              <a:round/>
              <a:headEnd/>
              <a:tailEnd/>
            </a:ln>
          </p:spPr>
          <p:txBody>
            <a:bodyPr wrap="none" anchor="ctr"/>
            <a:lstStyle/>
            <a:p>
              <a:endParaRPr lang="es-CL"/>
            </a:p>
          </p:txBody>
        </p:sp>
        <p:sp>
          <p:nvSpPr>
            <p:cNvPr id="173067" name="Freeform 28"/>
            <p:cNvSpPr>
              <a:spLocks noChangeArrowheads="1"/>
            </p:cNvSpPr>
            <p:nvPr/>
          </p:nvSpPr>
          <p:spPr bwMode="auto">
            <a:xfrm>
              <a:off x="2156" y="3430"/>
              <a:ext cx="1443" cy="165"/>
            </a:xfrm>
            <a:custGeom>
              <a:avLst/>
              <a:gdLst>
                <a:gd name="T0" fmla="*/ 0 w 1572"/>
                <a:gd name="T1" fmla="*/ 5599 h 154"/>
                <a:gd name="T2" fmla="*/ 6 w 1572"/>
                <a:gd name="T3" fmla="*/ 3406 h 154"/>
                <a:gd name="T4" fmla="*/ 6 w 1572"/>
                <a:gd name="T5" fmla="*/ 4260 h 154"/>
                <a:gd name="T6" fmla="*/ 6 w 1572"/>
                <a:gd name="T7" fmla="*/ 2969 h 154"/>
                <a:gd name="T8" fmla="*/ 6 w 1572"/>
                <a:gd name="T9" fmla="*/ 811 h 154"/>
                <a:gd name="T10" fmla="*/ 6 w 1572"/>
                <a:gd name="T11" fmla="*/ 3406 h 154"/>
                <a:gd name="T12" fmla="*/ 6 w 1572"/>
                <a:gd name="T13" fmla="*/ 2069 h 154"/>
                <a:gd name="T14" fmla="*/ 6 w 1572"/>
                <a:gd name="T15" fmla="*/ 3406 h 154"/>
                <a:gd name="T16" fmla="*/ 6 w 1572"/>
                <a:gd name="T17" fmla="*/ 2969 h 154"/>
                <a:gd name="T18" fmla="*/ 6 w 1572"/>
                <a:gd name="T19" fmla="*/ 4260 h 154"/>
                <a:gd name="T20" fmla="*/ 7 w 1572"/>
                <a:gd name="T21" fmla="*/ 3825 h 154"/>
                <a:gd name="T22" fmla="*/ 7 w 1572"/>
                <a:gd name="T23" fmla="*/ 2528 h 154"/>
                <a:gd name="T24" fmla="*/ 8 w 1572"/>
                <a:gd name="T25" fmla="*/ 3825 h 154"/>
                <a:gd name="T26" fmla="*/ 9 w 1572"/>
                <a:gd name="T27" fmla="*/ 3406 h 154"/>
                <a:gd name="T28" fmla="*/ 9 w 1572"/>
                <a:gd name="T29" fmla="*/ 2069 h 154"/>
                <a:gd name="T30" fmla="*/ 10 w 1572"/>
                <a:gd name="T31" fmla="*/ 2528 h 154"/>
                <a:gd name="T32" fmla="*/ 10 w 1572"/>
                <a:gd name="T33" fmla="*/ 1635 h 154"/>
                <a:gd name="T34" fmla="*/ 11 w 1572"/>
                <a:gd name="T35" fmla="*/ 3406 h 154"/>
                <a:gd name="T36" fmla="*/ 12 w 1572"/>
                <a:gd name="T37" fmla="*/ 3825 h 154"/>
                <a:gd name="T38" fmla="*/ 12 w 1572"/>
                <a:gd name="T39" fmla="*/ 3406 h 154"/>
                <a:gd name="T40" fmla="*/ 13 w 1572"/>
                <a:gd name="T41" fmla="*/ 811 h 154"/>
                <a:gd name="T42" fmla="*/ 13 w 1572"/>
                <a:gd name="T43" fmla="*/ 356 h 154"/>
                <a:gd name="T44" fmla="*/ 14 w 1572"/>
                <a:gd name="T45" fmla="*/ 3406 h 154"/>
                <a:gd name="T46" fmla="*/ 15 w 1572"/>
                <a:gd name="T47" fmla="*/ 3825 h 154"/>
                <a:gd name="T48" fmla="*/ 16 w 1572"/>
                <a:gd name="T49" fmla="*/ 4260 h 154"/>
                <a:gd name="T50" fmla="*/ 17 w 1572"/>
                <a:gd name="T51" fmla="*/ 3406 h 154"/>
                <a:gd name="T52" fmla="*/ 17 w 1572"/>
                <a:gd name="T53" fmla="*/ 1635 h 154"/>
                <a:gd name="T54" fmla="*/ 18 w 1572"/>
                <a:gd name="T55" fmla="*/ 3406 h 154"/>
                <a:gd name="T56" fmla="*/ 18 w 1572"/>
                <a:gd name="T57" fmla="*/ 5599 h 15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572"/>
                <a:gd name="T88" fmla="*/ 0 h 154"/>
                <a:gd name="T89" fmla="*/ 1572 w 1572"/>
                <a:gd name="T90" fmla="*/ 154 h 154"/>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572" h="154">
                  <a:moveTo>
                    <a:pt x="0" y="154"/>
                  </a:moveTo>
                  <a:cubicBezTo>
                    <a:pt x="7" y="132"/>
                    <a:pt x="12" y="94"/>
                    <a:pt x="48" y="94"/>
                  </a:cubicBezTo>
                  <a:cubicBezTo>
                    <a:pt x="62" y="94"/>
                    <a:pt x="72" y="110"/>
                    <a:pt x="84" y="118"/>
                  </a:cubicBezTo>
                  <a:cubicBezTo>
                    <a:pt x="92" y="106"/>
                    <a:pt x="103" y="96"/>
                    <a:pt x="108" y="82"/>
                  </a:cubicBezTo>
                  <a:cubicBezTo>
                    <a:pt x="135" y="2"/>
                    <a:pt x="90" y="0"/>
                    <a:pt x="156" y="22"/>
                  </a:cubicBezTo>
                  <a:cubicBezTo>
                    <a:pt x="174" y="76"/>
                    <a:pt x="188" y="77"/>
                    <a:pt x="240" y="94"/>
                  </a:cubicBezTo>
                  <a:cubicBezTo>
                    <a:pt x="254" y="85"/>
                    <a:pt x="291" y="56"/>
                    <a:pt x="312" y="58"/>
                  </a:cubicBezTo>
                  <a:cubicBezTo>
                    <a:pt x="354" y="63"/>
                    <a:pt x="391" y="84"/>
                    <a:pt x="432" y="94"/>
                  </a:cubicBezTo>
                  <a:cubicBezTo>
                    <a:pt x="529" y="29"/>
                    <a:pt x="482" y="26"/>
                    <a:pt x="528" y="82"/>
                  </a:cubicBezTo>
                  <a:cubicBezTo>
                    <a:pt x="539" y="95"/>
                    <a:pt x="552" y="106"/>
                    <a:pt x="564" y="118"/>
                  </a:cubicBezTo>
                  <a:cubicBezTo>
                    <a:pt x="576" y="114"/>
                    <a:pt x="591" y="115"/>
                    <a:pt x="600" y="106"/>
                  </a:cubicBezTo>
                  <a:cubicBezTo>
                    <a:pt x="609" y="97"/>
                    <a:pt x="601" y="76"/>
                    <a:pt x="612" y="70"/>
                  </a:cubicBezTo>
                  <a:cubicBezTo>
                    <a:pt x="626" y="63"/>
                    <a:pt x="678" y="102"/>
                    <a:pt x="684" y="106"/>
                  </a:cubicBezTo>
                  <a:cubicBezTo>
                    <a:pt x="696" y="102"/>
                    <a:pt x="709" y="101"/>
                    <a:pt x="720" y="94"/>
                  </a:cubicBezTo>
                  <a:cubicBezTo>
                    <a:pt x="734" y="85"/>
                    <a:pt x="740" y="63"/>
                    <a:pt x="756" y="58"/>
                  </a:cubicBezTo>
                  <a:cubicBezTo>
                    <a:pt x="768" y="54"/>
                    <a:pt x="780" y="66"/>
                    <a:pt x="792" y="70"/>
                  </a:cubicBezTo>
                  <a:cubicBezTo>
                    <a:pt x="804" y="62"/>
                    <a:pt x="814" y="48"/>
                    <a:pt x="828" y="46"/>
                  </a:cubicBezTo>
                  <a:cubicBezTo>
                    <a:pt x="907" y="35"/>
                    <a:pt x="857" y="63"/>
                    <a:pt x="888" y="94"/>
                  </a:cubicBezTo>
                  <a:cubicBezTo>
                    <a:pt x="897" y="103"/>
                    <a:pt x="912" y="102"/>
                    <a:pt x="924" y="106"/>
                  </a:cubicBezTo>
                  <a:cubicBezTo>
                    <a:pt x="936" y="102"/>
                    <a:pt x="953" y="104"/>
                    <a:pt x="960" y="94"/>
                  </a:cubicBezTo>
                  <a:cubicBezTo>
                    <a:pt x="975" y="73"/>
                    <a:pt x="960" y="30"/>
                    <a:pt x="984" y="22"/>
                  </a:cubicBezTo>
                  <a:cubicBezTo>
                    <a:pt x="996" y="18"/>
                    <a:pt x="1008" y="14"/>
                    <a:pt x="1020" y="10"/>
                  </a:cubicBezTo>
                  <a:cubicBezTo>
                    <a:pt x="1037" y="62"/>
                    <a:pt x="1038" y="76"/>
                    <a:pt x="1092" y="94"/>
                  </a:cubicBezTo>
                  <a:cubicBezTo>
                    <a:pt x="1177" y="66"/>
                    <a:pt x="1162" y="57"/>
                    <a:pt x="1236" y="106"/>
                  </a:cubicBezTo>
                  <a:cubicBezTo>
                    <a:pt x="1291" y="69"/>
                    <a:pt x="1291" y="83"/>
                    <a:pt x="1344" y="118"/>
                  </a:cubicBezTo>
                  <a:cubicBezTo>
                    <a:pt x="1372" y="34"/>
                    <a:pt x="1332" y="114"/>
                    <a:pt x="1392" y="94"/>
                  </a:cubicBezTo>
                  <a:cubicBezTo>
                    <a:pt x="1419" y="85"/>
                    <a:pt x="1464" y="46"/>
                    <a:pt x="1464" y="46"/>
                  </a:cubicBezTo>
                  <a:cubicBezTo>
                    <a:pt x="1488" y="62"/>
                    <a:pt x="1527" y="67"/>
                    <a:pt x="1536" y="94"/>
                  </a:cubicBezTo>
                  <a:cubicBezTo>
                    <a:pt x="1552" y="141"/>
                    <a:pt x="1539" y="121"/>
                    <a:pt x="1572" y="154"/>
                  </a:cubicBezTo>
                </a:path>
              </a:pathLst>
            </a:custGeom>
            <a:solidFill>
              <a:srgbClr val="000080"/>
            </a:solidFill>
            <a:ln w="9360">
              <a:solidFill>
                <a:srgbClr val="FFFFFF"/>
              </a:solidFill>
              <a:round/>
              <a:headEnd/>
              <a:tailEnd/>
            </a:ln>
          </p:spPr>
          <p:txBody>
            <a:bodyPr wrap="none" anchor="ctr"/>
            <a:lstStyle/>
            <a:p>
              <a:endParaRPr lang="es-CL"/>
            </a:p>
          </p:txBody>
        </p:sp>
        <p:sp>
          <p:nvSpPr>
            <p:cNvPr id="173068" name="AutoShape 29"/>
            <p:cNvSpPr>
              <a:spLocks noChangeArrowheads="1"/>
            </p:cNvSpPr>
            <p:nvPr/>
          </p:nvSpPr>
          <p:spPr bwMode="auto">
            <a:xfrm flipH="1" flipV="1">
              <a:off x="2156" y="2987"/>
              <a:ext cx="1443" cy="1168"/>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712 h 21600"/>
              </a:gdLst>
              <a:ahLst/>
              <a:cxnLst>
                <a:cxn ang="T8">
                  <a:pos x="T0" y="T1"/>
                </a:cxn>
                <a:cxn ang="T9">
                  <a:pos x="T2" y="T3"/>
                </a:cxn>
                <a:cxn ang="T10">
                  <a:pos x="T4" y="T5"/>
                </a:cxn>
                <a:cxn ang="T11">
                  <a:pos x="T6" y="T7"/>
                </a:cxn>
              </a:cxnLst>
              <a:rect l="T12" t="T13" r="T14" b="T15"/>
              <a:pathLst>
                <a:path w="21600" h="21600">
                  <a:moveTo>
                    <a:pt x="10281" y="10800"/>
                  </a:moveTo>
                  <a:cubicBezTo>
                    <a:pt x="10281" y="10513"/>
                    <a:pt x="10513" y="10281"/>
                    <a:pt x="10800" y="10281"/>
                  </a:cubicBezTo>
                  <a:cubicBezTo>
                    <a:pt x="11086" y="10280"/>
                    <a:pt x="11318" y="10513"/>
                    <a:pt x="11319" y="10799"/>
                  </a:cubicBezTo>
                  <a:lnTo>
                    <a:pt x="21600" y="10800"/>
                  </a:lnTo>
                  <a:cubicBezTo>
                    <a:pt x="21600" y="4835"/>
                    <a:pt x="16764" y="0"/>
                    <a:pt x="10800" y="0"/>
                  </a:cubicBezTo>
                  <a:cubicBezTo>
                    <a:pt x="4835" y="0"/>
                    <a:pt x="0" y="4835"/>
                    <a:pt x="0" y="10800"/>
                  </a:cubicBezTo>
                  <a:lnTo>
                    <a:pt x="10281" y="10800"/>
                  </a:lnTo>
                  <a:close/>
                </a:path>
              </a:pathLst>
            </a:custGeom>
            <a:solidFill>
              <a:srgbClr val="000080"/>
            </a:solidFill>
            <a:ln w="9525">
              <a:noFill/>
              <a:round/>
              <a:headEnd/>
              <a:tailEnd/>
            </a:ln>
          </p:spPr>
          <p:txBody>
            <a:bodyPr wrap="none" anchor="ctr"/>
            <a:lstStyle/>
            <a:p>
              <a:endParaRPr lang="es-CL"/>
            </a:p>
          </p:txBody>
        </p:sp>
        <p:sp>
          <p:nvSpPr>
            <p:cNvPr id="173069" name="Rectangle 30"/>
            <p:cNvSpPr>
              <a:spLocks noChangeArrowheads="1"/>
            </p:cNvSpPr>
            <p:nvPr/>
          </p:nvSpPr>
          <p:spPr bwMode="auto">
            <a:xfrm flipH="1" flipV="1">
              <a:off x="2839" y="3548"/>
              <a:ext cx="87" cy="95"/>
            </a:xfrm>
            <a:prstGeom prst="rect">
              <a:avLst/>
            </a:prstGeom>
            <a:solidFill>
              <a:srgbClr val="000080"/>
            </a:solidFill>
            <a:ln w="9525">
              <a:noFill/>
              <a:round/>
              <a:headEnd/>
              <a:tailEnd/>
            </a:ln>
          </p:spPr>
          <p:txBody>
            <a:bodyPr wrap="none" anchor="ctr"/>
            <a:lstStyle/>
            <a:p>
              <a:endParaRPr lang="es-CL"/>
            </a:p>
          </p:txBody>
        </p:sp>
        <p:sp>
          <p:nvSpPr>
            <p:cNvPr id="173070" name="Oval 31"/>
            <p:cNvSpPr>
              <a:spLocks noChangeArrowheads="1"/>
            </p:cNvSpPr>
            <p:nvPr/>
          </p:nvSpPr>
          <p:spPr bwMode="auto">
            <a:xfrm>
              <a:off x="2139" y="2771"/>
              <a:ext cx="1487" cy="1385"/>
            </a:xfrm>
            <a:prstGeom prst="ellipse">
              <a:avLst/>
            </a:prstGeom>
            <a:noFill/>
            <a:ln w="76320">
              <a:solidFill>
                <a:srgbClr val="FFFFFF"/>
              </a:solidFill>
              <a:miter lim="800000"/>
              <a:headEnd/>
              <a:tailEnd/>
            </a:ln>
          </p:spPr>
          <p:txBody>
            <a:bodyPr wrap="none" anchor="ctr"/>
            <a:lstStyle/>
            <a:p>
              <a:endParaRPr lang="es-CL"/>
            </a:p>
          </p:txBody>
        </p:sp>
        <p:grpSp>
          <p:nvGrpSpPr>
            <p:cNvPr id="173071" name="Group 32"/>
            <p:cNvGrpSpPr>
              <a:grpSpLocks/>
            </p:cNvGrpSpPr>
            <p:nvPr/>
          </p:nvGrpSpPr>
          <p:grpSpPr bwMode="auto">
            <a:xfrm>
              <a:off x="569" y="2398"/>
              <a:ext cx="1678" cy="939"/>
              <a:chOff x="569" y="2398"/>
              <a:chExt cx="1678" cy="939"/>
            </a:xfrm>
          </p:grpSpPr>
          <p:sp>
            <p:nvSpPr>
              <p:cNvPr id="168976" name="Rectangle 33"/>
              <p:cNvSpPr>
                <a:spLocks noChangeArrowheads="1"/>
              </p:cNvSpPr>
              <p:nvPr/>
            </p:nvSpPr>
            <p:spPr bwMode="auto">
              <a:xfrm rot="1440000">
                <a:off x="1938" y="3090"/>
                <a:ext cx="281" cy="198"/>
              </a:xfrm>
              <a:prstGeom prst="rect">
                <a:avLst/>
              </a:prstGeom>
              <a:solidFill>
                <a:srgbClr val="FFFFFF"/>
              </a:solidFill>
              <a:ln w="9525">
                <a:noFill/>
                <a:round/>
                <a:headEnd/>
                <a:tailEnd/>
              </a:ln>
              <a:effectLst>
                <a:outerShdw dist="17819" dir="2700000" algn="ctr" rotWithShape="0">
                  <a:srgbClr val="989898"/>
                </a:outerShdw>
              </a:effectLst>
            </p:spPr>
            <p:txBody>
              <a:bodyPr wrap="none" anchor="ctr"/>
              <a:lstStyle/>
              <a:p>
                <a:pPr>
                  <a:defRPr/>
                </a:pPr>
                <a:endParaRPr lang="es-CL"/>
              </a:p>
            </p:txBody>
          </p:sp>
          <p:sp>
            <p:nvSpPr>
              <p:cNvPr id="173073" name="AutoShape 34"/>
              <p:cNvSpPr>
                <a:spLocks noChangeArrowheads="1"/>
              </p:cNvSpPr>
              <p:nvPr/>
            </p:nvSpPr>
            <p:spPr bwMode="auto">
              <a:xfrm rot="-4560000">
                <a:off x="1119" y="2074"/>
                <a:ext cx="553" cy="1567"/>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4492 w 21600"/>
                  <a:gd name="T13" fmla="*/ 4494 h 21600"/>
                  <a:gd name="T14" fmla="*/ 17108 w 21600"/>
                  <a:gd name="T15" fmla="*/ 17106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lnTo>
                      <a:pt x="0" y="0"/>
                    </a:lnTo>
                    <a:close/>
                  </a:path>
                </a:pathLst>
              </a:custGeom>
              <a:solidFill>
                <a:srgbClr val="FFFFFF"/>
              </a:solidFill>
              <a:ln w="9525">
                <a:miter lim="800000"/>
                <a:headEnd/>
                <a:tailEnd/>
              </a:ln>
              <a:scene3d>
                <a:camera prst="legacyPerspectiveFront">
                  <a:rot lat="20099957" lon="20099957" rev="0"/>
                </a:camera>
                <a:lightRig rig="legacyFlat2" dir="t"/>
              </a:scene3d>
              <a:sp3d extrusionH="430200" prstMaterial="legacyMatte">
                <a:bevelT w="13500" h="13500" prst="angle"/>
                <a:bevelB w="13500" h="13500" prst="angle"/>
                <a:extrusionClr>
                  <a:srgbClr val="FFFFFF"/>
                </a:extrusionClr>
              </a:sp3d>
            </p:spPr>
            <p:txBody>
              <a:bodyPr wrap="none" anchor="ctr">
                <a:flatTx/>
              </a:bodyPr>
              <a:lstStyle/>
              <a:p>
                <a:endParaRPr lang="es-CL"/>
              </a:p>
            </p:txBody>
          </p:sp>
        </p:gr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2" name="Rectangle 2"/>
          <p:cNvSpPr>
            <a:spLocks noGrp="1" noChangeArrowheads="1"/>
          </p:cNvSpPr>
          <p:nvPr>
            <p:ph type="title"/>
          </p:nvPr>
        </p:nvSpPr>
        <p:spPr/>
        <p:txBody>
          <a:bodyPr/>
          <a:lstStyle/>
          <a:p>
            <a:pPr eaLnBrk="1" hangingPunct="1"/>
            <a:r>
              <a:rPr lang="es-ES" sz="4000"/>
              <a:t>Sistema de Lubricación de Motores Diesel</a:t>
            </a:r>
          </a:p>
        </p:txBody>
      </p:sp>
      <p:sp>
        <p:nvSpPr>
          <p:cNvPr id="174083" name="Rectangle 3"/>
          <p:cNvSpPr>
            <a:spLocks noGrp="1" noChangeArrowheads="1"/>
          </p:cNvSpPr>
          <p:nvPr>
            <p:ph type="body" idx="1"/>
          </p:nvPr>
        </p:nvSpPr>
        <p:spPr/>
        <p:txBody>
          <a:bodyPr/>
          <a:lstStyle/>
          <a:p>
            <a:pPr eaLnBrk="1" hangingPunct="1">
              <a:lnSpc>
                <a:spcPct val="80000"/>
              </a:lnSpc>
            </a:pPr>
            <a:r>
              <a:rPr lang="es-ES" sz="1900"/>
              <a:t>Funciones básicas del sistema de lubricación.</a:t>
            </a:r>
          </a:p>
          <a:p>
            <a:pPr lvl="1" eaLnBrk="1" hangingPunct="1">
              <a:lnSpc>
                <a:spcPct val="80000"/>
              </a:lnSpc>
            </a:pPr>
            <a:r>
              <a:rPr lang="es-ES" sz="1700"/>
              <a:t>Disminuir el torque necesario para vencer la resistencia friccional del motor</a:t>
            </a:r>
          </a:p>
          <a:p>
            <a:pPr lvl="1" eaLnBrk="1" hangingPunct="1">
              <a:lnSpc>
                <a:spcPct val="80000"/>
              </a:lnSpc>
            </a:pPr>
            <a:r>
              <a:rPr lang="es-ES" sz="1700"/>
              <a:t>Reducir el desgaste de la piezas móviles que sufren roce.</a:t>
            </a:r>
          </a:p>
          <a:p>
            <a:pPr lvl="1" eaLnBrk="1" hangingPunct="1">
              <a:lnSpc>
                <a:spcPct val="80000"/>
              </a:lnSpc>
            </a:pPr>
            <a:r>
              <a:rPr lang="es-ES" sz="1700"/>
              <a:t>Formar un sello entre los anillos y las paredes del cilindro para evitar fugas de gases hacia el cárter.</a:t>
            </a:r>
          </a:p>
          <a:p>
            <a:pPr lvl="1" eaLnBrk="1" hangingPunct="1">
              <a:lnSpc>
                <a:spcPct val="80000"/>
              </a:lnSpc>
            </a:pPr>
            <a:r>
              <a:rPr lang="es-ES" sz="1700"/>
              <a:t>Servir como medio de enfriamiento para los descansos cilindros y pistones.</a:t>
            </a:r>
          </a:p>
          <a:p>
            <a:pPr lvl="1" eaLnBrk="1" hangingPunct="1">
              <a:lnSpc>
                <a:spcPct val="80000"/>
              </a:lnSpc>
            </a:pPr>
            <a:r>
              <a:rPr lang="es-ES" sz="1700"/>
              <a:t>Mantener la dispersión del particulado producto de la combustión</a:t>
            </a:r>
          </a:p>
          <a:p>
            <a:pPr lvl="1" eaLnBrk="1" hangingPunct="1">
              <a:lnSpc>
                <a:spcPct val="80000"/>
              </a:lnSpc>
            </a:pPr>
            <a:r>
              <a:rPr lang="es-ES" sz="1700"/>
              <a:t>Entregar información respecto al Estado del Motor (Predictivo-Proactivo)</a:t>
            </a:r>
            <a:r>
              <a:rPr lang="ar-SA" sz="1700">
                <a:cs typeface="Arial" charset="0"/>
              </a:rPr>
              <a:t>‏</a:t>
            </a:r>
            <a:endParaRPr lang="es-ES" sz="1700"/>
          </a:p>
          <a:p>
            <a:pPr lvl="2" eaLnBrk="1" hangingPunct="1">
              <a:lnSpc>
                <a:spcPct val="80000"/>
              </a:lnSpc>
            </a:pPr>
            <a:r>
              <a:rPr lang="es-ES" sz="1500"/>
              <a:t>Control del estado de los componentes.</a:t>
            </a:r>
          </a:p>
          <a:p>
            <a:pPr lvl="2" eaLnBrk="1" hangingPunct="1">
              <a:lnSpc>
                <a:spcPct val="80000"/>
              </a:lnSpc>
            </a:pPr>
            <a:r>
              <a:rPr lang="es-ES" sz="1500"/>
              <a:t>Monitoreo de partículas de desgaste.</a:t>
            </a:r>
          </a:p>
          <a:p>
            <a:pPr lvl="2" eaLnBrk="1" hangingPunct="1">
              <a:lnSpc>
                <a:spcPct val="80000"/>
              </a:lnSpc>
            </a:pPr>
            <a:r>
              <a:rPr lang="es-ES" sz="1500"/>
              <a:t>Tendencias.</a:t>
            </a:r>
          </a:p>
          <a:p>
            <a:pPr eaLnBrk="1" hangingPunct="1">
              <a:lnSpc>
                <a:spcPct val="80000"/>
              </a:lnSpc>
            </a:pPr>
            <a:endParaRPr lang="es-ES" sz="1900"/>
          </a:p>
        </p:txBody>
      </p:sp>
    </p:spTree>
  </p:cSld>
  <p:clrMapOvr>
    <a:masterClrMapping/>
  </p:clrMapOvr>
  <p:transition/>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Rectangle 2"/>
          <p:cNvSpPr>
            <a:spLocks noGrp="1" noChangeArrowheads="1"/>
          </p:cNvSpPr>
          <p:nvPr>
            <p:ph type="title"/>
          </p:nvPr>
        </p:nvSpPr>
        <p:spPr/>
        <p:txBody>
          <a:bodyPr/>
          <a:lstStyle/>
          <a:p>
            <a:pPr eaLnBrk="1" hangingPunct="1"/>
            <a:r>
              <a:rPr lang="es-ES" sz="4000"/>
              <a:t>Sistema de Lubricación de Motores Diesel</a:t>
            </a:r>
          </a:p>
        </p:txBody>
      </p:sp>
      <p:sp>
        <p:nvSpPr>
          <p:cNvPr id="175107" name="Rectangle 3"/>
          <p:cNvSpPr>
            <a:spLocks noGrp="1" noChangeArrowheads="1"/>
          </p:cNvSpPr>
          <p:nvPr>
            <p:ph type="body" idx="1"/>
          </p:nvPr>
        </p:nvSpPr>
        <p:spPr/>
        <p:txBody>
          <a:bodyPr/>
          <a:lstStyle/>
          <a:p>
            <a:pPr eaLnBrk="1" hangingPunct="1">
              <a:lnSpc>
                <a:spcPct val="80000"/>
              </a:lnSpc>
            </a:pPr>
            <a:r>
              <a:rPr lang="es-ES" sz="1900"/>
              <a:t>Funciones básicas del sistema de lubricación.</a:t>
            </a:r>
          </a:p>
          <a:p>
            <a:pPr lvl="1" eaLnBrk="1" hangingPunct="1">
              <a:lnSpc>
                <a:spcPct val="80000"/>
              </a:lnSpc>
            </a:pPr>
            <a:r>
              <a:rPr lang="es-ES" sz="1700"/>
              <a:t>Disminuir el torque necesario para vencer la resistencia friccional del motor</a:t>
            </a:r>
          </a:p>
          <a:p>
            <a:pPr lvl="1" eaLnBrk="1" hangingPunct="1">
              <a:lnSpc>
                <a:spcPct val="80000"/>
              </a:lnSpc>
            </a:pPr>
            <a:r>
              <a:rPr lang="es-ES" sz="1700"/>
              <a:t>Reducir el desgaste de la piezas móviles que sufren roce.</a:t>
            </a:r>
          </a:p>
          <a:p>
            <a:pPr lvl="1" eaLnBrk="1" hangingPunct="1">
              <a:lnSpc>
                <a:spcPct val="80000"/>
              </a:lnSpc>
            </a:pPr>
            <a:r>
              <a:rPr lang="es-ES" sz="1700"/>
              <a:t>Formar un sello entre los anillos y las paredes del cilindro para evitar fugas de gases hacia el cárter.</a:t>
            </a:r>
          </a:p>
          <a:p>
            <a:pPr lvl="1" eaLnBrk="1" hangingPunct="1">
              <a:lnSpc>
                <a:spcPct val="80000"/>
              </a:lnSpc>
            </a:pPr>
            <a:r>
              <a:rPr lang="es-ES" sz="1700"/>
              <a:t>Servir como medio de enfriamiento para los descansos cilindros y pistones.</a:t>
            </a:r>
          </a:p>
          <a:p>
            <a:pPr lvl="1" eaLnBrk="1" hangingPunct="1">
              <a:lnSpc>
                <a:spcPct val="80000"/>
              </a:lnSpc>
            </a:pPr>
            <a:r>
              <a:rPr lang="es-ES" sz="1700"/>
              <a:t>Mantener la dispersión del particulado producto de la combustión</a:t>
            </a:r>
          </a:p>
          <a:p>
            <a:pPr lvl="1" eaLnBrk="1" hangingPunct="1">
              <a:lnSpc>
                <a:spcPct val="80000"/>
              </a:lnSpc>
            </a:pPr>
            <a:r>
              <a:rPr lang="es-ES" sz="1700"/>
              <a:t>Entregar información respecto al Estado del Motor (Predictivo-Proactivo)</a:t>
            </a:r>
            <a:r>
              <a:rPr lang="ar-SA" sz="1700">
                <a:cs typeface="Arial" charset="0"/>
              </a:rPr>
              <a:t>‏</a:t>
            </a:r>
            <a:endParaRPr lang="es-ES" sz="1700"/>
          </a:p>
          <a:p>
            <a:pPr lvl="2" eaLnBrk="1" hangingPunct="1">
              <a:lnSpc>
                <a:spcPct val="80000"/>
              </a:lnSpc>
            </a:pPr>
            <a:r>
              <a:rPr lang="es-ES" sz="1500"/>
              <a:t>Control del estado de los componentes.</a:t>
            </a:r>
          </a:p>
          <a:p>
            <a:pPr lvl="2" eaLnBrk="1" hangingPunct="1">
              <a:lnSpc>
                <a:spcPct val="80000"/>
              </a:lnSpc>
            </a:pPr>
            <a:r>
              <a:rPr lang="es-ES" sz="1500"/>
              <a:t>Monitoreo de partículas de desgaste.</a:t>
            </a:r>
          </a:p>
          <a:p>
            <a:pPr lvl="2" eaLnBrk="1" hangingPunct="1">
              <a:lnSpc>
                <a:spcPct val="80000"/>
              </a:lnSpc>
            </a:pPr>
            <a:r>
              <a:rPr lang="es-ES" sz="1500"/>
              <a:t>Tendencias.</a:t>
            </a:r>
          </a:p>
          <a:p>
            <a:pPr eaLnBrk="1" hangingPunct="1">
              <a:lnSpc>
                <a:spcPct val="80000"/>
              </a:lnSpc>
            </a:pPr>
            <a:endParaRPr lang="es-ES" sz="1900"/>
          </a:p>
        </p:txBody>
      </p:sp>
    </p:spTree>
  </p:cSld>
  <p:clrMapOvr>
    <a:masterClrMapping/>
  </p:clrMapOvr>
  <p:transition/>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Rectangle 2"/>
          <p:cNvSpPr>
            <a:spLocks noGrp="1" noChangeArrowheads="1"/>
          </p:cNvSpPr>
          <p:nvPr>
            <p:ph type="title"/>
          </p:nvPr>
        </p:nvSpPr>
        <p:spPr/>
        <p:txBody>
          <a:bodyPr/>
          <a:lstStyle/>
          <a:p>
            <a:pPr eaLnBrk="1" hangingPunct="1"/>
            <a:r>
              <a:rPr lang="es-ES" sz="4000"/>
              <a:t>Sistema de Lubricación de Motores Diesel</a:t>
            </a:r>
          </a:p>
        </p:txBody>
      </p:sp>
      <p:sp>
        <p:nvSpPr>
          <p:cNvPr id="176131" name="Rectangle 3"/>
          <p:cNvSpPr>
            <a:spLocks noGrp="1" noChangeArrowheads="1"/>
          </p:cNvSpPr>
          <p:nvPr>
            <p:ph type="body" idx="1"/>
          </p:nvPr>
        </p:nvSpPr>
        <p:spPr/>
        <p:txBody>
          <a:bodyPr/>
          <a:lstStyle/>
          <a:p>
            <a:pPr eaLnBrk="1" hangingPunct="1">
              <a:lnSpc>
                <a:spcPct val="80000"/>
              </a:lnSpc>
            </a:pPr>
            <a:r>
              <a:rPr lang="es-MX" sz="2200"/>
              <a:t>Para cumplir con los requerimientos necesarios el lubricante debe  ser de una calidad tal que no modifique sus cualidades con:</a:t>
            </a:r>
          </a:p>
          <a:p>
            <a:pPr lvl="1" eaLnBrk="1" hangingPunct="1">
              <a:lnSpc>
                <a:spcPct val="80000"/>
              </a:lnSpc>
            </a:pPr>
            <a:r>
              <a:rPr lang="es-MX" sz="2000"/>
              <a:t>Velocidad</a:t>
            </a:r>
          </a:p>
          <a:p>
            <a:pPr lvl="1" eaLnBrk="1" hangingPunct="1">
              <a:lnSpc>
                <a:spcPct val="80000"/>
              </a:lnSpc>
            </a:pPr>
            <a:r>
              <a:rPr lang="es-MX" sz="2000"/>
              <a:t>Altas temperaturas del motor</a:t>
            </a:r>
          </a:p>
          <a:p>
            <a:pPr lvl="1" eaLnBrk="1" hangingPunct="1">
              <a:lnSpc>
                <a:spcPct val="80000"/>
              </a:lnSpc>
            </a:pPr>
            <a:r>
              <a:rPr lang="es-MX" sz="2000"/>
              <a:t>Carga</a:t>
            </a:r>
          </a:p>
          <a:p>
            <a:pPr eaLnBrk="1" hangingPunct="1">
              <a:lnSpc>
                <a:spcPct val="80000"/>
              </a:lnSpc>
            </a:pPr>
            <a:r>
              <a:rPr lang="es-MX" sz="2200"/>
              <a:t>La mayoría de los Lubricantes son aceites minerales derivados del petróleo, con un conjunto  de aditivos para mejorar o potenciar alguna de sus características.</a:t>
            </a:r>
          </a:p>
          <a:p>
            <a:pPr eaLnBrk="1" hangingPunct="1">
              <a:lnSpc>
                <a:spcPct val="80000"/>
              </a:lnSpc>
            </a:pPr>
            <a:r>
              <a:rPr lang="es-MX" sz="2200"/>
              <a:t>Existen también Lubricantes Sintéticos, obtenidos de hidrocarburos modificados, ésteres orgánicos, etc.</a:t>
            </a:r>
          </a:p>
          <a:p>
            <a:pPr eaLnBrk="1" hangingPunct="1">
              <a:lnSpc>
                <a:spcPct val="80000"/>
              </a:lnSpc>
            </a:pPr>
            <a:endParaRPr lang="es-ES" sz="2200"/>
          </a:p>
        </p:txBody>
      </p:sp>
    </p:spTree>
  </p:cSld>
  <p:clrMapOvr>
    <a:masterClrMapping/>
  </p:clrMapOvr>
  <p:transition/>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Rectangle 2"/>
          <p:cNvSpPr>
            <a:spLocks noGrp="1" noChangeArrowheads="1"/>
          </p:cNvSpPr>
          <p:nvPr>
            <p:ph type="title"/>
          </p:nvPr>
        </p:nvSpPr>
        <p:spPr/>
        <p:txBody>
          <a:bodyPr/>
          <a:lstStyle/>
          <a:p>
            <a:pPr eaLnBrk="1" hangingPunct="1"/>
            <a:r>
              <a:rPr lang="es-ES" sz="4000"/>
              <a:t>Sistema de Lubricación de Motores Diesel</a:t>
            </a:r>
          </a:p>
        </p:txBody>
      </p:sp>
      <p:sp>
        <p:nvSpPr>
          <p:cNvPr id="177155" name="Rectangle 3"/>
          <p:cNvSpPr>
            <a:spLocks noGrp="1" noChangeArrowheads="1"/>
          </p:cNvSpPr>
          <p:nvPr>
            <p:ph type="body" idx="1"/>
          </p:nvPr>
        </p:nvSpPr>
        <p:spPr/>
        <p:txBody>
          <a:bodyPr/>
          <a:lstStyle/>
          <a:p>
            <a:pPr eaLnBrk="1" hangingPunct="1"/>
            <a:r>
              <a:rPr lang="es-MX" sz="2600"/>
              <a:t>CARACTERÍSTICAS TIPICAS DE LUBRICANTES</a:t>
            </a:r>
          </a:p>
          <a:p>
            <a:pPr lvl="1" eaLnBrk="1" hangingPunct="1">
              <a:buFont typeface="Wingdings" pitchFamily="2" charset="2"/>
              <a:buNone/>
            </a:pPr>
            <a:r>
              <a:rPr lang="es-MX" sz="2200"/>
              <a:t>1.- REDUCIR FRICCIÓN Y DESGASTE</a:t>
            </a:r>
          </a:p>
          <a:p>
            <a:pPr lvl="2" eaLnBrk="1" hangingPunct="1"/>
            <a:r>
              <a:rPr lang="es-MX" sz="2100"/>
              <a:t>Agentes adhesivos</a:t>
            </a:r>
          </a:p>
          <a:p>
            <a:pPr lvl="2" eaLnBrk="1" hangingPunct="1"/>
            <a:r>
              <a:rPr lang="es-MX" sz="2100"/>
              <a:t>Agentes extrema presión (EP)</a:t>
            </a:r>
            <a:r>
              <a:rPr lang="ar-SA" sz="2100">
                <a:cs typeface="Arial" charset="0"/>
              </a:rPr>
              <a:t>‏</a:t>
            </a:r>
            <a:endParaRPr lang="es-MX" sz="2100"/>
          </a:p>
          <a:p>
            <a:pPr lvl="2" eaLnBrk="1" hangingPunct="1"/>
            <a:r>
              <a:rPr lang="es-MX" sz="2100"/>
              <a:t>Resistencia al lavado por agua</a:t>
            </a:r>
          </a:p>
          <a:p>
            <a:pPr lvl="1" eaLnBrk="1" hangingPunct="1">
              <a:buFont typeface="Wingdings" pitchFamily="2" charset="2"/>
              <a:buNone/>
            </a:pPr>
            <a:r>
              <a:rPr lang="es-MX" sz="2200"/>
              <a:t>2.- PROTECCIÓN CONTRA LA HERRUMBRE</a:t>
            </a:r>
          </a:p>
          <a:p>
            <a:pPr lvl="1" eaLnBrk="1" hangingPunct="1">
              <a:buFont typeface="Wingdings" pitchFamily="2" charset="2"/>
              <a:buNone/>
            </a:pPr>
            <a:r>
              <a:rPr lang="es-MX" sz="2200"/>
              <a:t>3.- ACCIÓN DETERGENTE-DISPERSANTE</a:t>
            </a:r>
          </a:p>
          <a:p>
            <a:pPr lvl="1" eaLnBrk="1" hangingPunct="1">
              <a:buFont typeface="Wingdings" pitchFamily="2" charset="2"/>
              <a:buNone/>
            </a:pPr>
            <a:r>
              <a:rPr lang="es-MX" sz="2200"/>
              <a:t>4.- AGENTE ANTIESPUMANTE</a:t>
            </a:r>
          </a:p>
          <a:p>
            <a:pPr lvl="1" eaLnBrk="1" hangingPunct="1">
              <a:buFont typeface="Wingdings" pitchFamily="2" charset="2"/>
              <a:buNone/>
            </a:pPr>
            <a:r>
              <a:rPr lang="es-MX" sz="2200"/>
              <a:t>5.- RESISTENCIA A LA OXIDACION</a:t>
            </a:r>
          </a:p>
          <a:p>
            <a:pPr eaLnBrk="1" hangingPunct="1"/>
            <a:endParaRPr lang="es-ES" sz="2600"/>
          </a:p>
        </p:txBody>
      </p:sp>
    </p:spTree>
  </p:cSld>
  <p:clrMapOvr>
    <a:masterClrMapping/>
  </p:clrMapOvr>
  <p:transition/>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Rectangle 2"/>
          <p:cNvSpPr>
            <a:spLocks noGrp="1" noChangeArrowheads="1"/>
          </p:cNvSpPr>
          <p:nvPr>
            <p:ph type="title"/>
          </p:nvPr>
        </p:nvSpPr>
        <p:spPr/>
        <p:txBody>
          <a:bodyPr/>
          <a:lstStyle/>
          <a:p>
            <a:pPr eaLnBrk="1" hangingPunct="1"/>
            <a:r>
              <a:rPr lang="es-ES" sz="4000"/>
              <a:t>Sistema de Lubricación de Motores Diesel</a:t>
            </a:r>
          </a:p>
        </p:txBody>
      </p:sp>
      <p:sp>
        <p:nvSpPr>
          <p:cNvPr id="180227" name="Rectangle 3"/>
          <p:cNvSpPr>
            <a:spLocks noGrp="1" noChangeArrowheads="1"/>
          </p:cNvSpPr>
          <p:nvPr>
            <p:ph type="body" idx="1"/>
          </p:nvPr>
        </p:nvSpPr>
        <p:spPr/>
        <p:txBody>
          <a:bodyPr/>
          <a:lstStyle/>
          <a:p>
            <a:pPr eaLnBrk="1" hangingPunct="1">
              <a:lnSpc>
                <a:spcPct val="80000"/>
              </a:lnSpc>
            </a:pPr>
            <a:r>
              <a:rPr lang="es-MX" sz="1800"/>
              <a:t>Métodos para obtener la correcta distribución del aceite </a:t>
            </a:r>
          </a:p>
          <a:p>
            <a:pPr lvl="1" eaLnBrk="1" hangingPunct="1">
              <a:lnSpc>
                <a:spcPct val="80000"/>
              </a:lnSpc>
            </a:pPr>
            <a:r>
              <a:rPr lang="es-MX" sz="1600"/>
              <a:t>Sistema por salpicado</a:t>
            </a:r>
          </a:p>
          <a:p>
            <a:pPr lvl="1" eaLnBrk="1" hangingPunct="1">
              <a:lnSpc>
                <a:spcPct val="80000"/>
              </a:lnSpc>
              <a:buFont typeface="Wingdings" pitchFamily="2" charset="2"/>
              <a:buNone/>
            </a:pPr>
            <a:r>
              <a:rPr lang="es-MX" sz="1600"/>
              <a:t>	Aprovecha la rotación del eje cigüeñal para producir la lubricación de las distintas piezas del motor. Actualmente es poco utilizado y ha sido reemplazado por el sistema de lubricación forzada</a:t>
            </a:r>
          </a:p>
          <a:p>
            <a:pPr lvl="1" eaLnBrk="1" hangingPunct="1">
              <a:lnSpc>
                <a:spcPct val="80000"/>
              </a:lnSpc>
            </a:pPr>
            <a:r>
              <a:rPr lang="es-MX" sz="1600"/>
              <a:t>Sistema de lubricación forzada</a:t>
            </a:r>
          </a:p>
          <a:p>
            <a:pPr lvl="1" eaLnBrk="1" hangingPunct="1">
              <a:lnSpc>
                <a:spcPct val="80000"/>
              </a:lnSpc>
              <a:buFont typeface="Wingdings" pitchFamily="2" charset="2"/>
              <a:buNone/>
            </a:pPr>
            <a:r>
              <a:rPr lang="es-MX" sz="1600"/>
              <a:t>	El aceite es descargado bajo presión por la bomba de lubricación a los descansos de bancada y de biela, engranajes de distribución, y descansos del eje camonal y conjunto de válvulas. Desde los descansos de bancada el lubricante fluye por conductos y orificios de las masas del cigüeñal hasta los alfileres y desde ese lugar por conductos practicados a lo largos de las bielas hasta el pasador del pistón, desde donde escurre y lubrica las paredes del cilindro y anillos. El exceso de aceite vuelve al cárter por gravedad desde donde es devuelto al circuito.</a:t>
            </a:r>
          </a:p>
          <a:p>
            <a:pPr eaLnBrk="1" hangingPunct="1">
              <a:lnSpc>
                <a:spcPct val="80000"/>
              </a:lnSpc>
            </a:pPr>
            <a:endParaRPr lang="es-ES" sz="1800"/>
          </a:p>
        </p:txBody>
      </p:sp>
    </p:spTree>
  </p:cSld>
  <p:clrMapOvr>
    <a:masterClrMapping/>
  </p:clrMapOvr>
  <p:transition/>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Rectangle 2"/>
          <p:cNvSpPr>
            <a:spLocks noGrp="1" noChangeArrowheads="1"/>
          </p:cNvSpPr>
          <p:nvPr>
            <p:ph type="title"/>
          </p:nvPr>
        </p:nvSpPr>
        <p:spPr/>
        <p:txBody>
          <a:bodyPr/>
          <a:lstStyle/>
          <a:p>
            <a:pPr eaLnBrk="1" hangingPunct="1"/>
            <a:r>
              <a:rPr lang="es-ES" sz="4000"/>
              <a:t>Sistema de Lubricación de Motores Diesel</a:t>
            </a:r>
          </a:p>
        </p:txBody>
      </p:sp>
      <p:sp>
        <p:nvSpPr>
          <p:cNvPr id="178179" name="Rectangle 3"/>
          <p:cNvSpPr>
            <a:spLocks noGrp="1" noChangeArrowheads="1"/>
          </p:cNvSpPr>
          <p:nvPr>
            <p:ph type="body" idx="1"/>
          </p:nvPr>
        </p:nvSpPr>
        <p:spPr/>
        <p:txBody>
          <a:bodyPr/>
          <a:lstStyle/>
          <a:p>
            <a:pPr eaLnBrk="1" hangingPunct="1"/>
            <a:r>
              <a:rPr lang="es-MX" sz="2600"/>
              <a:t>Partes a lubricar en un motor diesel:</a:t>
            </a:r>
          </a:p>
          <a:p>
            <a:pPr lvl="1" eaLnBrk="1" hangingPunct="1"/>
            <a:r>
              <a:rPr lang="es-MX" sz="2200"/>
              <a:t>Paredes del cilindro</a:t>
            </a:r>
          </a:p>
          <a:p>
            <a:pPr lvl="1" eaLnBrk="1" hangingPunct="1"/>
            <a:r>
              <a:rPr lang="es-MX" sz="2200"/>
              <a:t>Pie de biela</a:t>
            </a:r>
          </a:p>
          <a:p>
            <a:pPr lvl="1" eaLnBrk="1" hangingPunct="1"/>
            <a:r>
              <a:rPr lang="es-MX" sz="2200"/>
              <a:t>Cabeza de biela</a:t>
            </a:r>
          </a:p>
          <a:p>
            <a:pPr lvl="1" eaLnBrk="1" hangingPunct="1"/>
            <a:r>
              <a:rPr lang="es-MX" sz="2200"/>
              <a:t>Descanso de biela y bancada</a:t>
            </a:r>
          </a:p>
          <a:p>
            <a:pPr lvl="1" eaLnBrk="1" hangingPunct="1"/>
            <a:r>
              <a:rPr lang="es-MX" sz="2200"/>
              <a:t>Eje camonal</a:t>
            </a:r>
          </a:p>
          <a:p>
            <a:pPr lvl="1" eaLnBrk="1" hangingPunct="1"/>
            <a:r>
              <a:rPr lang="es-MX" sz="2200"/>
              <a:t>Taques </a:t>
            </a:r>
          </a:p>
          <a:p>
            <a:pPr lvl="1" eaLnBrk="1" hangingPunct="1"/>
            <a:r>
              <a:rPr lang="es-MX" sz="2200"/>
              <a:t>Guías de válvula </a:t>
            </a:r>
          </a:p>
          <a:p>
            <a:pPr lvl="1" eaLnBrk="1" hangingPunct="1"/>
            <a:r>
              <a:rPr lang="es-MX" sz="2200"/>
              <a:t>Balancines</a:t>
            </a:r>
          </a:p>
          <a:p>
            <a:pPr lvl="1" eaLnBrk="1" hangingPunct="1"/>
            <a:r>
              <a:rPr lang="es-MX" sz="2200"/>
              <a:t>Otras partes móviles </a:t>
            </a:r>
          </a:p>
          <a:p>
            <a:pPr eaLnBrk="1" hangingPunct="1"/>
            <a:endParaRPr lang="es-ES" sz="2600"/>
          </a:p>
        </p:txBody>
      </p:sp>
    </p:spTree>
  </p:cSld>
  <p:clrMapOvr>
    <a:masterClrMapping/>
  </p:clrMapOvr>
  <p:transition/>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Rectangle 2"/>
          <p:cNvSpPr>
            <a:spLocks noGrp="1" noChangeArrowheads="1"/>
          </p:cNvSpPr>
          <p:nvPr>
            <p:ph type="title"/>
          </p:nvPr>
        </p:nvSpPr>
        <p:spPr/>
        <p:txBody>
          <a:bodyPr/>
          <a:lstStyle/>
          <a:p>
            <a:pPr eaLnBrk="1" hangingPunct="1"/>
            <a:r>
              <a:rPr lang="es-ES" sz="4000"/>
              <a:t>Sistema de Lubricación de Motores Diesel</a:t>
            </a:r>
          </a:p>
        </p:txBody>
      </p:sp>
      <p:pic>
        <p:nvPicPr>
          <p:cNvPr id="179203" name="Picture 5"/>
          <p:cNvPicPr>
            <a:picLocks noGrp="1" noChangeAspect="1" noChangeArrowheads="1"/>
          </p:cNvPicPr>
          <p:nvPr>
            <p:ph idx="1"/>
          </p:nvPr>
        </p:nvPicPr>
        <p:blipFill>
          <a:blip r:embed="rId2"/>
          <a:srcRect/>
          <a:stretch>
            <a:fillRect/>
          </a:stretch>
        </p:blipFill>
        <p:spPr>
          <a:xfrm>
            <a:off x="1619250" y="1684338"/>
            <a:ext cx="5905500" cy="4870450"/>
          </a:xfrm>
          <a:noFill/>
        </p:spPr>
      </p:pic>
    </p:spTree>
  </p:cSld>
  <p:clrMapOvr>
    <a:masterClrMapping/>
  </p:clrMapOvr>
  <p:transition/>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Rectangle 2"/>
          <p:cNvSpPr>
            <a:spLocks noGrp="1" noChangeArrowheads="1"/>
          </p:cNvSpPr>
          <p:nvPr>
            <p:ph type="title"/>
          </p:nvPr>
        </p:nvSpPr>
        <p:spPr/>
        <p:txBody>
          <a:bodyPr/>
          <a:lstStyle/>
          <a:p>
            <a:pPr eaLnBrk="1" hangingPunct="1"/>
            <a:r>
              <a:rPr lang="es-ES" sz="4000"/>
              <a:t>Sistema de Lubricación de Motores Diesel</a:t>
            </a:r>
          </a:p>
        </p:txBody>
      </p:sp>
      <p:sp>
        <p:nvSpPr>
          <p:cNvPr id="181251" name="Rectangle 3"/>
          <p:cNvSpPr>
            <a:spLocks noGrp="1" noChangeArrowheads="1"/>
          </p:cNvSpPr>
          <p:nvPr>
            <p:ph type="body" idx="1"/>
          </p:nvPr>
        </p:nvSpPr>
        <p:spPr/>
        <p:txBody>
          <a:bodyPr/>
          <a:lstStyle/>
          <a:p>
            <a:pPr eaLnBrk="1" hangingPunct="1">
              <a:lnSpc>
                <a:spcPct val="80000"/>
              </a:lnSpc>
            </a:pPr>
            <a:r>
              <a:rPr lang="es-MX" sz="1600"/>
              <a:t>Elementos periféricos del sistema de lubricación:</a:t>
            </a:r>
          </a:p>
          <a:p>
            <a:pPr lvl="1" eaLnBrk="1" hangingPunct="1">
              <a:lnSpc>
                <a:spcPct val="80000"/>
              </a:lnSpc>
            </a:pPr>
            <a:r>
              <a:rPr lang="es-MX" sz="1300" b="1"/>
              <a:t>Cárter</a:t>
            </a:r>
            <a:r>
              <a:rPr lang="es-MX" sz="1300"/>
              <a:t>: 	</a:t>
            </a:r>
          </a:p>
          <a:p>
            <a:pPr lvl="1" eaLnBrk="1" hangingPunct="1">
              <a:lnSpc>
                <a:spcPct val="80000"/>
              </a:lnSpc>
              <a:buFont typeface="Wingdings" pitchFamily="2" charset="2"/>
              <a:buNone/>
            </a:pPr>
            <a:r>
              <a:rPr lang="es-MX" sz="1300"/>
              <a:t>	Es un estanque ubicado en la parte inferior del motor cuya función es recibir el aceite que escurre después de haber circulado por las distintas piezas del motor. Debe presentar una estanqueidad absoluta con el objeto de prevenir filtraciones y perdidas de aceite.</a:t>
            </a:r>
          </a:p>
          <a:p>
            <a:pPr lvl="1" eaLnBrk="1" hangingPunct="1">
              <a:lnSpc>
                <a:spcPct val="80000"/>
              </a:lnSpc>
            </a:pPr>
            <a:r>
              <a:rPr lang="es-MX" sz="1300" b="1"/>
              <a:t>Bomba de lubricación</a:t>
            </a:r>
            <a:r>
              <a:rPr lang="es-MX" sz="1300"/>
              <a:t>:</a:t>
            </a:r>
          </a:p>
          <a:p>
            <a:pPr lvl="1" eaLnBrk="1" hangingPunct="1">
              <a:lnSpc>
                <a:spcPct val="80000"/>
              </a:lnSpc>
              <a:buFont typeface="Wingdings" pitchFamily="2" charset="2"/>
              <a:buNone/>
            </a:pPr>
            <a:r>
              <a:rPr lang="es-MX" sz="1300"/>
              <a:t>	Su función, es elevar la presión del aceite lubricante con objeto de desplazarlo desde el cárter hacia las distintas piezas a lubricar. Son bombas del tipo engranajes,  las cuales reciben generalmente el movimiento a través del tren de engranaje  del motor, como alternativa en caso de falla, una bomba accionada por motor eléctrico.</a:t>
            </a:r>
          </a:p>
          <a:p>
            <a:pPr lvl="1" eaLnBrk="1" hangingPunct="1">
              <a:lnSpc>
                <a:spcPct val="80000"/>
              </a:lnSpc>
            </a:pPr>
            <a:r>
              <a:rPr lang="es-MX" sz="1300" b="1"/>
              <a:t>Filtro</a:t>
            </a:r>
            <a:r>
              <a:rPr lang="es-MX" sz="1300"/>
              <a:t>:</a:t>
            </a:r>
          </a:p>
          <a:p>
            <a:pPr lvl="1" eaLnBrk="1" hangingPunct="1">
              <a:lnSpc>
                <a:spcPct val="80000"/>
              </a:lnSpc>
              <a:buFont typeface="Wingdings" pitchFamily="2" charset="2"/>
              <a:buNone/>
            </a:pPr>
            <a:r>
              <a:rPr lang="es-MX" sz="1300"/>
              <a:t>	Tal como se ha explicado anteriormente, los filtros de aceite cumplen la función de separar las impureza y tienen un régimen de limpieza mientras la planta propulsora esta en funcionamiento.</a:t>
            </a:r>
          </a:p>
          <a:p>
            <a:pPr lvl="1" eaLnBrk="1" hangingPunct="1">
              <a:lnSpc>
                <a:spcPct val="80000"/>
              </a:lnSpc>
            </a:pPr>
            <a:r>
              <a:rPr lang="es-MX" sz="1300" b="1"/>
              <a:t>Enfriador de aceite</a:t>
            </a:r>
            <a:r>
              <a:rPr lang="es-MX" sz="1300"/>
              <a:t>:</a:t>
            </a:r>
          </a:p>
          <a:p>
            <a:pPr lvl="1" eaLnBrk="1" hangingPunct="1">
              <a:lnSpc>
                <a:spcPct val="80000"/>
              </a:lnSpc>
              <a:buFont typeface="Wingdings" pitchFamily="2" charset="2"/>
              <a:buNone/>
            </a:pPr>
            <a:r>
              <a:rPr lang="es-MX" sz="1300"/>
              <a:t> 	Es un intercambiador de calor de las misma características que el de las plantas térmicas estudiado anteriormente.</a:t>
            </a:r>
            <a:endParaRPr lang="es-ES" sz="1300"/>
          </a:p>
        </p:txBody>
      </p:sp>
    </p:spTree>
  </p:cSld>
  <p:clrMapOvr>
    <a:masterClrMapping/>
  </p:clrMapOvr>
  <p:transition/>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4" name="Rectangle 2"/>
          <p:cNvSpPr>
            <a:spLocks noGrp="1" noChangeArrowheads="1"/>
          </p:cNvSpPr>
          <p:nvPr>
            <p:ph type="title"/>
          </p:nvPr>
        </p:nvSpPr>
        <p:spPr/>
        <p:txBody>
          <a:bodyPr/>
          <a:lstStyle/>
          <a:p>
            <a:pPr eaLnBrk="1" hangingPunct="1"/>
            <a:r>
              <a:rPr lang="es-ES" sz="4000"/>
              <a:t>Sistema de Lubricación de Motores Diesel</a:t>
            </a:r>
          </a:p>
        </p:txBody>
      </p:sp>
      <p:pic>
        <p:nvPicPr>
          <p:cNvPr id="4" name="Lubricacion de motor">
            <a:hlinkClick r:id="" action="ppaction://media"/>
            <a:extLst>
              <a:ext uri="{FF2B5EF4-FFF2-40B4-BE49-F238E27FC236}">
                <a16:creationId xmlns:a16="http://schemas.microsoft.com/office/drawing/2014/main" id="{10746A60-5D60-459E-A8CD-03AF472D3EEC}"/>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1941513" y="1827213"/>
            <a:ext cx="6172200" cy="4114800"/>
          </a:xfr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644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vol="80000" showWhenStopped="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8" name="Rectangle 8"/>
          <p:cNvSpPr>
            <a:spLocks noGrp="1" noChangeArrowheads="1"/>
          </p:cNvSpPr>
          <p:nvPr>
            <p:ph type="dt" sz="quarter" idx="10"/>
          </p:nvPr>
        </p:nvSpPr>
        <p:spPr>
          <a:noFill/>
        </p:spPr>
        <p:txBody>
          <a:bodyPr/>
          <a:lstStyle/>
          <a:p>
            <a:r>
              <a:rPr lang="es-ES"/>
              <a:t>Abril 2008</a:t>
            </a:r>
          </a:p>
        </p:txBody>
      </p:sp>
      <p:sp>
        <p:nvSpPr>
          <p:cNvPr id="183299" name="Rectangle 4"/>
          <p:cNvSpPr>
            <a:spLocks noGrp="1" noChangeArrowheads="1"/>
          </p:cNvSpPr>
          <p:nvPr>
            <p:ph type="ctrTitle"/>
          </p:nvPr>
        </p:nvSpPr>
        <p:spPr/>
        <p:txBody>
          <a:bodyPr/>
          <a:lstStyle/>
          <a:p>
            <a:pPr eaLnBrk="1" hangingPunct="1"/>
            <a:r>
              <a:rPr lang="es-ES"/>
              <a:t>Motores de combustión Interna</a:t>
            </a:r>
          </a:p>
        </p:txBody>
      </p:sp>
      <p:sp>
        <p:nvSpPr>
          <p:cNvPr id="183300" name="Rectangle 5"/>
          <p:cNvSpPr>
            <a:spLocks noGrp="1" noChangeArrowheads="1"/>
          </p:cNvSpPr>
          <p:nvPr>
            <p:ph type="subTitle" idx="1"/>
          </p:nvPr>
        </p:nvSpPr>
        <p:spPr/>
        <p:txBody>
          <a:bodyPr/>
          <a:lstStyle/>
          <a:p>
            <a:pPr eaLnBrk="1" hangingPunct="1"/>
            <a:r>
              <a:rPr lang="es-ES"/>
              <a:t>FIN Motores Diesel</a:t>
            </a:r>
          </a:p>
        </p:txBody>
      </p:sp>
    </p:spTree>
  </p:cSld>
  <p:clrMapOvr>
    <a:masterClrMapping/>
  </p:clrMapOvr>
  <p:transition/>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5698" name="Rectangle 8"/>
          <p:cNvSpPr>
            <a:spLocks noGrp="1" noChangeArrowheads="1"/>
          </p:cNvSpPr>
          <p:nvPr>
            <p:ph type="dt" sz="quarter" idx="10"/>
          </p:nvPr>
        </p:nvSpPr>
        <p:spPr>
          <a:noFill/>
        </p:spPr>
        <p:txBody>
          <a:bodyPr/>
          <a:lstStyle/>
          <a:p>
            <a:r>
              <a:rPr lang="es-ES"/>
              <a:t>Abril 2008</a:t>
            </a:r>
          </a:p>
        </p:txBody>
      </p:sp>
      <p:sp>
        <p:nvSpPr>
          <p:cNvPr id="285699" name="Rectangle 4"/>
          <p:cNvSpPr>
            <a:spLocks noGrp="1" noChangeArrowheads="1"/>
          </p:cNvSpPr>
          <p:nvPr>
            <p:ph type="ctrTitle"/>
          </p:nvPr>
        </p:nvSpPr>
        <p:spPr/>
        <p:txBody>
          <a:bodyPr/>
          <a:lstStyle/>
          <a:p>
            <a:pPr eaLnBrk="1" hangingPunct="1"/>
            <a:r>
              <a:rPr lang="es-MX"/>
              <a:t>U.T.2 Motores de Combustión Interna y Turbinas a Gas</a:t>
            </a:r>
            <a:endParaRPr lang="es-ES"/>
          </a:p>
        </p:txBody>
      </p:sp>
      <p:sp>
        <p:nvSpPr>
          <p:cNvPr id="285700" name="Rectangle 5"/>
          <p:cNvSpPr>
            <a:spLocks noGrp="1" noChangeArrowheads="1"/>
          </p:cNvSpPr>
          <p:nvPr>
            <p:ph type="subTitle" idx="1"/>
          </p:nvPr>
        </p:nvSpPr>
        <p:spPr/>
        <p:txBody>
          <a:bodyPr/>
          <a:lstStyle/>
          <a:p>
            <a:pPr eaLnBrk="1" hangingPunct="1"/>
            <a:r>
              <a:rPr lang="es-ES"/>
              <a:t>Fin Unidad temática Nº 2</a:t>
            </a:r>
          </a:p>
        </p:txBody>
      </p:sp>
    </p:spTree>
  </p:cSld>
  <p:clrMapOvr>
    <a:masterClrMapping/>
  </p:clrMapOvr>
  <p:transition/>
</p:sld>
</file>

<file path=ppt/theme/theme1.xml><?xml version="1.0" encoding="utf-8"?>
<a:theme xmlns:a="http://schemas.openxmlformats.org/drawingml/2006/main" name="Eclipse">
  <a:themeElements>
    <a:clrScheme name="Eclipse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fontScheme name="Eclipse">
      <a:majorFont>
        <a:latin typeface="Arial"/>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Eclipse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clrMap bg1="lt1" tx1="dk1" bg2="lt2" tx2="dk2" accent1="accent1" accent2="accent2" accent3="accent3" accent4="accent4" accent5="accent5" accent6="accent6" hlink="hlink" folHlink="folHlink"/>
    </a:extraClrScheme>
    <a:extraClrScheme>
      <a:clrScheme name="Eclipse 2">
        <a:dk1>
          <a:srgbClr val="000000"/>
        </a:dk1>
        <a:lt1>
          <a:srgbClr val="FFFFFF"/>
        </a:lt1>
        <a:dk2>
          <a:srgbClr val="333366"/>
        </a:dk2>
        <a:lt2>
          <a:srgbClr val="5F5F5F"/>
        </a:lt2>
        <a:accent1>
          <a:srgbClr val="CC99FF"/>
        </a:accent1>
        <a:accent2>
          <a:srgbClr val="99CCCC"/>
        </a:accent2>
        <a:accent3>
          <a:srgbClr val="FFFFFF"/>
        </a:accent3>
        <a:accent4>
          <a:srgbClr val="000000"/>
        </a:accent4>
        <a:accent5>
          <a:srgbClr val="E2CAFF"/>
        </a:accent5>
        <a:accent6>
          <a:srgbClr val="8AB9B9"/>
        </a:accent6>
        <a:hlink>
          <a:srgbClr val="666699"/>
        </a:hlink>
        <a:folHlink>
          <a:srgbClr val="660066"/>
        </a:folHlink>
      </a:clrScheme>
      <a:clrMap bg1="lt1" tx1="dk1" bg2="lt2" tx2="dk2" accent1="accent1" accent2="accent2" accent3="accent3" accent4="accent4" accent5="accent5" accent6="accent6" hlink="hlink" folHlink="folHlink"/>
    </a:extraClrScheme>
    <a:extraClrScheme>
      <a:clrScheme name="Eclipse 3">
        <a:dk1>
          <a:srgbClr val="000000"/>
        </a:dk1>
        <a:lt1>
          <a:srgbClr val="FFFFFF"/>
        </a:lt1>
        <a:dk2>
          <a:srgbClr val="0000CC"/>
        </a:dk2>
        <a:lt2>
          <a:srgbClr val="434343"/>
        </a:lt2>
        <a:accent1>
          <a:srgbClr val="99CC00"/>
        </a:accent1>
        <a:accent2>
          <a:srgbClr val="FFCC00"/>
        </a:accent2>
        <a:accent3>
          <a:srgbClr val="FFFFFF"/>
        </a:accent3>
        <a:accent4>
          <a:srgbClr val="000000"/>
        </a:accent4>
        <a:accent5>
          <a:srgbClr val="CAE2AA"/>
        </a:accent5>
        <a:accent6>
          <a:srgbClr val="E7B900"/>
        </a:accent6>
        <a:hlink>
          <a:srgbClr val="FF0000"/>
        </a:hlink>
        <a:folHlink>
          <a:srgbClr val="808080"/>
        </a:folHlink>
      </a:clrScheme>
      <a:clrMap bg1="lt1" tx1="dk1" bg2="lt2" tx2="dk2" accent1="accent1" accent2="accent2" accent3="accent3" accent4="accent4" accent5="accent5" accent6="accent6" hlink="hlink" folHlink="folHlink"/>
    </a:extraClrScheme>
    <a:extraClrScheme>
      <a:clrScheme name="Eclipse 4">
        <a:dk1>
          <a:srgbClr val="000000"/>
        </a:dk1>
        <a:lt1>
          <a:srgbClr val="64AAAE"/>
        </a:lt1>
        <a:dk2>
          <a:srgbClr val="FFFFCC"/>
        </a:dk2>
        <a:lt2>
          <a:srgbClr val="5F5F5F"/>
        </a:lt2>
        <a:accent1>
          <a:srgbClr val="B4B1DB"/>
        </a:accent1>
        <a:accent2>
          <a:srgbClr val="61C1D7"/>
        </a:accent2>
        <a:accent3>
          <a:srgbClr val="B8D2D3"/>
        </a:accent3>
        <a:accent4>
          <a:srgbClr val="000000"/>
        </a:accent4>
        <a:accent5>
          <a:srgbClr val="D6D5EA"/>
        </a:accent5>
        <a:accent6>
          <a:srgbClr val="57AFC3"/>
        </a:accent6>
        <a:hlink>
          <a:srgbClr val="257177"/>
        </a:hlink>
        <a:folHlink>
          <a:srgbClr val="CCCCCC"/>
        </a:folHlink>
      </a:clrScheme>
      <a:clrMap bg1="lt1" tx1="dk1" bg2="lt2" tx2="dk2" accent1="accent1" accent2="accent2" accent3="accent3" accent4="accent4" accent5="accent5" accent6="accent6" hlink="hlink" folHlink="folHlink"/>
    </a:extraClrScheme>
    <a:extraClrScheme>
      <a:clrScheme name="Eclipse 5">
        <a:dk1>
          <a:srgbClr val="5F5F5F"/>
        </a:dk1>
        <a:lt1>
          <a:srgbClr val="F8F8F8"/>
        </a:lt1>
        <a:dk2>
          <a:srgbClr val="2A285A"/>
        </a:dk2>
        <a:lt2>
          <a:srgbClr val="FFFFFF"/>
        </a:lt2>
        <a:accent1>
          <a:srgbClr val="999966"/>
        </a:accent1>
        <a:accent2>
          <a:srgbClr val="8C8B9D"/>
        </a:accent2>
        <a:accent3>
          <a:srgbClr val="ACACB5"/>
        </a:accent3>
        <a:accent4>
          <a:srgbClr val="D4D4D4"/>
        </a:accent4>
        <a:accent5>
          <a:srgbClr val="CACAB8"/>
        </a:accent5>
        <a:accent6>
          <a:srgbClr val="7E7D8E"/>
        </a:accent6>
        <a:hlink>
          <a:srgbClr val="465174"/>
        </a:hlink>
        <a:folHlink>
          <a:srgbClr val="C0C0C0"/>
        </a:folHlink>
      </a:clrScheme>
      <a:clrMap bg1="dk2" tx1="lt1" bg2="dk1" tx2="lt2" accent1="accent1" accent2="accent2" accent3="accent3" accent4="accent4" accent5="accent5" accent6="accent6" hlink="hlink" folHlink="folHlink"/>
    </a:extraClrScheme>
    <a:extraClrScheme>
      <a:clrScheme name="Eclipse 6">
        <a:dk1>
          <a:srgbClr val="434343"/>
        </a:dk1>
        <a:lt1>
          <a:srgbClr val="FFFFFF"/>
        </a:lt1>
        <a:dk2>
          <a:srgbClr val="360404"/>
        </a:dk2>
        <a:lt2>
          <a:srgbClr val="FFFFFF"/>
        </a:lt2>
        <a:accent1>
          <a:srgbClr val="669900"/>
        </a:accent1>
        <a:accent2>
          <a:srgbClr val="CC6600"/>
        </a:accent2>
        <a:accent3>
          <a:srgbClr val="AEAAAA"/>
        </a:accent3>
        <a:accent4>
          <a:srgbClr val="DADADA"/>
        </a:accent4>
        <a:accent5>
          <a:srgbClr val="B8CAAA"/>
        </a:accent5>
        <a:accent6>
          <a:srgbClr val="B95C00"/>
        </a:accent6>
        <a:hlink>
          <a:srgbClr val="CC3300"/>
        </a:hlink>
        <a:folHlink>
          <a:srgbClr val="808080"/>
        </a:folHlink>
      </a:clrScheme>
      <a:clrMap bg1="dk2" tx1="lt1" bg2="dk1" tx2="lt2" accent1="accent1" accent2="accent2" accent3="accent3" accent4="accent4" accent5="accent5" accent6="accent6" hlink="hlink" folHlink="folHlink"/>
    </a:extraClrScheme>
    <a:extraClrScheme>
      <a:clrScheme name="Eclipse 7">
        <a:dk1>
          <a:srgbClr val="434343"/>
        </a:dk1>
        <a:lt1>
          <a:srgbClr val="FFFFFF"/>
        </a:lt1>
        <a:dk2>
          <a:srgbClr val="000000"/>
        </a:dk2>
        <a:lt2>
          <a:srgbClr val="8285FE"/>
        </a:lt2>
        <a:accent1>
          <a:srgbClr val="669900"/>
        </a:accent1>
        <a:accent2>
          <a:srgbClr val="9900FF"/>
        </a:accent2>
        <a:accent3>
          <a:srgbClr val="AAAAAA"/>
        </a:accent3>
        <a:accent4>
          <a:srgbClr val="DADADA"/>
        </a:accent4>
        <a:accent5>
          <a:srgbClr val="B8CAAA"/>
        </a:accent5>
        <a:accent6>
          <a:srgbClr val="8A00E7"/>
        </a:accent6>
        <a:hlink>
          <a:srgbClr val="6600CC"/>
        </a:hlink>
        <a:folHlink>
          <a:srgbClr val="808080"/>
        </a:folHlink>
      </a:clrScheme>
      <a:clrMap bg1="dk2" tx1="lt1" bg2="dk1" tx2="lt2" accent1="accent1" accent2="accent2" accent3="accent3" accent4="accent4" accent5="accent5" accent6="accent6" hlink="hlink" folHlink="folHlink"/>
    </a:extraClrScheme>
    <a:extraClrScheme>
      <a:clrScheme name="Eclipse 8">
        <a:dk1>
          <a:srgbClr val="434343"/>
        </a:dk1>
        <a:lt1>
          <a:srgbClr val="FFFFFF"/>
        </a:lt1>
        <a:dk2>
          <a:srgbClr val="000000"/>
        </a:dk2>
        <a:lt2>
          <a:srgbClr val="0066FF"/>
        </a:lt2>
        <a:accent1>
          <a:srgbClr val="339966"/>
        </a:accent1>
        <a:accent2>
          <a:srgbClr val="FFCC00"/>
        </a:accent2>
        <a:accent3>
          <a:srgbClr val="AAAAAA"/>
        </a:accent3>
        <a:accent4>
          <a:srgbClr val="DADADA"/>
        </a:accent4>
        <a:accent5>
          <a:srgbClr val="ADCAB8"/>
        </a:accent5>
        <a:accent6>
          <a:srgbClr val="E7B900"/>
        </a:accent6>
        <a:hlink>
          <a:srgbClr val="CC0000"/>
        </a:hlink>
        <a:folHlink>
          <a:srgbClr val="808080"/>
        </a:folHlink>
      </a:clrScheme>
      <a:clrMap bg1="dk2" tx1="lt1" bg2="dk1" tx2="lt2" accent1="accent1" accent2="accent2" accent3="accent3" accent4="accent4" accent5="accent5" accent6="accent6" hlink="hlink" folHlink="folHlink"/>
    </a:extraClrScheme>
    <a:extraClrScheme>
      <a:clrScheme name="Eclipse 9">
        <a:dk1>
          <a:srgbClr val="333300"/>
        </a:dk1>
        <a:lt1>
          <a:srgbClr val="FFFFFF"/>
        </a:lt1>
        <a:dk2>
          <a:srgbClr val="669900"/>
        </a:dk2>
        <a:lt2>
          <a:srgbClr val="FFFFCC"/>
        </a:lt2>
        <a:accent1>
          <a:srgbClr val="CCCC00"/>
        </a:accent1>
        <a:accent2>
          <a:srgbClr val="99CC00"/>
        </a:accent2>
        <a:accent3>
          <a:srgbClr val="B8CAAA"/>
        </a:accent3>
        <a:accent4>
          <a:srgbClr val="DADADA"/>
        </a:accent4>
        <a:accent5>
          <a:srgbClr val="E2E2AA"/>
        </a:accent5>
        <a:accent6>
          <a:srgbClr val="8AB900"/>
        </a:accent6>
        <a:hlink>
          <a:srgbClr val="336600"/>
        </a:hlink>
        <a:folHlink>
          <a:srgbClr val="FFFF66"/>
        </a:folHlink>
      </a:clrScheme>
      <a:clrMap bg1="dk2" tx1="lt1" bg2="dk1" tx2="lt2" accent1="accent1" accent2="accent2" accent3="accent3" accent4="accent4" accent5="accent5" accent6="accent6" hlink="hlink" folHlink="folHlink"/>
    </a:extraClrScheme>
    <a:extraClrScheme>
      <a:clrScheme name="Eclipse 10">
        <a:dk1>
          <a:srgbClr val="333333"/>
        </a:dk1>
        <a:lt1>
          <a:srgbClr val="FFFFCC"/>
        </a:lt1>
        <a:dk2>
          <a:srgbClr val="660000"/>
        </a:dk2>
        <a:lt2>
          <a:srgbClr val="CCCCCC"/>
        </a:lt2>
        <a:accent1>
          <a:srgbClr val="FF6600"/>
        </a:accent1>
        <a:accent2>
          <a:srgbClr val="CC3300"/>
        </a:accent2>
        <a:accent3>
          <a:srgbClr val="B8AAAA"/>
        </a:accent3>
        <a:accent4>
          <a:srgbClr val="DADAAE"/>
        </a:accent4>
        <a:accent5>
          <a:srgbClr val="FFB8AA"/>
        </a:accent5>
        <a:accent6>
          <a:srgbClr val="B92D00"/>
        </a:accent6>
        <a:hlink>
          <a:srgbClr val="990000"/>
        </a:hlink>
        <a:folHlink>
          <a:srgbClr val="CC990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Eclipse</Template>
  <TotalTime>165070</TotalTime>
  <Words>9815</Words>
  <Application>Microsoft Office PowerPoint</Application>
  <PresentationFormat>Presentación en pantalla (4:3)</PresentationFormat>
  <Paragraphs>1134</Paragraphs>
  <Slides>176</Slides>
  <Notes>3</Notes>
  <HiddenSlides>0</HiddenSlides>
  <MMClips>19</MMClips>
  <ScaleCrop>false</ScaleCrop>
  <HeadingPairs>
    <vt:vector size="8" baseType="variant">
      <vt:variant>
        <vt:lpstr>Fuentes usadas</vt:lpstr>
      </vt:variant>
      <vt:variant>
        <vt:i4>5</vt:i4>
      </vt:variant>
      <vt:variant>
        <vt:lpstr>Tema</vt:lpstr>
      </vt:variant>
      <vt:variant>
        <vt:i4>1</vt:i4>
      </vt:variant>
      <vt:variant>
        <vt:lpstr>Servidores OLE incrustados</vt:lpstr>
      </vt:variant>
      <vt:variant>
        <vt:i4>1</vt:i4>
      </vt:variant>
      <vt:variant>
        <vt:lpstr>Títulos de diapositiva</vt:lpstr>
      </vt:variant>
      <vt:variant>
        <vt:i4>176</vt:i4>
      </vt:variant>
    </vt:vector>
  </HeadingPairs>
  <TitlesOfParts>
    <vt:vector size="183" baseType="lpstr">
      <vt:lpstr>Arial</vt:lpstr>
      <vt:lpstr>Symbol</vt:lpstr>
      <vt:lpstr>Times New Roman</vt:lpstr>
      <vt:lpstr>Verdana</vt:lpstr>
      <vt:lpstr>Wingdings</vt:lpstr>
      <vt:lpstr>Eclipse</vt:lpstr>
      <vt:lpstr>Objeto empaquetador del shell</vt:lpstr>
      <vt:lpstr>Sistemas de Ingeniería </vt:lpstr>
      <vt:lpstr>SISTEMAS  DE  INGENIERIA</vt:lpstr>
      <vt:lpstr>Motores de Combustión Interna y Turbinas a Gas</vt:lpstr>
      <vt:lpstr>Motores de Combustión Interna y Turbinas a Gas</vt:lpstr>
      <vt:lpstr>Introducción</vt:lpstr>
      <vt:lpstr>Nociones generales motores de C.I.</vt:lpstr>
      <vt:lpstr>Nociones generales motores de C.I.</vt:lpstr>
      <vt:lpstr>Nociones generales motores de C.I.</vt:lpstr>
      <vt:lpstr>Nociones generales motores de C.I.</vt:lpstr>
      <vt:lpstr>Nociones generales motores de C.I.</vt:lpstr>
      <vt:lpstr>Nociones generales motores de C.I.</vt:lpstr>
      <vt:lpstr>Nociones generales motores de C.I.</vt:lpstr>
      <vt:lpstr>Rendimientos de motores de C.I</vt:lpstr>
      <vt:lpstr>Rendimientos de motores de C.I</vt:lpstr>
      <vt:lpstr>Rendimientos de motores de C.I</vt:lpstr>
      <vt:lpstr>Nociones generales motores de C.I.</vt:lpstr>
      <vt:lpstr>Nociones generales motores de C.I.</vt:lpstr>
      <vt:lpstr>Nociones generales motores de C.I.</vt:lpstr>
      <vt:lpstr>Nociones generales motores de C.I.</vt:lpstr>
      <vt:lpstr>Nociones generales motores de C.I.</vt:lpstr>
      <vt:lpstr>Motores de Combustión Interna y Turbinas a Gas</vt:lpstr>
      <vt:lpstr>Disposición General y Elementos Básicos</vt:lpstr>
      <vt:lpstr>Disposición General y Elementos Básicos</vt:lpstr>
      <vt:lpstr>Disposición General y Elementos Básicos – Componentes Fijos</vt:lpstr>
      <vt:lpstr>Disposición General y Elementos Básicos – Componentes Fijos</vt:lpstr>
      <vt:lpstr>Disposición General y Elementos Básicos – Componentes Fijos</vt:lpstr>
      <vt:lpstr>Disposición General y Elementos Básicos – Componentes Fijos</vt:lpstr>
      <vt:lpstr>Disposición General y Elementos Básicos – Componentes Fijos</vt:lpstr>
      <vt:lpstr>Disposición General y Elementos Básicos – Componentes Fijos</vt:lpstr>
      <vt:lpstr>Disposición General y Elementos Básicos – Componentes Fijos</vt:lpstr>
      <vt:lpstr>Disposición General y Elementos Básicos – Componentes Fijos</vt:lpstr>
      <vt:lpstr>Disposición General y Elementos Básicos – Componentes Fijos</vt:lpstr>
      <vt:lpstr>Disposición General y Elementos Básicos – Componentes Fijos</vt:lpstr>
      <vt:lpstr>Disposición General y Elementos Básicos – Componentes Fijos</vt:lpstr>
      <vt:lpstr>Disposición General y Elementos Básicos – Componentes Fijos</vt:lpstr>
      <vt:lpstr>Disposición General y Elementos Básicos – Componentes Fijos</vt:lpstr>
      <vt:lpstr>Disposición General y Elementos Básicos – Componentes Fijos</vt:lpstr>
      <vt:lpstr>Disposición General y Elementos Básicos – Componentes Fijos</vt:lpstr>
      <vt:lpstr>Disposición General y Elementos Básicos – Componentes Fijos</vt:lpstr>
      <vt:lpstr>Disposición General y Elementos Básicos – Componentes Fijos</vt:lpstr>
      <vt:lpstr>Disposición General y Elementos Básicos – Componentes Fijos</vt:lpstr>
      <vt:lpstr>Disposición General y Elementos Básicos – Componentes Fijos</vt:lpstr>
      <vt:lpstr>Disposición General y Elementos Básicos – Componentes Fijos</vt:lpstr>
      <vt:lpstr>Disposición General y Elementos Básicos – Componentes Fijos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Sistemas de combustible en Motores Diesel</vt:lpstr>
      <vt:lpstr>Sistemas de combustible en Motores Diesel</vt:lpstr>
      <vt:lpstr>Sistemas de combustible en Motores Diesel</vt:lpstr>
      <vt:lpstr>Sistemas de combustible en Motores Diesel</vt:lpstr>
      <vt:lpstr>Sistemas de combustible en Motores Diesel</vt:lpstr>
      <vt:lpstr>Sistemas de combustible en Motores Diesel</vt:lpstr>
      <vt:lpstr>Sistemas de combustible en Motores Diesel</vt:lpstr>
      <vt:lpstr>Sistemas de combustible en Motores Diesel</vt:lpstr>
      <vt:lpstr>Sistemas de combustible en Motores Diesel</vt:lpstr>
      <vt:lpstr>Sistemas de combustible en Motores Diesel</vt:lpstr>
      <vt:lpstr>Sistemas de combustible en Motores Diesel</vt:lpstr>
      <vt:lpstr>Sistemas de combustible en Motores Diesel</vt:lpstr>
      <vt:lpstr>Sistemas de combustible en Motores Diesel</vt:lpstr>
      <vt:lpstr>Sistemas de combustible en Motores Diesel</vt:lpstr>
      <vt:lpstr>Sistemas de combustible en Motores Diesel</vt:lpstr>
      <vt:lpstr>Sistemas de combustible en Motores Diesel</vt:lpstr>
      <vt:lpstr>Sistemas de combustible en Motores Diesel</vt:lpstr>
      <vt:lpstr>Sistemas de combustible en Motores Diesel</vt:lpstr>
      <vt:lpstr>Sistemas de combustible en Motores Diesel</vt:lpstr>
      <vt:lpstr>Clasificación General de los Motores Diesel</vt:lpstr>
      <vt:lpstr>Sistema de Lubricación de Motores Diesel</vt:lpstr>
      <vt:lpstr>Sistema de Lubricación de Motores Diesel</vt:lpstr>
      <vt:lpstr>Sistema de Lubricación de Motores Diesel</vt:lpstr>
      <vt:lpstr>Sistema de Lubricación de Motores Diesel</vt:lpstr>
      <vt:lpstr>Sistema de Lubricación de Motores Diesel</vt:lpstr>
      <vt:lpstr>Sistema de Lubricación de Motores Diesel</vt:lpstr>
      <vt:lpstr>Sistema de Lubricación de Motores Diesel</vt:lpstr>
      <vt:lpstr>Sistema de Lubricación de Motores Diesel</vt:lpstr>
      <vt:lpstr>Sistema de Lubricación de Motores Diesel</vt:lpstr>
      <vt:lpstr>Sistema de Lubricación de Motores Diesel</vt:lpstr>
      <vt:lpstr>Sistema de Lubricación de Motores Diesel</vt:lpstr>
      <vt:lpstr>Sistema de Lubricación de Motores Diesel</vt:lpstr>
      <vt:lpstr>Motores de combustión Interna</vt:lpstr>
      <vt:lpstr>U.T.2 Motores de Combustión Interna y Turbinas a Gas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Sistemas de Ingeniería</dc:title>
  <dc:creator>USUARIO</dc:creator>
  <cp:lastModifiedBy>ALberto Garcia</cp:lastModifiedBy>
  <cp:revision>297</cp:revision>
  <dcterms:created xsi:type="dcterms:W3CDTF">2008-04-11T19:59:31Z</dcterms:created>
  <dcterms:modified xsi:type="dcterms:W3CDTF">2022-04-19T23:29:47Z</dcterms:modified>
</cp:coreProperties>
</file>