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9" r:id="rId3"/>
    <p:sldId id="268" r:id="rId4"/>
    <p:sldId id="256" r:id="rId5"/>
    <p:sldId id="267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13-06-2024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80521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13-06-2024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32674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13-06-2024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6551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13-06-2024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89056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13-06-2024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14564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13-06-2024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38898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13-06-2024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937559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13-06-2024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6215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13-06-2024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6969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13-06-2024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61328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13-06-2024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54507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92DBF0-7BA9-439B-99D1-48727ABA6345}" type="datetimeFigureOut">
              <a:rPr lang="es-CL" smtClean="0"/>
              <a:t>13-06-2024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71711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www.profesorenlinea.cl/imagenchilehistoria/LimitesColoni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1739"/>
            <a:ext cx="4248472" cy="682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6473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para tratado de 18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3728"/>
            <a:ext cx="7560840" cy="6834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2961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83" y="405122"/>
            <a:ext cx="9071634" cy="6047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429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upload.wikimedia.org/wikipedia/commons/7/71/AlgunasIslasAlSurDelCanalBeag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927"/>
            <a:ext cx="9144000" cy="68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1225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428026" cy="539743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/>
          <a:srcRect l="14668" r="2856" b="3963"/>
          <a:stretch/>
        </p:blipFill>
        <p:spPr>
          <a:xfrm>
            <a:off x="3959424" y="2969568"/>
            <a:ext cx="5184576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276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0</Words>
  <Application>Microsoft Office PowerPoint</Application>
  <PresentationFormat>Presentación en pantalla (4:3)</PresentationFormat>
  <Paragraphs>0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8" baseType="lpstr"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Lorena</cp:lastModifiedBy>
  <cp:revision>11</cp:revision>
  <dcterms:created xsi:type="dcterms:W3CDTF">2018-06-11T05:58:31Z</dcterms:created>
  <dcterms:modified xsi:type="dcterms:W3CDTF">2024-06-14T02:02:21Z</dcterms:modified>
</cp:coreProperties>
</file>