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notesMasterIdLst>
    <p:notesMasterId r:id="rId28"/>
  </p:notesMasterIdLst>
  <p:handoutMasterIdLst>
    <p:handoutMasterId r:id="rId29"/>
  </p:handoutMasterIdLst>
  <p:sldIdLst>
    <p:sldId id="294" r:id="rId2"/>
    <p:sldId id="261" r:id="rId3"/>
    <p:sldId id="329" r:id="rId4"/>
    <p:sldId id="310" r:id="rId5"/>
    <p:sldId id="258" r:id="rId6"/>
    <p:sldId id="311" r:id="rId7"/>
    <p:sldId id="312" r:id="rId8"/>
    <p:sldId id="314" r:id="rId9"/>
    <p:sldId id="264" r:id="rId10"/>
    <p:sldId id="315" r:id="rId11"/>
    <p:sldId id="317" r:id="rId12"/>
    <p:sldId id="287" r:id="rId13"/>
    <p:sldId id="316" r:id="rId14"/>
    <p:sldId id="288" r:id="rId15"/>
    <p:sldId id="318" r:id="rId16"/>
    <p:sldId id="289" r:id="rId17"/>
    <p:sldId id="291" r:id="rId18"/>
    <p:sldId id="319" r:id="rId19"/>
    <p:sldId id="326" r:id="rId20"/>
    <p:sldId id="327" r:id="rId21"/>
    <p:sldId id="328" r:id="rId22"/>
    <p:sldId id="292" r:id="rId23"/>
    <p:sldId id="320" r:id="rId24"/>
    <p:sldId id="321" r:id="rId25"/>
    <p:sldId id="323" r:id="rId26"/>
    <p:sldId id="324" r:id="rId27"/>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118" autoAdjust="0"/>
    <p:restoredTop sz="94660"/>
  </p:normalViewPr>
  <p:slideViewPr>
    <p:cSldViewPr>
      <p:cViewPr>
        <p:scale>
          <a:sx n="70" d="100"/>
          <a:sy n="70" d="100"/>
        </p:scale>
        <p:origin x="-1242" y="-3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4695A3-4F0E-4BF5-8240-119CCD466FFC}"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s-CL"/>
        </a:p>
      </dgm:t>
    </dgm:pt>
    <dgm:pt modelId="{BAA9D62D-FAAD-4BA2-8BB9-7579AB7DC57C}">
      <dgm:prSet phldrT="[Text]"/>
      <dgm:spPr>
        <a:solidFill>
          <a:srgbClr val="0070C0"/>
        </a:solidFill>
      </dgm:spPr>
      <dgm:t>
        <a:bodyPr/>
        <a:lstStyle/>
        <a:p>
          <a:r>
            <a:rPr lang="es-CL" dirty="0" smtClean="0"/>
            <a:t>FA</a:t>
          </a:r>
          <a:endParaRPr lang="es-CL" dirty="0"/>
        </a:p>
      </dgm:t>
    </dgm:pt>
    <dgm:pt modelId="{08F61288-C631-4274-8D14-0E1169402524}" type="parTrans" cxnId="{94B36837-0B79-4C50-830C-D964BB7202E0}">
      <dgm:prSet/>
      <dgm:spPr/>
      <dgm:t>
        <a:bodyPr/>
        <a:lstStyle/>
        <a:p>
          <a:endParaRPr lang="es-CL"/>
        </a:p>
      </dgm:t>
    </dgm:pt>
    <dgm:pt modelId="{46C40029-B786-44F7-81DF-E2B0C9EFE3EF}" type="sibTrans" cxnId="{94B36837-0B79-4C50-830C-D964BB7202E0}">
      <dgm:prSet/>
      <dgm:spPr/>
      <dgm:t>
        <a:bodyPr/>
        <a:lstStyle/>
        <a:p>
          <a:endParaRPr lang="es-CL"/>
        </a:p>
      </dgm:t>
    </dgm:pt>
    <dgm:pt modelId="{A8B66895-9C51-436E-9F1C-3E8713621402}" type="asst">
      <dgm:prSet phldrT="[Text]" custT="1"/>
      <dgm:spPr/>
      <dgm:t>
        <a:bodyPr/>
        <a:lstStyle/>
        <a:p>
          <a:r>
            <a:rPr lang="es-CL" sz="2400" dirty="0" smtClean="0"/>
            <a:t>EM</a:t>
          </a:r>
          <a:endParaRPr lang="es-CL" sz="2400" dirty="0"/>
        </a:p>
      </dgm:t>
    </dgm:pt>
    <dgm:pt modelId="{04969204-5AD9-47AD-A8C0-F43ABED5CCC3}" type="parTrans" cxnId="{94DE75DB-E14C-4F4D-AEE7-7EDD3410C077}">
      <dgm:prSet/>
      <dgm:spPr/>
      <dgm:t>
        <a:bodyPr/>
        <a:lstStyle/>
        <a:p>
          <a:endParaRPr lang="es-CL"/>
        </a:p>
      </dgm:t>
    </dgm:pt>
    <dgm:pt modelId="{234A9E20-7604-4B40-ABB3-B18F8F359A47}" type="sibTrans" cxnId="{94DE75DB-E14C-4F4D-AEE7-7EDD3410C077}">
      <dgm:prSet/>
      <dgm:spPr/>
      <dgm:t>
        <a:bodyPr/>
        <a:lstStyle/>
        <a:p>
          <a:endParaRPr lang="es-CL"/>
        </a:p>
      </dgm:t>
    </dgm:pt>
    <dgm:pt modelId="{A3E04843-FD57-41D2-A15D-A1D1F1C936A1}">
      <dgm:prSet phldrT="[Text]" custT="1"/>
      <dgm:spPr/>
      <dgm:t>
        <a:bodyPr/>
        <a:lstStyle/>
        <a:p>
          <a:r>
            <a:rPr lang="es-CL" sz="4000" dirty="0" smtClean="0"/>
            <a:t>ATF</a:t>
          </a:r>
          <a:endParaRPr lang="es-CL" sz="4000" dirty="0"/>
        </a:p>
      </dgm:t>
    </dgm:pt>
    <dgm:pt modelId="{A0688910-8245-4499-A8D2-6DE2BC0926D0}" type="parTrans" cxnId="{F24C4D44-4CC1-4F19-85E6-7B10F2BE296F}">
      <dgm:prSet/>
      <dgm:spPr/>
      <dgm:t>
        <a:bodyPr/>
        <a:lstStyle/>
        <a:p>
          <a:endParaRPr lang="es-CL"/>
        </a:p>
      </dgm:t>
    </dgm:pt>
    <dgm:pt modelId="{C009F46D-D27F-4F6C-9447-83C581183C05}" type="sibTrans" cxnId="{F24C4D44-4CC1-4F19-85E6-7B10F2BE296F}">
      <dgm:prSet/>
      <dgm:spPr/>
      <dgm:t>
        <a:bodyPr/>
        <a:lstStyle/>
        <a:p>
          <a:endParaRPr lang="es-CL"/>
        </a:p>
      </dgm:t>
    </dgm:pt>
    <dgm:pt modelId="{D93E7DAC-AA2B-4DA2-B3B1-56FC3F14B39D}">
      <dgm:prSet phldrT="[Text]" custT="1"/>
      <dgm:spPr/>
      <dgm:t>
        <a:bodyPr/>
        <a:lstStyle/>
        <a:p>
          <a:r>
            <a:rPr lang="es-CL" sz="4000" dirty="0" smtClean="0"/>
            <a:t>LF</a:t>
          </a:r>
          <a:endParaRPr lang="es-CL" sz="4000" dirty="0"/>
        </a:p>
      </dgm:t>
    </dgm:pt>
    <dgm:pt modelId="{23FDFA8A-23AA-4D37-9EE7-387429B79A5B}" type="parTrans" cxnId="{089F375D-C2E6-41D9-9241-BB3F2C373BBE}">
      <dgm:prSet/>
      <dgm:spPr/>
      <dgm:t>
        <a:bodyPr/>
        <a:lstStyle/>
        <a:p>
          <a:endParaRPr lang="es-CL"/>
        </a:p>
      </dgm:t>
    </dgm:pt>
    <dgm:pt modelId="{7388FE0E-312D-4E8E-A3F3-F1FDD8C70204}" type="sibTrans" cxnId="{089F375D-C2E6-41D9-9241-BB3F2C373BBE}">
      <dgm:prSet/>
      <dgm:spPr/>
      <dgm:t>
        <a:bodyPr/>
        <a:lstStyle/>
        <a:p>
          <a:endParaRPr lang="es-CL"/>
        </a:p>
      </dgm:t>
    </dgm:pt>
    <dgm:pt modelId="{6D35A68B-61A2-4A61-B469-1D1BB73E2DAC}" type="pres">
      <dgm:prSet presAssocID="{704695A3-4F0E-4BF5-8240-119CCD466FFC}" presName="hierChild1" presStyleCnt="0">
        <dgm:presLayoutVars>
          <dgm:orgChart val="1"/>
          <dgm:chPref val="1"/>
          <dgm:dir/>
          <dgm:animOne val="branch"/>
          <dgm:animLvl val="lvl"/>
          <dgm:resizeHandles/>
        </dgm:presLayoutVars>
      </dgm:prSet>
      <dgm:spPr/>
      <dgm:t>
        <a:bodyPr/>
        <a:lstStyle/>
        <a:p>
          <a:endParaRPr lang="es-CL"/>
        </a:p>
      </dgm:t>
    </dgm:pt>
    <dgm:pt modelId="{9C8C2127-40E4-4DE3-B224-BD6B9C0B1AAF}" type="pres">
      <dgm:prSet presAssocID="{BAA9D62D-FAAD-4BA2-8BB9-7579AB7DC57C}" presName="hierRoot1" presStyleCnt="0">
        <dgm:presLayoutVars>
          <dgm:hierBranch val="init"/>
        </dgm:presLayoutVars>
      </dgm:prSet>
      <dgm:spPr/>
    </dgm:pt>
    <dgm:pt modelId="{09EF9ED3-19CC-401E-9EE0-01699249A726}" type="pres">
      <dgm:prSet presAssocID="{BAA9D62D-FAAD-4BA2-8BB9-7579AB7DC57C}" presName="rootComposite1" presStyleCnt="0"/>
      <dgm:spPr/>
    </dgm:pt>
    <dgm:pt modelId="{D7E9D45F-1ED8-46B2-87B2-1065D3E0191E}" type="pres">
      <dgm:prSet presAssocID="{BAA9D62D-FAAD-4BA2-8BB9-7579AB7DC57C}" presName="rootText1" presStyleLbl="node0" presStyleIdx="0" presStyleCnt="1">
        <dgm:presLayoutVars>
          <dgm:chPref val="3"/>
        </dgm:presLayoutVars>
      </dgm:prSet>
      <dgm:spPr/>
      <dgm:t>
        <a:bodyPr/>
        <a:lstStyle/>
        <a:p>
          <a:endParaRPr lang="es-CL"/>
        </a:p>
      </dgm:t>
    </dgm:pt>
    <dgm:pt modelId="{20CB918A-2323-4EB0-9FBC-50618ABD4C1C}" type="pres">
      <dgm:prSet presAssocID="{BAA9D62D-FAAD-4BA2-8BB9-7579AB7DC57C}" presName="rootConnector1" presStyleLbl="node1" presStyleIdx="0" presStyleCnt="0"/>
      <dgm:spPr/>
      <dgm:t>
        <a:bodyPr/>
        <a:lstStyle/>
        <a:p>
          <a:endParaRPr lang="es-CL"/>
        </a:p>
      </dgm:t>
    </dgm:pt>
    <dgm:pt modelId="{E81E053D-FE76-45A5-9925-113FCF2BE741}" type="pres">
      <dgm:prSet presAssocID="{BAA9D62D-FAAD-4BA2-8BB9-7579AB7DC57C}" presName="hierChild2" presStyleCnt="0"/>
      <dgm:spPr/>
    </dgm:pt>
    <dgm:pt modelId="{CBE8B710-5B2E-4ECE-ACD0-F7E46DB36925}" type="pres">
      <dgm:prSet presAssocID="{A0688910-8245-4499-A8D2-6DE2BC0926D0}" presName="Name37" presStyleLbl="parChTrans1D2" presStyleIdx="0" presStyleCnt="3"/>
      <dgm:spPr/>
      <dgm:t>
        <a:bodyPr/>
        <a:lstStyle/>
        <a:p>
          <a:endParaRPr lang="es-CL"/>
        </a:p>
      </dgm:t>
    </dgm:pt>
    <dgm:pt modelId="{3F620D80-CCD2-497B-8F10-B05D9BD148A0}" type="pres">
      <dgm:prSet presAssocID="{A3E04843-FD57-41D2-A15D-A1D1F1C936A1}" presName="hierRoot2" presStyleCnt="0">
        <dgm:presLayoutVars>
          <dgm:hierBranch val="init"/>
        </dgm:presLayoutVars>
      </dgm:prSet>
      <dgm:spPr/>
    </dgm:pt>
    <dgm:pt modelId="{19150FE2-D272-4DEE-941B-10DAFFD0A1D5}" type="pres">
      <dgm:prSet presAssocID="{A3E04843-FD57-41D2-A15D-A1D1F1C936A1}" presName="rootComposite" presStyleCnt="0"/>
      <dgm:spPr/>
    </dgm:pt>
    <dgm:pt modelId="{FC772718-913C-4315-8E05-68B2E6E55B27}" type="pres">
      <dgm:prSet presAssocID="{A3E04843-FD57-41D2-A15D-A1D1F1C936A1}" presName="rootText" presStyleLbl="node2" presStyleIdx="0" presStyleCnt="2">
        <dgm:presLayoutVars>
          <dgm:chPref val="3"/>
        </dgm:presLayoutVars>
      </dgm:prSet>
      <dgm:spPr/>
      <dgm:t>
        <a:bodyPr/>
        <a:lstStyle/>
        <a:p>
          <a:endParaRPr lang="es-CL"/>
        </a:p>
      </dgm:t>
    </dgm:pt>
    <dgm:pt modelId="{72F945E9-99FC-49EE-871F-1681517476BE}" type="pres">
      <dgm:prSet presAssocID="{A3E04843-FD57-41D2-A15D-A1D1F1C936A1}" presName="rootConnector" presStyleLbl="node2" presStyleIdx="0" presStyleCnt="2"/>
      <dgm:spPr/>
      <dgm:t>
        <a:bodyPr/>
        <a:lstStyle/>
        <a:p>
          <a:endParaRPr lang="es-CL"/>
        </a:p>
      </dgm:t>
    </dgm:pt>
    <dgm:pt modelId="{7C3612A5-6E76-4B91-BAC4-88470B100D02}" type="pres">
      <dgm:prSet presAssocID="{A3E04843-FD57-41D2-A15D-A1D1F1C936A1}" presName="hierChild4" presStyleCnt="0"/>
      <dgm:spPr/>
    </dgm:pt>
    <dgm:pt modelId="{8036B778-FAAF-4229-9984-1E5707B864E6}" type="pres">
      <dgm:prSet presAssocID="{A3E04843-FD57-41D2-A15D-A1D1F1C936A1}" presName="hierChild5" presStyleCnt="0"/>
      <dgm:spPr/>
    </dgm:pt>
    <dgm:pt modelId="{2B304B16-3C4D-44BB-8B08-9A8F5C21887F}" type="pres">
      <dgm:prSet presAssocID="{23FDFA8A-23AA-4D37-9EE7-387429B79A5B}" presName="Name37" presStyleLbl="parChTrans1D2" presStyleIdx="1" presStyleCnt="3"/>
      <dgm:spPr/>
      <dgm:t>
        <a:bodyPr/>
        <a:lstStyle/>
        <a:p>
          <a:endParaRPr lang="es-CL"/>
        </a:p>
      </dgm:t>
    </dgm:pt>
    <dgm:pt modelId="{A2165712-120D-43D2-91AC-8AB8AA56E2EA}" type="pres">
      <dgm:prSet presAssocID="{D93E7DAC-AA2B-4DA2-B3B1-56FC3F14B39D}" presName="hierRoot2" presStyleCnt="0">
        <dgm:presLayoutVars>
          <dgm:hierBranch val="init"/>
        </dgm:presLayoutVars>
      </dgm:prSet>
      <dgm:spPr/>
    </dgm:pt>
    <dgm:pt modelId="{36DE1D32-6B87-480B-9908-D9CFEDA0E044}" type="pres">
      <dgm:prSet presAssocID="{D93E7DAC-AA2B-4DA2-B3B1-56FC3F14B39D}" presName="rootComposite" presStyleCnt="0"/>
      <dgm:spPr/>
    </dgm:pt>
    <dgm:pt modelId="{ACE9716F-4032-417B-A226-0AAC3896271A}" type="pres">
      <dgm:prSet presAssocID="{D93E7DAC-AA2B-4DA2-B3B1-56FC3F14B39D}" presName="rootText" presStyleLbl="node2" presStyleIdx="1" presStyleCnt="2">
        <dgm:presLayoutVars>
          <dgm:chPref val="3"/>
        </dgm:presLayoutVars>
      </dgm:prSet>
      <dgm:spPr/>
      <dgm:t>
        <a:bodyPr/>
        <a:lstStyle/>
        <a:p>
          <a:endParaRPr lang="es-CL"/>
        </a:p>
      </dgm:t>
    </dgm:pt>
    <dgm:pt modelId="{0DC9AF79-8BF6-4008-BDC7-1327404509B0}" type="pres">
      <dgm:prSet presAssocID="{D93E7DAC-AA2B-4DA2-B3B1-56FC3F14B39D}" presName="rootConnector" presStyleLbl="node2" presStyleIdx="1" presStyleCnt="2"/>
      <dgm:spPr/>
      <dgm:t>
        <a:bodyPr/>
        <a:lstStyle/>
        <a:p>
          <a:endParaRPr lang="es-CL"/>
        </a:p>
      </dgm:t>
    </dgm:pt>
    <dgm:pt modelId="{90DD6EA2-B028-4154-8252-75AF671B1BAD}" type="pres">
      <dgm:prSet presAssocID="{D93E7DAC-AA2B-4DA2-B3B1-56FC3F14B39D}" presName="hierChild4" presStyleCnt="0"/>
      <dgm:spPr/>
    </dgm:pt>
    <dgm:pt modelId="{923FC30B-B7D9-40A9-B4AD-770C5C48FC39}" type="pres">
      <dgm:prSet presAssocID="{D93E7DAC-AA2B-4DA2-B3B1-56FC3F14B39D}" presName="hierChild5" presStyleCnt="0"/>
      <dgm:spPr/>
    </dgm:pt>
    <dgm:pt modelId="{866F6888-B0E8-4515-ACD9-0C811CD62C23}" type="pres">
      <dgm:prSet presAssocID="{BAA9D62D-FAAD-4BA2-8BB9-7579AB7DC57C}" presName="hierChild3" presStyleCnt="0"/>
      <dgm:spPr/>
    </dgm:pt>
    <dgm:pt modelId="{49AF1720-3C21-430A-93C2-1597C140B8D3}" type="pres">
      <dgm:prSet presAssocID="{04969204-5AD9-47AD-A8C0-F43ABED5CCC3}" presName="Name111" presStyleLbl="parChTrans1D2" presStyleIdx="2" presStyleCnt="3"/>
      <dgm:spPr/>
      <dgm:t>
        <a:bodyPr/>
        <a:lstStyle/>
        <a:p>
          <a:endParaRPr lang="es-CL"/>
        </a:p>
      </dgm:t>
    </dgm:pt>
    <dgm:pt modelId="{32A9CCB4-E666-48A3-9330-E00FAE03786B}" type="pres">
      <dgm:prSet presAssocID="{A8B66895-9C51-436E-9F1C-3E8713621402}" presName="hierRoot3" presStyleCnt="0">
        <dgm:presLayoutVars>
          <dgm:hierBranch val="init"/>
        </dgm:presLayoutVars>
      </dgm:prSet>
      <dgm:spPr/>
    </dgm:pt>
    <dgm:pt modelId="{DDA3D253-9D71-40FB-9427-BF8D555A861F}" type="pres">
      <dgm:prSet presAssocID="{A8B66895-9C51-436E-9F1C-3E8713621402}" presName="rootComposite3" presStyleCnt="0"/>
      <dgm:spPr/>
    </dgm:pt>
    <dgm:pt modelId="{3B660A5A-11AD-4B23-BC82-563191275A23}" type="pres">
      <dgm:prSet presAssocID="{A8B66895-9C51-436E-9F1C-3E8713621402}" presName="rootText3" presStyleLbl="asst1" presStyleIdx="0" presStyleCnt="1">
        <dgm:presLayoutVars>
          <dgm:chPref val="3"/>
        </dgm:presLayoutVars>
      </dgm:prSet>
      <dgm:spPr/>
      <dgm:t>
        <a:bodyPr/>
        <a:lstStyle/>
        <a:p>
          <a:endParaRPr lang="es-CL"/>
        </a:p>
      </dgm:t>
    </dgm:pt>
    <dgm:pt modelId="{EDED15E5-6008-4507-93B7-8663F7AC525A}" type="pres">
      <dgm:prSet presAssocID="{A8B66895-9C51-436E-9F1C-3E8713621402}" presName="rootConnector3" presStyleLbl="asst1" presStyleIdx="0" presStyleCnt="1"/>
      <dgm:spPr/>
      <dgm:t>
        <a:bodyPr/>
        <a:lstStyle/>
        <a:p>
          <a:endParaRPr lang="es-CL"/>
        </a:p>
      </dgm:t>
    </dgm:pt>
    <dgm:pt modelId="{072BA42E-B78D-4221-B73A-61F7D70459AE}" type="pres">
      <dgm:prSet presAssocID="{A8B66895-9C51-436E-9F1C-3E8713621402}" presName="hierChild6" presStyleCnt="0"/>
      <dgm:spPr/>
    </dgm:pt>
    <dgm:pt modelId="{E6C9FEE6-765C-46CA-BBEA-969F82781E9F}" type="pres">
      <dgm:prSet presAssocID="{A8B66895-9C51-436E-9F1C-3E8713621402}" presName="hierChild7" presStyleCnt="0"/>
      <dgm:spPr/>
    </dgm:pt>
  </dgm:ptLst>
  <dgm:cxnLst>
    <dgm:cxn modelId="{7D92166D-07C0-4AE2-8B0C-ECBF4B09D64D}" type="presOf" srcId="{BAA9D62D-FAAD-4BA2-8BB9-7579AB7DC57C}" destId="{D7E9D45F-1ED8-46B2-87B2-1065D3E0191E}" srcOrd="0" destOrd="0" presId="urn:microsoft.com/office/officeart/2005/8/layout/orgChart1"/>
    <dgm:cxn modelId="{94B36837-0B79-4C50-830C-D964BB7202E0}" srcId="{704695A3-4F0E-4BF5-8240-119CCD466FFC}" destId="{BAA9D62D-FAAD-4BA2-8BB9-7579AB7DC57C}" srcOrd="0" destOrd="0" parTransId="{08F61288-C631-4274-8D14-0E1169402524}" sibTransId="{46C40029-B786-44F7-81DF-E2B0C9EFE3EF}"/>
    <dgm:cxn modelId="{94DE75DB-E14C-4F4D-AEE7-7EDD3410C077}" srcId="{BAA9D62D-FAAD-4BA2-8BB9-7579AB7DC57C}" destId="{A8B66895-9C51-436E-9F1C-3E8713621402}" srcOrd="0" destOrd="0" parTransId="{04969204-5AD9-47AD-A8C0-F43ABED5CCC3}" sibTransId="{234A9E20-7604-4B40-ABB3-B18F8F359A47}"/>
    <dgm:cxn modelId="{D2B075F2-96F1-4AEC-8140-AC6C58E19DFB}" type="presOf" srcId="{BAA9D62D-FAAD-4BA2-8BB9-7579AB7DC57C}" destId="{20CB918A-2323-4EB0-9FBC-50618ABD4C1C}" srcOrd="1" destOrd="0" presId="urn:microsoft.com/office/officeart/2005/8/layout/orgChart1"/>
    <dgm:cxn modelId="{06BC601B-49C5-49B6-9386-07C345ED3AB3}" type="presOf" srcId="{D93E7DAC-AA2B-4DA2-B3B1-56FC3F14B39D}" destId="{ACE9716F-4032-417B-A226-0AAC3896271A}" srcOrd="0" destOrd="0" presId="urn:microsoft.com/office/officeart/2005/8/layout/orgChart1"/>
    <dgm:cxn modelId="{DD14D972-86B5-4D8C-9935-B5B312E25E37}" type="presOf" srcId="{A3E04843-FD57-41D2-A15D-A1D1F1C936A1}" destId="{FC772718-913C-4315-8E05-68B2E6E55B27}" srcOrd="0" destOrd="0" presId="urn:microsoft.com/office/officeart/2005/8/layout/orgChart1"/>
    <dgm:cxn modelId="{F24C4D44-4CC1-4F19-85E6-7B10F2BE296F}" srcId="{BAA9D62D-FAAD-4BA2-8BB9-7579AB7DC57C}" destId="{A3E04843-FD57-41D2-A15D-A1D1F1C936A1}" srcOrd="1" destOrd="0" parTransId="{A0688910-8245-4499-A8D2-6DE2BC0926D0}" sibTransId="{C009F46D-D27F-4F6C-9447-83C581183C05}"/>
    <dgm:cxn modelId="{14E9A873-CCF8-4AE2-8906-97FF3DE84D48}" type="presOf" srcId="{704695A3-4F0E-4BF5-8240-119CCD466FFC}" destId="{6D35A68B-61A2-4A61-B469-1D1BB73E2DAC}" srcOrd="0" destOrd="0" presId="urn:microsoft.com/office/officeart/2005/8/layout/orgChart1"/>
    <dgm:cxn modelId="{D39BB592-6DEE-456A-94F5-99F4B45C8C2B}" type="presOf" srcId="{23FDFA8A-23AA-4D37-9EE7-387429B79A5B}" destId="{2B304B16-3C4D-44BB-8B08-9A8F5C21887F}" srcOrd="0" destOrd="0" presId="urn:microsoft.com/office/officeart/2005/8/layout/orgChart1"/>
    <dgm:cxn modelId="{D8C6EF95-E7C4-4AAD-9049-90633A52E1EB}" type="presOf" srcId="{A3E04843-FD57-41D2-A15D-A1D1F1C936A1}" destId="{72F945E9-99FC-49EE-871F-1681517476BE}" srcOrd="1" destOrd="0" presId="urn:microsoft.com/office/officeart/2005/8/layout/orgChart1"/>
    <dgm:cxn modelId="{ACA1527D-6DD7-4145-AE36-B9C790566771}" type="presOf" srcId="{A8B66895-9C51-436E-9F1C-3E8713621402}" destId="{EDED15E5-6008-4507-93B7-8663F7AC525A}" srcOrd="1" destOrd="0" presId="urn:microsoft.com/office/officeart/2005/8/layout/orgChart1"/>
    <dgm:cxn modelId="{BF059C03-0AB6-49D4-9AD0-6BE59061BCF8}" type="presOf" srcId="{A8B66895-9C51-436E-9F1C-3E8713621402}" destId="{3B660A5A-11AD-4B23-BC82-563191275A23}" srcOrd="0" destOrd="0" presId="urn:microsoft.com/office/officeart/2005/8/layout/orgChart1"/>
    <dgm:cxn modelId="{10AFC667-BC82-4974-9D21-4308477D517E}" type="presOf" srcId="{04969204-5AD9-47AD-A8C0-F43ABED5CCC3}" destId="{49AF1720-3C21-430A-93C2-1597C140B8D3}" srcOrd="0" destOrd="0" presId="urn:microsoft.com/office/officeart/2005/8/layout/orgChart1"/>
    <dgm:cxn modelId="{089F375D-C2E6-41D9-9241-BB3F2C373BBE}" srcId="{BAA9D62D-FAAD-4BA2-8BB9-7579AB7DC57C}" destId="{D93E7DAC-AA2B-4DA2-B3B1-56FC3F14B39D}" srcOrd="2" destOrd="0" parTransId="{23FDFA8A-23AA-4D37-9EE7-387429B79A5B}" sibTransId="{7388FE0E-312D-4E8E-A3F3-F1FDD8C70204}"/>
    <dgm:cxn modelId="{41BB9CF5-8B81-400C-906A-DBA9C205E5F6}" type="presOf" srcId="{A0688910-8245-4499-A8D2-6DE2BC0926D0}" destId="{CBE8B710-5B2E-4ECE-ACD0-F7E46DB36925}" srcOrd="0" destOrd="0" presId="urn:microsoft.com/office/officeart/2005/8/layout/orgChart1"/>
    <dgm:cxn modelId="{8031BD84-04DD-42B3-9835-B12A6DDA706E}" type="presOf" srcId="{D93E7DAC-AA2B-4DA2-B3B1-56FC3F14B39D}" destId="{0DC9AF79-8BF6-4008-BDC7-1327404509B0}" srcOrd="1" destOrd="0" presId="urn:microsoft.com/office/officeart/2005/8/layout/orgChart1"/>
    <dgm:cxn modelId="{08667D58-5006-42C2-B7DF-0106795E554A}" type="presParOf" srcId="{6D35A68B-61A2-4A61-B469-1D1BB73E2DAC}" destId="{9C8C2127-40E4-4DE3-B224-BD6B9C0B1AAF}" srcOrd="0" destOrd="0" presId="urn:microsoft.com/office/officeart/2005/8/layout/orgChart1"/>
    <dgm:cxn modelId="{1397C59A-0062-4644-BF41-4EC48F00BFED}" type="presParOf" srcId="{9C8C2127-40E4-4DE3-B224-BD6B9C0B1AAF}" destId="{09EF9ED3-19CC-401E-9EE0-01699249A726}" srcOrd="0" destOrd="0" presId="urn:microsoft.com/office/officeart/2005/8/layout/orgChart1"/>
    <dgm:cxn modelId="{32848AF4-726A-4E94-996C-EAFCD79D6A36}" type="presParOf" srcId="{09EF9ED3-19CC-401E-9EE0-01699249A726}" destId="{D7E9D45F-1ED8-46B2-87B2-1065D3E0191E}" srcOrd="0" destOrd="0" presId="urn:microsoft.com/office/officeart/2005/8/layout/orgChart1"/>
    <dgm:cxn modelId="{097FD526-53C0-47C7-90AB-93903FFD0B69}" type="presParOf" srcId="{09EF9ED3-19CC-401E-9EE0-01699249A726}" destId="{20CB918A-2323-4EB0-9FBC-50618ABD4C1C}" srcOrd="1" destOrd="0" presId="urn:microsoft.com/office/officeart/2005/8/layout/orgChart1"/>
    <dgm:cxn modelId="{26557FAA-68E9-4ECB-8CB7-1AD659898ED1}" type="presParOf" srcId="{9C8C2127-40E4-4DE3-B224-BD6B9C0B1AAF}" destId="{E81E053D-FE76-45A5-9925-113FCF2BE741}" srcOrd="1" destOrd="0" presId="urn:microsoft.com/office/officeart/2005/8/layout/orgChart1"/>
    <dgm:cxn modelId="{D2C3F142-37AF-4A6B-B98B-018185FF1067}" type="presParOf" srcId="{E81E053D-FE76-45A5-9925-113FCF2BE741}" destId="{CBE8B710-5B2E-4ECE-ACD0-F7E46DB36925}" srcOrd="0" destOrd="0" presId="urn:microsoft.com/office/officeart/2005/8/layout/orgChart1"/>
    <dgm:cxn modelId="{8E2A5262-F026-4F70-B316-B84430162176}" type="presParOf" srcId="{E81E053D-FE76-45A5-9925-113FCF2BE741}" destId="{3F620D80-CCD2-497B-8F10-B05D9BD148A0}" srcOrd="1" destOrd="0" presId="urn:microsoft.com/office/officeart/2005/8/layout/orgChart1"/>
    <dgm:cxn modelId="{68B29ED7-1FD4-4FC0-9E8D-1D7DC052896F}" type="presParOf" srcId="{3F620D80-CCD2-497B-8F10-B05D9BD148A0}" destId="{19150FE2-D272-4DEE-941B-10DAFFD0A1D5}" srcOrd="0" destOrd="0" presId="urn:microsoft.com/office/officeart/2005/8/layout/orgChart1"/>
    <dgm:cxn modelId="{1BF89C27-264C-46FC-91A6-FEB6064D9B22}" type="presParOf" srcId="{19150FE2-D272-4DEE-941B-10DAFFD0A1D5}" destId="{FC772718-913C-4315-8E05-68B2E6E55B27}" srcOrd="0" destOrd="0" presId="urn:microsoft.com/office/officeart/2005/8/layout/orgChart1"/>
    <dgm:cxn modelId="{77C0E3AA-C086-4C9C-A339-A4DAE185D134}" type="presParOf" srcId="{19150FE2-D272-4DEE-941B-10DAFFD0A1D5}" destId="{72F945E9-99FC-49EE-871F-1681517476BE}" srcOrd="1" destOrd="0" presId="urn:microsoft.com/office/officeart/2005/8/layout/orgChart1"/>
    <dgm:cxn modelId="{47E78494-4FF8-425F-A442-63C78D2B203A}" type="presParOf" srcId="{3F620D80-CCD2-497B-8F10-B05D9BD148A0}" destId="{7C3612A5-6E76-4B91-BAC4-88470B100D02}" srcOrd="1" destOrd="0" presId="urn:microsoft.com/office/officeart/2005/8/layout/orgChart1"/>
    <dgm:cxn modelId="{4AF6486B-CD46-4052-B2B0-4507A1A63D20}" type="presParOf" srcId="{3F620D80-CCD2-497B-8F10-B05D9BD148A0}" destId="{8036B778-FAAF-4229-9984-1E5707B864E6}" srcOrd="2" destOrd="0" presId="urn:microsoft.com/office/officeart/2005/8/layout/orgChart1"/>
    <dgm:cxn modelId="{726EBC2E-1FEC-4F7D-B4F5-FB392E9F2E31}" type="presParOf" srcId="{E81E053D-FE76-45A5-9925-113FCF2BE741}" destId="{2B304B16-3C4D-44BB-8B08-9A8F5C21887F}" srcOrd="2" destOrd="0" presId="urn:microsoft.com/office/officeart/2005/8/layout/orgChart1"/>
    <dgm:cxn modelId="{96DBAAFB-008C-4BCD-B10D-279AC3A53BC2}" type="presParOf" srcId="{E81E053D-FE76-45A5-9925-113FCF2BE741}" destId="{A2165712-120D-43D2-91AC-8AB8AA56E2EA}" srcOrd="3" destOrd="0" presId="urn:microsoft.com/office/officeart/2005/8/layout/orgChart1"/>
    <dgm:cxn modelId="{CDA9E48D-99EF-4D88-A439-398A717B27AA}" type="presParOf" srcId="{A2165712-120D-43D2-91AC-8AB8AA56E2EA}" destId="{36DE1D32-6B87-480B-9908-D9CFEDA0E044}" srcOrd="0" destOrd="0" presId="urn:microsoft.com/office/officeart/2005/8/layout/orgChart1"/>
    <dgm:cxn modelId="{FCD2DFC5-E48C-46C3-B271-C23A816FFBBB}" type="presParOf" srcId="{36DE1D32-6B87-480B-9908-D9CFEDA0E044}" destId="{ACE9716F-4032-417B-A226-0AAC3896271A}" srcOrd="0" destOrd="0" presId="urn:microsoft.com/office/officeart/2005/8/layout/orgChart1"/>
    <dgm:cxn modelId="{39617951-FFAB-43B4-849C-3B925BF9538C}" type="presParOf" srcId="{36DE1D32-6B87-480B-9908-D9CFEDA0E044}" destId="{0DC9AF79-8BF6-4008-BDC7-1327404509B0}" srcOrd="1" destOrd="0" presId="urn:microsoft.com/office/officeart/2005/8/layout/orgChart1"/>
    <dgm:cxn modelId="{F49B84CB-2FD7-4628-8860-E93A30943345}" type="presParOf" srcId="{A2165712-120D-43D2-91AC-8AB8AA56E2EA}" destId="{90DD6EA2-B028-4154-8252-75AF671B1BAD}" srcOrd="1" destOrd="0" presId="urn:microsoft.com/office/officeart/2005/8/layout/orgChart1"/>
    <dgm:cxn modelId="{15FDFECC-DDEB-48FF-8A81-88E9E18C5C71}" type="presParOf" srcId="{A2165712-120D-43D2-91AC-8AB8AA56E2EA}" destId="{923FC30B-B7D9-40A9-B4AD-770C5C48FC39}" srcOrd="2" destOrd="0" presId="urn:microsoft.com/office/officeart/2005/8/layout/orgChart1"/>
    <dgm:cxn modelId="{FE3CFA99-749B-4DBA-84C9-378952F20C24}" type="presParOf" srcId="{9C8C2127-40E4-4DE3-B224-BD6B9C0B1AAF}" destId="{866F6888-B0E8-4515-ACD9-0C811CD62C23}" srcOrd="2" destOrd="0" presId="urn:microsoft.com/office/officeart/2005/8/layout/orgChart1"/>
    <dgm:cxn modelId="{6FD360E7-4B6E-415F-AC1A-590D04B6194C}" type="presParOf" srcId="{866F6888-B0E8-4515-ACD9-0C811CD62C23}" destId="{49AF1720-3C21-430A-93C2-1597C140B8D3}" srcOrd="0" destOrd="0" presId="urn:microsoft.com/office/officeart/2005/8/layout/orgChart1"/>
    <dgm:cxn modelId="{D475EABC-5CBC-4C7B-A4AA-144030488CE3}" type="presParOf" srcId="{866F6888-B0E8-4515-ACD9-0C811CD62C23}" destId="{32A9CCB4-E666-48A3-9330-E00FAE03786B}" srcOrd="1" destOrd="0" presId="urn:microsoft.com/office/officeart/2005/8/layout/orgChart1"/>
    <dgm:cxn modelId="{9E92AFF5-C4F9-4166-A58C-585411468360}" type="presParOf" srcId="{32A9CCB4-E666-48A3-9330-E00FAE03786B}" destId="{DDA3D253-9D71-40FB-9427-BF8D555A861F}" srcOrd="0" destOrd="0" presId="urn:microsoft.com/office/officeart/2005/8/layout/orgChart1"/>
    <dgm:cxn modelId="{EF371BC2-919F-457D-9F53-FFD87B5E0B76}" type="presParOf" srcId="{DDA3D253-9D71-40FB-9427-BF8D555A861F}" destId="{3B660A5A-11AD-4B23-BC82-563191275A23}" srcOrd="0" destOrd="0" presId="urn:microsoft.com/office/officeart/2005/8/layout/orgChart1"/>
    <dgm:cxn modelId="{E4FA8487-A5BA-40A2-A396-9C53CD1E892D}" type="presParOf" srcId="{DDA3D253-9D71-40FB-9427-BF8D555A861F}" destId="{EDED15E5-6008-4507-93B7-8663F7AC525A}" srcOrd="1" destOrd="0" presId="urn:microsoft.com/office/officeart/2005/8/layout/orgChart1"/>
    <dgm:cxn modelId="{1E24B48A-F69F-4643-9E92-F19CD6046D5C}" type="presParOf" srcId="{32A9CCB4-E666-48A3-9330-E00FAE03786B}" destId="{072BA42E-B78D-4221-B73A-61F7D70459AE}" srcOrd="1" destOrd="0" presId="urn:microsoft.com/office/officeart/2005/8/layout/orgChart1"/>
    <dgm:cxn modelId="{1B6F87A6-7474-4399-90A2-CE3D3484BB78}" type="presParOf" srcId="{32A9CCB4-E666-48A3-9330-E00FAE03786B}" destId="{E6C9FEE6-765C-46CA-BBEA-969F82781E9F}"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04695A3-4F0E-4BF5-8240-119CCD466FFC}"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s-CL"/>
        </a:p>
      </dgm:t>
    </dgm:pt>
    <dgm:pt modelId="{BAA9D62D-FAAD-4BA2-8BB9-7579AB7DC57C}">
      <dgm:prSet phldrT="[Text]"/>
      <dgm:spPr>
        <a:solidFill>
          <a:schemeClr val="accent1"/>
        </a:solidFill>
      </dgm:spPr>
      <dgm:t>
        <a:bodyPr/>
        <a:lstStyle/>
        <a:p>
          <a:r>
            <a:rPr lang="es-CL" dirty="0" smtClean="0"/>
            <a:t>FA</a:t>
          </a:r>
          <a:endParaRPr lang="es-CL" dirty="0"/>
        </a:p>
      </dgm:t>
    </dgm:pt>
    <dgm:pt modelId="{08F61288-C631-4274-8D14-0E1169402524}" type="parTrans" cxnId="{94B36837-0B79-4C50-830C-D964BB7202E0}">
      <dgm:prSet/>
      <dgm:spPr/>
      <dgm:t>
        <a:bodyPr/>
        <a:lstStyle/>
        <a:p>
          <a:endParaRPr lang="es-CL"/>
        </a:p>
      </dgm:t>
    </dgm:pt>
    <dgm:pt modelId="{46C40029-B786-44F7-81DF-E2B0C9EFE3EF}" type="sibTrans" cxnId="{94B36837-0B79-4C50-830C-D964BB7202E0}">
      <dgm:prSet/>
      <dgm:spPr/>
      <dgm:t>
        <a:bodyPr/>
        <a:lstStyle/>
        <a:p>
          <a:endParaRPr lang="es-CL"/>
        </a:p>
      </dgm:t>
    </dgm:pt>
    <dgm:pt modelId="{A8B66895-9C51-436E-9F1C-3E8713621402}" type="asst">
      <dgm:prSet phldrT="[Text]" custT="1"/>
      <dgm:spPr/>
      <dgm:t>
        <a:bodyPr/>
        <a:lstStyle/>
        <a:p>
          <a:r>
            <a:rPr lang="es-CL" sz="2800" dirty="0" smtClean="0"/>
            <a:t>EM</a:t>
          </a:r>
          <a:endParaRPr lang="es-CL" sz="2800" dirty="0"/>
        </a:p>
      </dgm:t>
    </dgm:pt>
    <dgm:pt modelId="{04969204-5AD9-47AD-A8C0-F43ABED5CCC3}" type="parTrans" cxnId="{94DE75DB-E14C-4F4D-AEE7-7EDD3410C077}">
      <dgm:prSet/>
      <dgm:spPr/>
      <dgm:t>
        <a:bodyPr/>
        <a:lstStyle/>
        <a:p>
          <a:endParaRPr lang="es-CL"/>
        </a:p>
      </dgm:t>
    </dgm:pt>
    <dgm:pt modelId="{234A9E20-7604-4B40-ABB3-B18F8F359A47}" type="sibTrans" cxnId="{94DE75DB-E14C-4F4D-AEE7-7EDD3410C077}">
      <dgm:prSet/>
      <dgm:spPr/>
      <dgm:t>
        <a:bodyPr/>
        <a:lstStyle/>
        <a:p>
          <a:endParaRPr lang="es-CL"/>
        </a:p>
      </dgm:t>
    </dgm:pt>
    <dgm:pt modelId="{A3E04843-FD57-41D2-A15D-A1D1F1C936A1}">
      <dgm:prSet phldrT="[Text]" custT="1"/>
      <dgm:spPr>
        <a:solidFill>
          <a:srgbClr val="0070C0"/>
        </a:solidFill>
      </dgm:spPr>
      <dgm:t>
        <a:bodyPr/>
        <a:lstStyle/>
        <a:p>
          <a:r>
            <a:rPr lang="es-CL" sz="3200" dirty="0" smtClean="0"/>
            <a:t>ATF</a:t>
          </a:r>
          <a:endParaRPr lang="es-CL" sz="3200" dirty="0"/>
        </a:p>
      </dgm:t>
    </dgm:pt>
    <dgm:pt modelId="{A0688910-8245-4499-A8D2-6DE2BC0926D0}" type="parTrans" cxnId="{F24C4D44-4CC1-4F19-85E6-7B10F2BE296F}">
      <dgm:prSet/>
      <dgm:spPr/>
      <dgm:t>
        <a:bodyPr/>
        <a:lstStyle/>
        <a:p>
          <a:endParaRPr lang="es-CL"/>
        </a:p>
      </dgm:t>
    </dgm:pt>
    <dgm:pt modelId="{C009F46D-D27F-4F6C-9447-83C581183C05}" type="sibTrans" cxnId="{F24C4D44-4CC1-4F19-85E6-7B10F2BE296F}">
      <dgm:prSet/>
      <dgm:spPr/>
      <dgm:t>
        <a:bodyPr/>
        <a:lstStyle/>
        <a:p>
          <a:endParaRPr lang="es-CL"/>
        </a:p>
      </dgm:t>
    </dgm:pt>
    <dgm:pt modelId="{D93E7DAC-AA2B-4DA2-B3B1-56FC3F14B39D}">
      <dgm:prSet phldrT="[Text]" custT="1"/>
      <dgm:spPr/>
      <dgm:t>
        <a:bodyPr/>
        <a:lstStyle/>
        <a:p>
          <a:r>
            <a:rPr lang="es-CL" sz="3200" dirty="0" smtClean="0"/>
            <a:t>LF</a:t>
          </a:r>
          <a:endParaRPr lang="es-CL" sz="3200" dirty="0"/>
        </a:p>
      </dgm:t>
    </dgm:pt>
    <dgm:pt modelId="{23FDFA8A-23AA-4D37-9EE7-387429B79A5B}" type="parTrans" cxnId="{089F375D-C2E6-41D9-9241-BB3F2C373BBE}">
      <dgm:prSet/>
      <dgm:spPr/>
      <dgm:t>
        <a:bodyPr/>
        <a:lstStyle/>
        <a:p>
          <a:endParaRPr lang="es-CL"/>
        </a:p>
      </dgm:t>
    </dgm:pt>
    <dgm:pt modelId="{7388FE0E-312D-4E8E-A3F3-F1FDD8C70204}" type="sibTrans" cxnId="{089F375D-C2E6-41D9-9241-BB3F2C373BBE}">
      <dgm:prSet/>
      <dgm:spPr/>
      <dgm:t>
        <a:bodyPr/>
        <a:lstStyle/>
        <a:p>
          <a:endParaRPr lang="es-CL"/>
        </a:p>
      </dgm:t>
    </dgm:pt>
    <dgm:pt modelId="{F6FC2EB2-8F27-4422-99BB-0359B15E12C1}">
      <dgm:prSet custT="1"/>
      <dgm:spPr/>
      <dgm:t>
        <a:bodyPr/>
        <a:lstStyle/>
        <a:p>
          <a:r>
            <a:rPr lang="es-CL" sz="2000" dirty="0" smtClean="0"/>
            <a:t>Grupo de Transporte</a:t>
          </a:r>
          <a:endParaRPr lang="es-CL" sz="2000" dirty="0"/>
        </a:p>
      </dgm:t>
    </dgm:pt>
    <dgm:pt modelId="{5F3E475D-5E1E-4B47-85A2-B0A85CC2F065}" type="parTrans" cxnId="{15230DE2-C063-4028-B0D4-430354E3F9D8}">
      <dgm:prSet/>
      <dgm:spPr/>
      <dgm:t>
        <a:bodyPr/>
        <a:lstStyle/>
        <a:p>
          <a:endParaRPr lang="es-CL"/>
        </a:p>
      </dgm:t>
    </dgm:pt>
    <dgm:pt modelId="{BFA94BBC-58C8-4B2B-BAB5-B502E309DB4D}" type="sibTrans" cxnId="{15230DE2-C063-4028-B0D4-430354E3F9D8}">
      <dgm:prSet/>
      <dgm:spPr/>
      <dgm:t>
        <a:bodyPr/>
        <a:lstStyle/>
        <a:p>
          <a:endParaRPr lang="es-CL"/>
        </a:p>
      </dgm:t>
    </dgm:pt>
    <dgm:pt modelId="{0B12CAD5-606D-432D-A9CD-C3E0C59278B0}">
      <dgm:prSet custT="1"/>
      <dgm:spPr/>
      <dgm:t>
        <a:bodyPr/>
        <a:lstStyle/>
        <a:p>
          <a:r>
            <a:rPr lang="es-CL" sz="2000" dirty="0" smtClean="0"/>
            <a:t>Grupo de Protección</a:t>
          </a:r>
          <a:endParaRPr lang="es-CL" sz="2000" dirty="0"/>
        </a:p>
      </dgm:t>
    </dgm:pt>
    <dgm:pt modelId="{87BDA901-7C86-4F82-8AA7-0A28E041CDFB}" type="parTrans" cxnId="{C6F6AB84-436C-4C26-B231-8D405E3AE8B3}">
      <dgm:prSet/>
      <dgm:spPr/>
      <dgm:t>
        <a:bodyPr/>
        <a:lstStyle/>
        <a:p>
          <a:endParaRPr lang="es-CL"/>
        </a:p>
      </dgm:t>
    </dgm:pt>
    <dgm:pt modelId="{FA48C173-7208-450A-BD9A-FABB236175E3}" type="sibTrans" cxnId="{C6F6AB84-436C-4C26-B231-8D405E3AE8B3}">
      <dgm:prSet/>
      <dgm:spPr/>
      <dgm:t>
        <a:bodyPr/>
        <a:lstStyle/>
        <a:p>
          <a:endParaRPr lang="es-CL"/>
        </a:p>
      </dgm:t>
    </dgm:pt>
    <dgm:pt modelId="{4B7E1A88-0E22-49D5-81BE-D3635AD8C608}">
      <dgm:prSet custT="1"/>
      <dgm:spPr/>
      <dgm:t>
        <a:bodyPr/>
        <a:lstStyle/>
        <a:p>
          <a:r>
            <a:rPr lang="es-CL" sz="2000" dirty="0" smtClean="0"/>
            <a:t>Grupo Anfibio de Avanzada</a:t>
          </a:r>
          <a:endParaRPr lang="es-CL" sz="2000" dirty="0"/>
        </a:p>
      </dgm:t>
    </dgm:pt>
    <dgm:pt modelId="{0EF359A2-5D08-49EA-B064-BD8BC7438594}" type="parTrans" cxnId="{142E7EBC-D41E-4F65-A3B6-9CEA10B49D31}">
      <dgm:prSet/>
      <dgm:spPr/>
      <dgm:t>
        <a:bodyPr/>
        <a:lstStyle/>
        <a:p>
          <a:endParaRPr lang="es-CL"/>
        </a:p>
      </dgm:t>
    </dgm:pt>
    <dgm:pt modelId="{7049F10C-0047-4EA6-A590-4D4AF3546416}" type="sibTrans" cxnId="{142E7EBC-D41E-4F65-A3B6-9CEA10B49D31}">
      <dgm:prSet/>
      <dgm:spPr/>
      <dgm:t>
        <a:bodyPr/>
        <a:lstStyle/>
        <a:p>
          <a:endParaRPr lang="es-CL"/>
        </a:p>
      </dgm:t>
    </dgm:pt>
    <dgm:pt modelId="{6D35A68B-61A2-4A61-B469-1D1BB73E2DAC}" type="pres">
      <dgm:prSet presAssocID="{704695A3-4F0E-4BF5-8240-119CCD466FFC}" presName="hierChild1" presStyleCnt="0">
        <dgm:presLayoutVars>
          <dgm:orgChart val="1"/>
          <dgm:chPref val="1"/>
          <dgm:dir/>
          <dgm:animOne val="branch"/>
          <dgm:animLvl val="lvl"/>
          <dgm:resizeHandles/>
        </dgm:presLayoutVars>
      </dgm:prSet>
      <dgm:spPr/>
      <dgm:t>
        <a:bodyPr/>
        <a:lstStyle/>
        <a:p>
          <a:endParaRPr lang="es-CL"/>
        </a:p>
      </dgm:t>
    </dgm:pt>
    <dgm:pt modelId="{9C8C2127-40E4-4DE3-B224-BD6B9C0B1AAF}" type="pres">
      <dgm:prSet presAssocID="{BAA9D62D-FAAD-4BA2-8BB9-7579AB7DC57C}" presName="hierRoot1" presStyleCnt="0">
        <dgm:presLayoutVars>
          <dgm:hierBranch val="init"/>
        </dgm:presLayoutVars>
      </dgm:prSet>
      <dgm:spPr/>
    </dgm:pt>
    <dgm:pt modelId="{09EF9ED3-19CC-401E-9EE0-01699249A726}" type="pres">
      <dgm:prSet presAssocID="{BAA9D62D-FAAD-4BA2-8BB9-7579AB7DC57C}" presName="rootComposite1" presStyleCnt="0"/>
      <dgm:spPr/>
    </dgm:pt>
    <dgm:pt modelId="{D7E9D45F-1ED8-46B2-87B2-1065D3E0191E}" type="pres">
      <dgm:prSet presAssocID="{BAA9D62D-FAAD-4BA2-8BB9-7579AB7DC57C}" presName="rootText1" presStyleLbl="node0" presStyleIdx="0" presStyleCnt="1">
        <dgm:presLayoutVars>
          <dgm:chPref val="3"/>
        </dgm:presLayoutVars>
      </dgm:prSet>
      <dgm:spPr/>
      <dgm:t>
        <a:bodyPr/>
        <a:lstStyle/>
        <a:p>
          <a:endParaRPr lang="es-CL"/>
        </a:p>
      </dgm:t>
    </dgm:pt>
    <dgm:pt modelId="{20CB918A-2323-4EB0-9FBC-50618ABD4C1C}" type="pres">
      <dgm:prSet presAssocID="{BAA9D62D-FAAD-4BA2-8BB9-7579AB7DC57C}" presName="rootConnector1" presStyleLbl="node1" presStyleIdx="0" presStyleCnt="0"/>
      <dgm:spPr/>
      <dgm:t>
        <a:bodyPr/>
        <a:lstStyle/>
        <a:p>
          <a:endParaRPr lang="es-CL"/>
        </a:p>
      </dgm:t>
    </dgm:pt>
    <dgm:pt modelId="{E81E053D-FE76-45A5-9925-113FCF2BE741}" type="pres">
      <dgm:prSet presAssocID="{BAA9D62D-FAAD-4BA2-8BB9-7579AB7DC57C}" presName="hierChild2" presStyleCnt="0"/>
      <dgm:spPr/>
    </dgm:pt>
    <dgm:pt modelId="{CBE8B710-5B2E-4ECE-ACD0-F7E46DB36925}" type="pres">
      <dgm:prSet presAssocID="{A0688910-8245-4499-A8D2-6DE2BC0926D0}" presName="Name37" presStyleLbl="parChTrans1D2" presStyleIdx="0" presStyleCnt="3"/>
      <dgm:spPr/>
      <dgm:t>
        <a:bodyPr/>
        <a:lstStyle/>
        <a:p>
          <a:endParaRPr lang="es-CL"/>
        </a:p>
      </dgm:t>
    </dgm:pt>
    <dgm:pt modelId="{3F620D80-CCD2-497B-8F10-B05D9BD148A0}" type="pres">
      <dgm:prSet presAssocID="{A3E04843-FD57-41D2-A15D-A1D1F1C936A1}" presName="hierRoot2" presStyleCnt="0">
        <dgm:presLayoutVars>
          <dgm:hierBranch val="init"/>
        </dgm:presLayoutVars>
      </dgm:prSet>
      <dgm:spPr/>
    </dgm:pt>
    <dgm:pt modelId="{19150FE2-D272-4DEE-941B-10DAFFD0A1D5}" type="pres">
      <dgm:prSet presAssocID="{A3E04843-FD57-41D2-A15D-A1D1F1C936A1}" presName="rootComposite" presStyleCnt="0"/>
      <dgm:spPr/>
    </dgm:pt>
    <dgm:pt modelId="{FC772718-913C-4315-8E05-68B2E6E55B27}" type="pres">
      <dgm:prSet presAssocID="{A3E04843-FD57-41D2-A15D-A1D1F1C936A1}" presName="rootText" presStyleLbl="node2" presStyleIdx="0" presStyleCnt="2">
        <dgm:presLayoutVars>
          <dgm:chPref val="3"/>
        </dgm:presLayoutVars>
      </dgm:prSet>
      <dgm:spPr/>
      <dgm:t>
        <a:bodyPr/>
        <a:lstStyle/>
        <a:p>
          <a:endParaRPr lang="es-CL"/>
        </a:p>
      </dgm:t>
    </dgm:pt>
    <dgm:pt modelId="{72F945E9-99FC-49EE-871F-1681517476BE}" type="pres">
      <dgm:prSet presAssocID="{A3E04843-FD57-41D2-A15D-A1D1F1C936A1}" presName="rootConnector" presStyleLbl="node2" presStyleIdx="0" presStyleCnt="2"/>
      <dgm:spPr/>
      <dgm:t>
        <a:bodyPr/>
        <a:lstStyle/>
        <a:p>
          <a:endParaRPr lang="es-CL"/>
        </a:p>
      </dgm:t>
    </dgm:pt>
    <dgm:pt modelId="{7C3612A5-6E76-4B91-BAC4-88470B100D02}" type="pres">
      <dgm:prSet presAssocID="{A3E04843-FD57-41D2-A15D-A1D1F1C936A1}" presName="hierChild4" presStyleCnt="0"/>
      <dgm:spPr/>
    </dgm:pt>
    <dgm:pt modelId="{391BA6D9-910D-4D56-AF8E-28C36BECB55F}" type="pres">
      <dgm:prSet presAssocID="{5F3E475D-5E1E-4B47-85A2-B0A85CC2F065}" presName="Name37" presStyleLbl="parChTrans1D3" presStyleIdx="0" presStyleCnt="3"/>
      <dgm:spPr/>
      <dgm:t>
        <a:bodyPr/>
        <a:lstStyle/>
        <a:p>
          <a:endParaRPr lang="es-CL"/>
        </a:p>
      </dgm:t>
    </dgm:pt>
    <dgm:pt modelId="{D192CB5D-0968-4895-B901-8F3BC52BD07B}" type="pres">
      <dgm:prSet presAssocID="{F6FC2EB2-8F27-4422-99BB-0359B15E12C1}" presName="hierRoot2" presStyleCnt="0">
        <dgm:presLayoutVars>
          <dgm:hierBranch val="init"/>
        </dgm:presLayoutVars>
      </dgm:prSet>
      <dgm:spPr/>
    </dgm:pt>
    <dgm:pt modelId="{980C72CC-67E3-4FB9-A12C-B76E8FCFF23A}" type="pres">
      <dgm:prSet presAssocID="{F6FC2EB2-8F27-4422-99BB-0359B15E12C1}" presName="rootComposite" presStyleCnt="0"/>
      <dgm:spPr/>
    </dgm:pt>
    <dgm:pt modelId="{90CA2A3E-8F65-4982-A52C-1902748D2382}" type="pres">
      <dgm:prSet presAssocID="{F6FC2EB2-8F27-4422-99BB-0359B15E12C1}" presName="rootText" presStyleLbl="node3" presStyleIdx="0" presStyleCnt="3" custScaleX="344765">
        <dgm:presLayoutVars>
          <dgm:chPref val="3"/>
        </dgm:presLayoutVars>
      </dgm:prSet>
      <dgm:spPr/>
      <dgm:t>
        <a:bodyPr/>
        <a:lstStyle/>
        <a:p>
          <a:endParaRPr lang="es-CL"/>
        </a:p>
      </dgm:t>
    </dgm:pt>
    <dgm:pt modelId="{4B13CD3A-FE80-4B48-9B8C-4EDF1742279D}" type="pres">
      <dgm:prSet presAssocID="{F6FC2EB2-8F27-4422-99BB-0359B15E12C1}" presName="rootConnector" presStyleLbl="node3" presStyleIdx="0" presStyleCnt="3"/>
      <dgm:spPr/>
      <dgm:t>
        <a:bodyPr/>
        <a:lstStyle/>
        <a:p>
          <a:endParaRPr lang="es-CL"/>
        </a:p>
      </dgm:t>
    </dgm:pt>
    <dgm:pt modelId="{BBE5ABE9-B3DB-4479-8B50-74C2BE79D546}" type="pres">
      <dgm:prSet presAssocID="{F6FC2EB2-8F27-4422-99BB-0359B15E12C1}" presName="hierChild4" presStyleCnt="0"/>
      <dgm:spPr/>
    </dgm:pt>
    <dgm:pt modelId="{3443BAD0-4D23-475B-8646-462EED087755}" type="pres">
      <dgm:prSet presAssocID="{F6FC2EB2-8F27-4422-99BB-0359B15E12C1}" presName="hierChild5" presStyleCnt="0"/>
      <dgm:spPr/>
    </dgm:pt>
    <dgm:pt modelId="{2198E036-866C-4B74-B81E-F85F2B56FCA9}" type="pres">
      <dgm:prSet presAssocID="{87BDA901-7C86-4F82-8AA7-0A28E041CDFB}" presName="Name37" presStyleLbl="parChTrans1D3" presStyleIdx="1" presStyleCnt="3"/>
      <dgm:spPr/>
      <dgm:t>
        <a:bodyPr/>
        <a:lstStyle/>
        <a:p>
          <a:endParaRPr lang="es-CL"/>
        </a:p>
      </dgm:t>
    </dgm:pt>
    <dgm:pt modelId="{27A65A80-FAEA-4B83-A870-C38FD588FCBC}" type="pres">
      <dgm:prSet presAssocID="{0B12CAD5-606D-432D-A9CD-C3E0C59278B0}" presName="hierRoot2" presStyleCnt="0">
        <dgm:presLayoutVars>
          <dgm:hierBranch val="init"/>
        </dgm:presLayoutVars>
      </dgm:prSet>
      <dgm:spPr/>
    </dgm:pt>
    <dgm:pt modelId="{5E59FB42-A752-48AA-83D9-A1CB9F165DD2}" type="pres">
      <dgm:prSet presAssocID="{0B12CAD5-606D-432D-A9CD-C3E0C59278B0}" presName="rootComposite" presStyleCnt="0"/>
      <dgm:spPr/>
    </dgm:pt>
    <dgm:pt modelId="{AE94B112-F2F6-48A0-B6A2-9FC6D63DA6C2}" type="pres">
      <dgm:prSet presAssocID="{0B12CAD5-606D-432D-A9CD-C3E0C59278B0}" presName="rootText" presStyleLbl="node3" presStyleIdx="1" presStyleCnt="3" custScaleX="349761">
        <dgm:presLayoutVars>
          <dgm:chPref val="3"/>
        </dgm:presLayoutVars>
      </dgm:prSet>
      <dgm:spPr/>
      <dgm:t>
        <a:bodyPr/>
        <a:lstStyle/>
        <a:p>
          <a:endParaRPr lang="es-CL"/>
        </a:p>
      </dgm:t>
    </dgm:pt>
    <dgm:pt modelId="{5E1CC2D7-8C11-445C-B423-5A18E9FF9419}" type="pres">
      <dgm:prSet presAssocID="{0B12CAD5-606D-432D-A9CD-C3E0C59278B0}" presName="rootConnector" presStyleLbl="node3" presStyleIdx="1" presStyleCnt="3"/>
      <dgm:spPr/>
      <dgm:t>
        <a:bodyPr/>
        <a:lstStyle/>
        <a:p>
          <a:endParaRPr lang="es-CL"/>
        </a:p>
      </dgm:t>
    </dgm:pt>
    <dgm:pt modelId="{816F9CB2-0069-4DA7-A2A8-1CE92A776A7E}" type="pres">
      <dgm:prSet presAssocID="{0B12CAD5-606D-432D-A9CD-C3E0C59278B0}" presName="hierChild4" presStyleCnt="0"/>
      <dgm:spPr/>
    </dgm:pt>
    <dgm:pt modelId="{B910B65B-56DE-4E78-844E-38444FAB5B80}" type="pres">
      <dgm:prSet presAssocID="{0B12CAD5-606D-432D-A9CD-C3E0C59278B0}" presName="hierChild5" presStyleCnt="0"/>
      <dgm:spPr/>
    </dgm:pt>
    <dgm:pt modelId="{E1222469-3A98-40B0-B88C-D1B1C2B9AC28}" type="pres">
      <dgm:prSet presAssocID="{0EF359A2-5D08-49EA-B064-BD8BC7438594}" presName="Name37" presStyleLbl="parChTrans1D3" presStyleIdx="2" presStyleCnt="3"/>
      <dgm:spPr/>
      <dgm:t>
        <a:bodyPr/>
        <a:lstStyle/>
        <a:p>
          <a:endParaRPr lang="es-CL"/>
        </a:p>
      </dgm:t>
    </dgm:pt>
    <dgm:pt modelId="{26602C56-2ADE-4F85-AF1C-12D9E69397D3}" type="pres">
      <dgm:prSet presAssocID="{4B7E1A88-0E22-49D5-81BE-D3635AD8C608}" presName="hierRoot2" presStyleCnt="0">
        <dgm:presLayoutVars>
          <dgm:hierBranch val="init"/>
        </dgm:presLayoutVars>
      </dgm:prSet>
      <dgm:spPr/>
    </dgm:pt>
    <dgm:pt modelId="{E8E65CB1-84B1-4113-AEF4-FBCB564164CE}" type="pres">
      <dgm:prSet presAssocID="{4B7E1A88-0E22-49D5-81BE-D3635AD8C608}" presName="rootComposite" presStyleCnt="0"/>
      <dgm:spPr/>
    </dgm:pt>
    <dgm:pt modelId="{0E4DBAA7-2434-4C57-BAC7-333380286F1A}" type="pres">
      <dgm:prSet presAssocID="{4B7E1A88-0E22-49D5-81BE-D3635AD8C608}" presName="rootText" presStyleLbl="node3" presStyleIdx="2" presStyleCnt="3" custScaleX="349761">
        <dgm:presLayoutVars>
          <dgm:chPref val="3"/>
        </dgm:presLayoutVars>
      </dgm:prSet>
      <dgm:spPr/>
      <dgm:t>
        <a:bodyPr/>
        <a:lstStyle/>
        <a:p>
          <a:endParaRPr lang="es-CL"/>
        </a:p>
      </dgm:t>
    </dgm:pt>
    <dgm:pt modelId="{95424428-C94F-4F88-8AAB-DCFF5C25D0A1}" type="pres">
      <dgm:prSet presAssocID="{4B7E1A88-0E22-49D5-81BE-D3635AD8C608}" presName="rootConnector" presStyleLbl="node3" presStyleIdx="2" presStyleCnt="3"/>
      <dgm:spPr/>
      <dgm:t>
        <a:bodyPr/>
        <a:lstStyle/>
        <a:p>
          <a:endParaRPr lang="es-CL"/>
        </a:p>
      </dgm:t>
    </dgm:pt>
    <dgm:pt modelId="{5B66DF36-CF8F-492E-B5E5-7B913881D679}" type="pres">
      <dgm:prSet presAssocID="{4B7E1A88-0E22-49D5-81BE-D3635AD8C608}" presName="hierChild4" presStyleCnt="0"/>
      <dgm:spPr/>
    </dgm:pt>
    <dgm:pt modelId="{DFEFAFAD-5436-4BDA-A202-D0F2A8C30986}" type="pres">
      <dgm:prSet presAssocID="{4B7E1A88-0E22-49D5-81BE-D3635AD8C608}" presName="hierChild5" presStyleCnt="0"/>
      <dgm:spPr/>
    </dgm:pt>
    <dgm:pt modelId="{8036B778-FAAF-4229-9984-1E5707B864E6}" type="pres">
      <dgm:prSet presAssocID="{A3E04843-FD57-41D2-A15D-A1D1F1C936A1}" presName="hierChild5" presStyleCnt="0"/>
      <dgm:spPr/>
    </dgm:pt>
    <dgm:pt modelId="{2B304B16-3C4D-44BB-8B08-9A8F5C21887F}" type="pres">
      <dgm:prSet presAssocID="{23FDFA8A-23AA-4D37-9EE7-387429B79A5B}" presName="Name37" presStyleLbl="parChTrans1D2" presStyleIdx="1" presStyleCnt="3"/>
      <dgm:spPr/>
      <dgm:t>
        <a:bodyPr/>
        <a:lstStyle/>
        <a:p>
          <a:endParaRPr lang="es-CL"/>
        </a:p>
      </dgm:t>
    </dgm:pt>
    <dgm:pt modelId="{A2165712-120D-43D2-91AC-8AB8AA56E2EA}" type="pres">
      <dgm:prSet presAssocID="{D93E7DAC-AA2B-4DA2-B3B1-56FC3F14B39D}" presName="hierRoot2" presStyleCnt="0">
        <dgm:presLayoutVars>
          <dgm:hierBranch val="init"/>
        </dgm:presLayoutVars>
      </dgm:prSet>
      <dgm:spPr/>
    </dgm:pt>
    <dgm:pt modelId="{36DE1D32-6B87-480B-9908-D9CFEDA0E044}" type="pres">
      <dgm:prSet presAssocID="{D93E7DAC-AA2B-4DA2-B3B1-56FC3F14B39D}" presName="rootComposite" presStyleCnt="0"/>
      <dgm:spPr/>
    </dgm:pt>
    <dgm:pt modelId="{ACE9716F-4032-417B-A226-0AAC3896271A}" type="pres">
      <dgm:prSet presAssocID="{D93E7DAC-AA2B-4DA2-B3B1-56FC3F14B39D}" presName="rootText" presStyleLbl="node2" presStyleIdx="1" presStyleCnt="2">
        <dgm:presLayoutVars>
          <dgm:chPref val="3"/>
        </dgm:presLayoutVars>
      </dgm:prSet>
      <dgm:spPr/>
      <dgm:t>
        <a:bodyPr/>
        <a:lstStyle/>
        <a:p>
          <a:endParaRPr lang="es-CL"/>
        </a:p>
      </dgm:t>
    </dgm:pt>
    <dgm:pt modelId="{0DC9AF79-8BF6-4008-BDC7-1327404509B0}" type="pres">
      <dgm:prSet presAssocID="{D93E7DAC-AA2B-4DA2-B3B1-56FC3F14B39D}" presName="rootConnector" presStyleLbl="node2" presStyleIdx="1" presStyleCnt="2"/>
      <dgm:spPr/>
      <dgm:t>
        <a:bodyPr/>
        <a:lstStyle/>
        <a:p>
          <a:endParaRPr lang="es-CL"/>
        </a:p>
      </dgm:t>
    </dgm:pt>
    <dgm:pt modelId="{90DD6EA2-B028-4154-8252-75AF671B1BAD}" type="pres">
      <dgm:prSet presAssocID="{D93E7DAC-AA2B-4DA2-B3B1-56FC3F14B39D}" presName="hierChild4" presStyleCnt="0"/>
      <dgm:spPr/>
    </dgm:pt>
    <dgm:pt modelId="{923FC30B-B7D9-40A9-B4AD-770C5C48FC39}" type="pres">
      <dgm:prSet presAssocID="{D93E7DAC-AA2B-4DA2-B3B1-56FC3F14B39D}" presName="hierChild5" presStyleCnt="0"/>
      <dgm:spPr/>
    </dgm:pt>
    <dgm:pt modelId="{866F6888-B0E8-4515-ACD9-0C811CD62C23}" type="pres">
      <dgm:prSet presAssocID="{BAA9D62D-FAAD-4BA2-8BB9-7579AB7DC57C}" presName="hierChild3" presStyleCnt="0"/>
      <dgm:spPr/>
    </dgm:pt>
    <dgm:pt modelId="{49AF1720-3C21-430A-93C2-1597C140B8D3}" type="pres">
      <dgm:prSet presAssocID="{04969204-5AD9-47AD-A8C0-F43ABED5CCC3}" presName="Name111" presStyleLbl="parChTrans1D2" presStyleIdx="2" presStyleCnt="3"/>
      <dgm:spPr/>
      <dgm:t>
        <a:bodyPr/>
        <a:lstStyle/>
        <a:p>
          <a:endParaRPr lang="es-CL"/>
        </a:p>
      </dgm:t>
    </dgm:pt>
    <dgm:pt modelId="{32A9CCB4-E666-48A3-9330-E00FAE03786B}" type="pres">
      <dgm:prSet presAssocID="{A8B66895-9C51-436E-9F1C-3E8713621402}" presName="hierRoot3" presStyleCnt="0">
        <dgm:presLayoutVars>
          <dgm:hierBranch val="init"/>
        </dgm:presLayoutVars>
      </dgm:prSet>
      <dgm:spPr/>
    </dgm:pt>
    <dgm:pt modelId="{DDA3D253-9D71-40FB-9427-BF8D555A861F}" type="pres">
      <dgm:prSet presAssocID="{A8B66895-9C51-436E-9F1C-3E8713621402}" presName="rootComposite3" presStyleCnt="0"/>
      <dgm:spPr/>
    </dgm:pt>
    <dgm:pt modelId="{3B660A5A-11AD-4B23-BC82-563191275A23}" type="pres">
      <dgm:prSet presAssocID="{A8B66895-9C51-436E-9F1C-3E8713621402}" presName="rootText3" presStyleLbl="asst1" presStyleIdx="0" presStyleCnt="1">
        <dgm:presLayoutVars>
          <dgm:chPref val="3"/>
        </dgm:presLayoutVars>
      </dgm:prSet>
      <dgm:spPr/>
      <dgm:t>
        <a:bodyPr/>
        <a:lstStyle/>
        <a:p>
          <a:endParaRPr lang="es-CL"/>
        </a:p>
      </dgm:t>
    </dgm:pt>
    <dgm:pt modelId="{EDED15E5-6008-4507-93B7-8663F7AC525A}" type="pres">
      <dgm:prSet presAssocID="{A8B66895-9C51-436E-9F1C-3E8713621402}" presName="rootConnector3" presStyleLbl="asst1" presStyleIdx="0" presStyleCnt="1"/>
      <dgm:spPr/>
      <dgm:t>
        <a:bodyPr/>
        <a:lstStyle/>
        <a:p>
          <a:endParaRPr lang="es-CL"/>
        </a:p>
      </dgm:t>
    </dgm:pt>
    <dgm:pt modelId="{072BA42E-B78D-4221-B73A-61F7D70459AE}" type="pres">
      <dgm:prSet presAssocID="{A8B66895-9C51-436E-9F1C-3E8713621402}" presName="hierChild6" presStyleCnt="0"/>
      <dgm:spPr/>
    </dgm:pt>
    <dgm:pt modelId="{E6C9FEE6-765C-46CA-BBEA-969F82781E9F}" type="pres">
      <dgm:prSet presAssocID="{A8B66895-9C51-436E-9F1C-3E8713621402}" presName="hierChild7" presStyleCnt="0"/>
      <dgm:spPr/>
    </dgm:pt>
  </dgm:ptLst>
  <dgm:cxnLst>
    <dgm:cxn modelId="{DAA25084-6028-460F-A46C-CB4BAE796CEA}" type="presOf" srcId="{4B7E1A88-0E22-49D5-81BE-D3635AD8C608}" destId="{0E4DBAA7-2434-4C57-BAC7-333380286F1A}" srcOrd="0" destOrd="0" presId="urn:microsoft.com/office/officeart/2005/8/layout/orgChart1"/>
    <dgm:cxn modelId="{089F375D-C2E6-41D9-9241-BB3F2C373BBE}" srcId="{BAA9D62D-FAAD-4BA2-8BB9-7579AB7DC57C}" destId="{D93E7DAC-AA2B-4DA2-B3B1-56FC3F14B39D}" srcOrd="2" destOrd="0" parTransId="{23FDFA8A-23AA-4D37-9EE7-387429B79A5B}" sibTransId="{7388FE0E-312D-4E8E-A3F3-F1FDD8C70204}"/>
    <dgm:cxn modelId="{205D55FA-AC51-48D5-9AB5-0C9413BBBC4D}" type="presOf" srcId="{0B12CAD5-606D-432D-A9CD-C3E0C59278B0}" destId="{5E1CC2D7-8C11-445C-B423-5A18E9FF9419}" srcOrd="1" destOrd="0" presId="urn:microsoft.com/office/officeart/2005/8/layout/orgChart1"/>
    <dgm:cxn modelId="{8EBF1040-DFFB-46DB-867D-9383AD28A1DD}" type="presOf" srcId="{A3E04843-FD57-41D2-A15D-A1D1F1C936A1}" destId="{72F945E9-99FC-49EE-871F-1681517476BE}" srcOrd="1" destOrd="0" presId="urn:microsoft.com/office/officeart/2005/8/layout/orgChart1"/>
    <dgm:cxn modelId="{94B36837-0B79-4C50-830C-D964BB7202E0}" srcId="{704695A3-4F0E-4BF5-8240-119CCD466FFC}" destId="{BAA9D62D-FAAD-4BA2-8BB9-7579AB7DC57C}" srcOrd="0" destOrd="0" parTransId="{08F61288-C631-4274-8D14-0E1169402524}" sibTransId="{46C40029-B786-44F7-81DF-E2B0C9EFE3EF}"/>
    <dgm:cxn modelId="{6462220B-A4D5-4E89-86F8-B24B64135C34}" type="presOf" srcId="{0EF359A2-5D08-49EA-B064-BD8BC7438594}" destId="{E1222469-3A98-40B0-B88C-D1B1C2B9AC28}" srcOrd="0" destOrd="0" presId="urn:microsoft.com/office/officeart/2005/8/layout/orgChart1"/>
    <dgm:cxn modelId="{12A0A73C-EC23-4DCB-886B-1C303BDB70E0}" type="presOf" srcId="{A8B66895-9C51-436E-9F1C-3E8713621402}" destId="{3B660A5A-11AD-4B23-BC82-563191275A23}" srcOrd="0" destOrd="0" presId="urn:microsoft.com/office/officeart/2005/8/layout/orgChart1"/>
    <dgm:cxn modelId="{23DF53D0-9FB3-42E1-BEB2-B735B217B43E}" type="presOf" srcId="{A8B66895-9C51-436E-9F1C-3E8713621402}" destId="{EDED15E5-6008-4507-93B7-8663F7AC525A}" srcOrd="1" destOrd="0" presId="urn:microsoft.com/office/officeart/2005/8/layout/orgChart1"/>
    <dgm:cxn modelId="{F24C4D44-4CC1-4F19-85E6-7B10F2BE296F}" srcId="{BAA9D62D-FAAD-4BA2-8BB9-7579AB7DC57C}" destId="{A3E04843-FD57-41D2-A15D-A1D1F1C936A1}" srcOrd="1" destOrd="0" parTransId="{A0688910-8245-4499-A8D2-6DE2BC0926D0}" sibTransId="{C009F46D-D27F-4F6C-9447-83C581183C05}"/>
    <dgm:cxn modelId="{C6F6AB84-436C-4C26-B231-8D405E3AE8B3}" srcId="{A3E04843-FD57-41D2-A15D-A1D1F1C936A1}" destId="{0B12CAD5-606D-432D-A9CD-C3E0C59278B0}" srcOrd="1" destOrd="0" parTransId="{87BDA901-7C86-4F82-8AA7-0A28E041CDFB}" sibTransId="{FA48C173-7208-450A-BD9A-FABB236175E3}"/>
    <dgm:cxn modelId="{94066926-558C-440E-A67C-FF3B1C0605AC}" type="presOf" srcId="{A3E04843-FD57-41D2-A15D-A1D1F1C936A1}" destId="{FC772718-913C-4315-8E05-68B2E6E55B27}" srcOrd="0" destOrd="0" presId="urn:microsoft.com/office/officeart/2005/8/layout/orgChart1"/>
    <dgm:cxn modelId="{89D08477-4D0E-452B-878F-419C23AC334C}" type="presOf" srcId="{5F3E475D-5E1E-4B47-85A2-B0A85CC2F065}" destId="{391BA6D9-910D-4D56-AF8E-28C36BECB55F}" srcOrd="0" destOrd="0" presId="urn:microsoft.com/office/officeart/2005/8/layout/orgChart1"/>
    <dgm:cxn modelId="{C7608CCD-DF09-458D-906C-F70869FD3230}" type="presOf" srcId="{BAA9D62D-FAAD-4BA2-8BB9-7579AB7DC57C}" destId="{D7E9D45F-1ED8-46B2-87B2-1065D3E0191E}" srcOrd="0" destOrd="0" presId="urn:microsoft.com/office/officeart/2005/8/layout/orgChart1"/>
    <dgm:cxn modelId="{92103C03-63F7-4A82-8865-1F79E937C2E9}" type="presOf" srcId="{F6FC2EB2-8F27-4422-99BB-0359B15E12C1}" destId="{4B13CD3A-FE80-4B48-9B8C-4EDF1742279D}" srcOrd="1" destOrd="0" presId="urn:microsoft.com/office/officeart/2005/8/layout/orgChart1"/>
    <dgm:cxn modelId="{B3EDDE41-3F3C-43FF-A152-AF1874106993}" type="presOf" srcId="{23FDFA8A-23AA-4D37-9EE7-387429B79A5B}" destId="{2B304B16-3C4D-44BB-8B08-9A8F5C21887F}" srcOrd="0" destOrd="0" presId="urn:microsoft.com/office/officeart/2005/8/layout/orgChart1"/>
    <dgm:cxn modelId="{6FADD9BA-7316-431A-A305-39DEFFA390BE}" type="presOf" srcId="{A0688910-8245-4499-A8D2-6DE2BC0926D0}" destId="{CBE8B710-5B2E-4ECE-ACD0-F7E46DB36925}" srcOrd="0" destOrd="0" presId="urn:microsoft.com/office/officeart/2005/8/layout/orgChart1"/>
    <dgm:cxn modelId="{380F1A78-DD9A-46DB-9C1B-BF8E51126FB6}" type="presOf" srcId="{04969204-5AD9-47AD-A8C0-F43ABED5CCC3}" destId="{49AF1720-3C21-430A-93C2-1597C140B8D3}" srcOrd="0" destOrd="0" presId="urn:microsoft.com/office/officeart/2005/8/layout/orgChart1"/>
    <dgm:cxn modelId="{E8429911-ABF8-4577-AECE-F4E4EE37AE2F}" type="presOf" srcId="{0B12CAD5-606D-432D-A9CD-C3E0C59278B0}" destId="{AE94B112-F2F6-48A0-B6A2-9FC6D63DA6C2}" srcOrd="0" destOrd="0" presId="urn:microsoft.com/office/officeart/2005/8/layout/orgChart1"/>
    <dgm:cxn modelId="{94DE75DB-E14C-4F4D-AEE7-7EDD3410C077}" srcId="{BAA9D62D-FAAD-4BA2-8BB9-7579AB7DC57C}" destId="{A8B66895-9C51-436E-9F1C-3E8713621402}" srcOrd="0" destOrd="0" parTransId="{04969204-5AD9-47AD-A8C0-F43ABED5CCC3}" sibTransId="{234A9E20-7604-4B40-ABB3-B18F8F359A47}"/>
    <dgm:cxn modelId="{FC03BEE0-AFC8-46E1-BF5F-9A94EC7DE50B}" type="presOf" srcId="{D93E7DAC-AA2B-4DA2-B3B1-56FC3F14B39D}" destId="{ACE9716F-4032-417B-A226-0AAC3896271A}" srcOrd="0" destOrd="0" presId="urn:microsoft.com/office/officeart/2005/8/layout/orgChart1"/>
    <dgm:cxn modelId="{142E7EBC-D41E-4F65-A3B6-9CEA10B49D31}" srcId="{A3E04843-FD57-41D2-A15D-A1D1F1C936A1}" destId="{4B7E1A88-0E22-49D5-81BE-D3635AD8C608}" srcOrd="2" destOrd="0" parTransId="{0EF359A2-5D08-49EA-B064-BD8BC7438594}" sibTransId="{7049F10C-0047-4EA6-A590-4D4AF3546416}"/>
    <dgm:cxn modelId="{594574EA-10C1-4E10-AE78-83904D378007}" type="presOf" srcId="{F6FC2EB2-8F27-4422-99BB-0359B15E12C1}" destId="{90CA2A3E-8F65-4982-A52C-1902748D2382}" srcOrd="0" destOrd="0" presId="urn:microsoft.com/office/officeart/2005/8/layout/orgChart1"/>
    <dgm:cxn modelId="{7CECF2EA-062F-47D6-A89D-2BEA221D9520}" type="presOf" srcId="{87BDA901-7C86-4F82-8AA7-0A28E041CDFB}" destId="{2198E036-866C-4B74-B81E-F85F2B56FCA9}" srcOrd="0" destOrd="0" presId="urn:microsoft.com/office/officeart/2005/8/layout/orgChart1"/>
    <dgm:cxn modelId="{15230DE2-C063-4028-B0D4-430354E3F9D8}" srcId="{A3E04843-FD57-41D2-A15D-A1D1F1C936A1}" destId="{F6FC2EB2-8F27-4422-99BB-0359B15E12C1}" srcOrd="0" destOrd="0" parTransId="{5F3E475D-5E1E-4B47-85A2-B0A85CC2F065}" sibTransId="{BFA94BBC-58C8-4B2B-BAB5-B502E309DB4D}"/>
    <dgm:cxn modelId="{1F286001-BF76-4A5E-ADDE-8EA9954BC95E}" type="presOf" srcId="{4B7E1A88-0E22-49D5-81BE-D3635AD8C608}" destId="{95424428-C94F-4F88-8AAB-DCFF5C25D0A1}" srcOrd="1" destOrd="0" presId="urn:microsoft.com/office/officeart/2005/8/layout/orgChart1"/>
    <dgm:cxn modelId="{457DFD9D-CFBB-4D19-A1E0-73CE4DDDA5A6}" type="presOf" srcId="{704695A3-4F0E-4BF5-8240-119CCD466FFC}" destId="{6D35A68B-61A2-4A61-B469-1D1BB73E2DAC}" srcOrd="0" destOrd="0" presId="urn:microsoft.com/office/officeart/2005/8/layout/orgChart1"/>
    <dgm:cxn modelId="{3963D051-DAB4-407D-8846-39407A1D5FD8}" type="presOf" srcId="{D93E7DAC-AA2B-4DA2-B3B1-56FC3F14B39D}" destId="{0DC9AF79-8BF6-4008-BDC7-1327404509B0}" srcOrd="1" destOrd="0" presId="urn:microsoft.com/office/officeart/2005/8/layout/orgChart1"/>
    <dgm:cxn modelId="{4F04B5A2-D1BD-4370-A02E-C83F9962F2CE}" type="presOf" srcId="{BAA9D62D-FAAD-4BA2-8BB9-7579AB7DC57C}" destId="{20CB918A-2323-4EB0-9FBC-50618ABD4C1C}" srcOrd="1" destOrd="0" presId="urn:microsoft.com/office/officeart/2005/8/layout/orgChart1"/>
    <dgm:cxn modelId="{B0A859C2-4860-4561-8679-548ED7FD2AAE}" type="presParOf" srcId="{6D35A68B-61A2-4A61-B469-1D1BB73E2DAC}" destId="{9C8C2127-40E4-4DE3-B224-BD6B9C0B1AAF}" srcOrd="0" destOrd="0" presId="urn:microsoft.com/office/officeart/2005/8/layout/orgChart1"/>
    <dgm:cxn modelId="{6779969A-045C-47CE-9449-A6503291FAE0}" type="presParOf" srcId="{9C8C2127-40E4-4DE3-B224-BD6B9C0B1AAF}" destId="{09EF9ED3-19CC-401E-9EE0-01699249A726}" srcOrd="0" destOrd="0" presId="urn:microsoft.com/office/officeart/2005/8/layout/orgChart1"/>
    <dgm:cxn modelId="{64F3210A-FCEF-42CB-9A7E-D0501FD06250}" type="presParOf" srcId="{09EF9ED3-19CC-401E-9EE0-01699249A726}" destId="{D7E9D45F-1ED8-46B2-87B2-1065D3E0191E}" srcOrd="0" destOrd="0" presId="urn:microsoft.com/office/officeart/2005/8/layout/orgChart1"/>
    <dgm:cxn modelId="{863E4D34-27E8-4357-A2D1-A785EC042689}" type="presParOf" srcId="{09EF9ED3-19CC-401E-9EE0-01699249A726}" destId="{20CB918A-2323-4EB0-9FBC-50618ABD4C1C}" srcOrd="1" destOrd="0" presId="urn:microsoft.com/office/officeart/2005/8/layout/orgChart1"/>
    <dgm:cxn modelId="{960E9771-03FE-481C-B8C6-CE5C34C2917D}" type="presParOf" srcId="{9C8C2127-40E4-4DE3-B224-BD6B9C0B1AAF}" destId="{E81E053D-FE76-45A5-9925-113FCF2BE741}" srcOrd="1" destOrd="0" presId="urn:microsoft.com/office/officeart/2005/8/layout/orgChart1"/>
    <dgm:cxn modelId="{ECDE170B-C755-4F26-828C-24A04B68808F}" type="presParOf" srcId="{E81E053D-FE76-45A5-9925-113FCF2BE741}" destId="{CBE8B710-5B2E-4ECE-ACD0-F7E46DB36925}" srcOrd="0" destOrd="0" presId="urn:microsoft.com/office/officeart/2005/8/layout/orgChart1"/>
    <dgm:cxn modelId="{A56611D3-9B33-4C22-BD0B-5C3FB6656360}" type="presParOf" srcId="{E81E053D-FE76-45A5-9925-113FCF2BE741}" destId="{3F620D80-CCD2-497B-8F10-B05D9BD148A0}" srcOrd="1" destOrd="0" presId="urn:microsoft.com/office/officeart/2005/8/layout/orgChart1"/>
    <dgm:cxn modelId="{9B0DD4FC-B85A-4A8F-A602-E77B3D6621F4}" type="presParOf" srcId="{3F620D80-CCD2-497B-8F10-B05D9BD148A0}" destId="{19150FE2-D272-4DEE-941B-10DAFFD0A1D5}" srcOrd="0" destOrd="0" presId="urn:microsoft.com/office/officeart/2005/8/layout/orgChart1"/>
    <dgm:cxn modelId="{77251B78-27CD-4F9C-9EE5-96FD2511196F}" type="presParOf" srcId="{19150FE2-D272-4DEE-941B-10DAFFD0A1D5}" destId="{FC772718-913C-4315-8E05-68B2E6E55B27}" srcOrd="0" destOrd="0" presId="urn:microsoft.com/office/officeart/2005/8/layout/orgChart1"/>
    <dgm:cxn modelId="{7F579FF1-F782-4FCD-BE28-6072F90207E2}" type="presParOf" srcId="{19150FE2-D272-4DEE-941B-10DAFFD0A1D5}" destId="{72F945E9-99FC-49EE-871F-1681517476BE}" srcOrd="1" destOrd="0" presId="urn:microsoft.com/office/officeart/2005/8/layout/orgChart1"/>
    <dgm:cxn modelId="{DA15A23A-9365-4B1B-B772-5E34BAB86ED0}" type="presParOf" srcId="{3F620D80-CCD2-497B-8F10-B05D9BD148A0}" destId="{7C3612A5-6E76-4B91-BAC4-88470B100D02}" srcOrd="1" destOrd="0" presId="urn:microsoft.com/office/officeart/2005/8/layout/orgChart1"/>
    <dgm:cxn modelId="{F70A1090-7FB8-46E1-9A92-8EE936E02399}" type="presParOf" srcId="{7C3612A5-6E76-4B91-BAC4-88470B100D02}" destId="{391BA6D9-910D-4D56-AF8E-28C36BECB55F}" srcOrd="0" destOrd="0" presId="urn:microsoft.com/office/officeart/2005/8/layout/orgChart1"/>
    <dgm:cxn modelId="{4DA40932-2D9A-4A67-A6A4-5C30DD16FDA2}" type="presParOf" srcId="{7C3612A5-6E76-4B91-BAC4-88470B100D02}" destId="{D192CB5D-0968-4895-B901-8F3BC52BD07B}" srcOrd="1" destOrd="0" presId="urn:microsoft.com/office/officeart/2005/8/layout/orgChart1"/>
    <dgm:cxn modelId="{CEFF644B-01BD-4C50-8B38-4D273B695C93}" type="presParOf" srcId="{D192CB5D-0968-4895-B901-8F3BC52BD07B}" destId="{980C72CC-67E3-4FB9-A12C-B76E8FCFF23A}" srcOrd="0" destOrd="0" presId="urn:microsoft.com/office/officeart/2005/8/layout/orgChart1"/>
    <dgm:cxn modelId="{9C7E3645-8B9B-44CD-A235-DC0FC478DB54}" type="presParOf" srcId="{980C72CC-67E3-4FB9-A12C-B76E8FCFF23A}" destId="{90CA2A3E-8F65-4982-A52C-1902748D2382}" srcOrd="0" destOrd="0" presId="urn:microsoft.com/office/officeart/2005/8/layout/orgChart1"/>
    <dgm:cxn modelId="{37431FEA-F7A3-4DC3-9E80-C449CB0AB070}" type="presParOf" srcId="{980C72CC-67E3-4FB9-A12C-B76E8FCFF23A}" destId="{4B13CD3A-FE80-4B48-9B8C-4EDF1742279D}" srcOrd="1" destOrd="0" presId="urn:microsoft.com/office/officeart/2005/8/layout/orgChart1"/>
    <dgm:cxn modelId="{3E2449B4-4086-4E22-B335-C686B9E5B7B6}" type="presParOf" srcId="{D192CB5D-0968-4895-B901-8F3BC52BD07B}" destId="{BBE5ABE9-B3DB-4479-8B50-74C2BE79D546}" srcOrd="1" destOrd="0" presId="urn:microsoft.com/office/officeart/2005/8/layout/orgChart1"/>
    <dgm:cxn modelId="{0B8EAA3F-7C0A-45E5-BA6A-96649717F682}" type="presParOf" srcId="{D192CB5D-0968-4895-B901-8F3BC52BD07B}" destId="{3443BAD0-4D23-475B-8646-462EED087755}" srcOrd="2" destOrd="0" presId="urn:microsoft.com/office/officeart/2005/8/layout/orgChart1"/>
    <dgm:cxn modelId="{7EDA011E-1137-4376-B77E-A32C9DAB2CE7}" type="presParOf" srcId="{7C3612A5-6E76-4B91-BAC4-88470B100D02}" destId="{2198E036-866C-4B74-B81E-F85F2B56FCA9}" srcOrd="2" destOrd="0" presId="urn:microsoft.com/office/officeart/2005/8/layout/orgChart1"/>
    <dgm:cxn modelId="{A2D50382-3421-4270-BA2C-9E60A1962E1C}" type="presParOf" srcId="{7C3612A5-6E76-4B91-BAC4-88470B100D02}" destId="{27A65A80-FAEA-4B83-A870-C38FD588FCBC}" srcOrd="3" destOrd="0" presId="urn:microsoft.com/office/officeart/2005/8/layout/orgChart1"/>
    <dgm:cxn modelId="{0C56FEE9-F547-40F4-AFDD-5003FCEE9AD9}" type="presParOf" srcId="{27A65A80-FAEA-4B83-A870-C38FD588FCBC}" destId="{5E59FB42-A752-48AA-83D9-A1CB9F165DD2}" srcOrd="0" destOrd="0" presId="urn:microsoft.com/office/officeart/2005/8/layout/orgChart1"/>
    <dgm:cxn modelId="{BD058200-15BD-4CC8-BE6A-792F6A09D30D}" type="presParOf" srcId="{5E59FB42-A752-48AA-83D9-A1CB9F165DD2}" destId="{AE94B112-F2F6-48A0-B6A2-9FC6D63DA6C2}" srcOrd="0" destOrd="0" presId="urn:microsoft.com/office/officeart/2005/8/layout/orgChart1"/>
    <dgm:cxn modelId="{778C2927-E778-4F23-BEAF-CA341CF04556}" type="presParOf" srcId="{5E59FB42-A752-48AA-83D9-A1CB9F165DD2}" destId="{5E1CC2D7-8C11-445C-B423-5A18E9FF9419}" srcOrd="1" destOrd="0" presId="urn:microsoft.com/office/officeart/2005/8/layout/orgChart1"/>
    <dgm:cxn modelId="{5822869C-D719-4FB9-A0EE-95C2B1BA38A2}" type="presParOf" srcId="{27A65A80-FAEA-4B83-A870-C38FD588FCBC}" destId="{816F9CB2-0069-4DA7-A2A8-1CE92A776A7E}" srcOrd="1" destOrd="0" presId="urn:microsoft.com/office/officeart/2005/8/layout/orgChart1"/>
    <dgm:cxn modelId="{2DA5EB00-BB57-4901-B751-207ACA23C872}" type="presParOf" srcId="{27A65A80-FAEA-4B83-A870-C38FD588FCBC}" destId="{B910B65B-56DE-4E78-844E-38444FAB5B80}" srcOrd="2" destOrd="0" presId="urn:microsoft.com/office/officeart/2005/8/layout/orgChart1"/>
    <dgm:cxn modelId="{0646E603-6FFD-4BE8-A961-9386CED0128D}" type="presParOf" srcId="{7C3612A5-6E76-4B91-BAC4-88470B100D02}" destId="{E1222469-3A98-40B0-B88C-D1B1C2B9AC28}" srcOrd="4" destOrd="0" presId="urn:microsoft.com/office/officeart/2005/8/layout/orgChart1"/>
    <dgm:cxn modelId="{D0CB2F67-4390-448A-A05E-F9F3461BB1CA}" type="presParOf" srcId="{7C3612A5-6E76-4B91-BAC4-88470B100D02}" destId="{26602C56-2ADE-4F85-AF1C-12D9E69397D3}" srcOrd="5" destOrd="0" presId="urn:microsoft.com/office/officeart/2005/8/layout/orgChart1"/>
    <dgm:cxn modelId="{E55CB1D0-5D2E-4B0C-9670-259643E41BB9}" type="presParOf" srcId="{26602C56-2ADE-4F85-AF1C-12D9E69397D3}" destId="{E8E65CB1-84B1-4113-AEF4-FBCB564164CE}" srcOrd="0" destOrd="0" presId="urn:microsoft.com/office/officeart/2005/8/layout/orgChart1"/>
    <dgm:cxn modelId="{747D9635-B28A-4542-9655-E914778DD4BB}" type="presParOf" srcId="{E8E65CB1-84B1-4113-AEF4-FBCB564164CE}" destId="{0E4DBAA7-2434-4C57-BAC7-333380286F1A}" srcOrd="0" destOrd="0" presId="urn:microsoft.com/office/officeart/2005/8/layout/orgChart1"/>
    <dgm:cxn modelId="{1C5E8D9B-7A94-4F82-BBCE-F74DE49DEBB3}" type="presParOf" srcId="{E8E65CB1-84B1-4113-AEF4-FBCB564164CE}" destId="{95424428-C94F-4F88-8AAB-DCFF5C25D0A1}" srcOrd="1" destOrd="0" presId="urn:microsoft.com/office/officeart/2005/8/layout/orgChart1"/>
    <dgm:cxn modelId="{54B65002-AB79-408C-BB63-995D9A96D21C}" type="presParOf" srcId="{26602C56-2ADE-4F85-AF1C-12D9E69397D3}" destId="{5B66DF36-CF8F-492E-B5E5-7B913881D679}" srcOrd="1" destOrd="0" presId="urn:microsoft.com/office/officeart/2005/8/layout/orgChart1"/>
    <dgm:cxn modelId="{3249828B-CA6E-4ADD-A08A-7B95BA8F2017}" type="presParOf" srcId="{26602C56-2ADE-4F85-AF1C-12D9E69397D3}" destId="{DFEFAFAD-5436-4BDA-A202-D0F2A8C30986}" srcOrd="2" destOrd="0" presId="urn:microsoft.com/office/officeart/2005/8/layout/orgChart1"/>
    <dgm:cxn modelId="{A61777B6-11B6-4503-B706-DE9EBD623F55}" type="presParOf" srcId="{3F620D80-CCD2-497B-8F10-B05D9BD148A0}" destId="{8036B778-FAAF-4229-9984-1E5707B864E6}" srcOrd="2" destOrd="0" presId="urn:microsoft.com/office/officeart/2005/8/layout/orgChart1"/>
    <dgm:cxn modelId="{B89F1FD5-09D1-4364-A898-894863CB251B}" type="presParOf" srcId="{E81E053D-FE76-45A5-9925-113FCF2BE741}" destId="{2B304B16-3C4D-44BB-8B08-9A8F5C21887F}" srcOrd="2" destOrd="0" presId="urn:microsoft.com/office/officeart/2005/8/layout/orgChart1"/>
    <dgm:cxn modelId="{5DD9D72D-051B-496F-AF36-F8093FF32E0C}" type="presParOf" srcId="{E81E053D-FE76-45A5-9925-113FCF2BE741}" destId="{A2165712-120D-43D2-91AC-8AB8AA56E2EA}" srcOrd="3" destOrd="0" presId="urn:microsoft.com/office/officeart/2005/8/layout/orgChart1"/>
    <dgm:cxn modelId="{6883BCC9-B7A1-4FDC-8215-DE8C5A6182AC}" type="presParOf" srcId="{A2165712-120D-43D2-91AC-8AB8AA56E2EA}" destId="{36DE1D32-6B87-480B-9908-D9CFEDA0E044}" srcOrd="0" destOrd="0" presId="urn:microsoft.com/office/officeart/2005/8/layout/orgChart1"/>
    <dgm:cxn modelId="{4774BA47-D054-4B93-A202-6AB75C3E8DA5}" type="presParOf" srcId="{36DE1D32-6B87-480B-9908-D9CFEDA0E044}" destId="{ACE9716F-4032-417B-A226-0AAC3896271A}" srcOrd="0" destOrd="0" presId="urn:microsoft.com/office/officeart/2005/8/layout/orgChart1"/>
    <dgm:cxn modelId="{77E164A2-0884-4555-B254-68FC7064B682}" type="presParOf" srcId="{36DE1D32-6B87-480B-9908-D9CFEDA0E044}" destId="{0DC9AF79-8BF6-4008-BDC7-1327404509B0}" srcOrd="1" destOrd="0" presId="urn:microsoft.com/office/officeart/2005/8/layout/orgChart1"/>
    <dgm:cxn modelId="{5FDD3041-9C87-460F-8522-26772ABEE369}" type="presParOf" srcId="{A2165712-120D-43D2-91AC-8AB8AA56E2EA}" destId="{90DD6EA2-B028-4154-8252-75AF671B1BAD}" srcOrd="1" destOrd="0" presId="urn:microsoft.com/office/officeart/2005/8/layout/orgChart1"/>
    <dgm:cxn modelId="{54E628DE-CBF3-4F16-A656-5DE01E20E472}" type="presParOf" srcId="{A2165712-120D-43D2-91AC-8AB8AA56E2EA}" destId="{923FC30B-B7D9-40A9-B4AD-770C5C48FC39}" srcOrd="2" destOrd="0" presId="urn:microsoft.com/office/officeart/2005/8/layout/orgChart1"/>
    <dgm:cxn modelId="{04DCA9C1-1C0B-4B89-9A2E-C3447C8861D0}" type="presParOf" srcId="{9C8C2127-40E4-4DE3-B224-BD6B9C0B1AAF}" destId="{866F6888-B0E8-4515-ACD9-0C811CD62C23}" srcOrd="2" destOrd="0" presId="urn:microsoft.com/office/officeart/2005/8/layout/orgChart1"/>
    <dgm:cxn modelId="{2EF32EEC-CC75-4C6B-ADDD-7F55C9675BD8}" type="presParOf" srcId="{866F6888-B0E8-4515-ACD9-0C811CD62C23}" destId="{49AF1720-3C21-430A-93C2-1597C140B8D3}" srcOrd="0" destOrd="0" presId="urn:microsoft.com/office/officeart/2005/8/layout/orgChart1"/>
    <dgm:cxn modelId="{3AFC5BC3-B258-4DA2-BB66-0D00AD3A0D34}" type="presParOf" srcId="{866F6888-B0E8-4515-ACD9-0C811CD62C23}" destId="{32A9CCB4-E666-48A3-9330-E00FAE03786B}" srcOrd="1" destOrd="0" presId="urn:microsoft.com/office/officeart/2005/8/layout/orgChart1"/>
    <dgm:cxn modelId="{F34979AB-D94C-49E8-8386-F56661A282D9}" type="presParOf" srcId="{32A9CCB4-E666-48A3-9330-E00FAE03786B}" destId="{DDA3D253-9D71-40FB-9427-BF8D555A861F}" srcOrd="0" destOrd="0" presId="urn:microsoft.com/office/officeart/2005/8/layout/orgChart1"/>
    <dgm:cxn modelId="{E4F288D5-6270-4FEE-926E-63EF10C9D301}" type="presParOf" srcId="{DDA3D253-9D71-40FB-9427-BF8D555A861F}" destId="{3B660A5A-11AD-4B23-BC82-563191275A23}" srcOrd="0" destOrd="0" presId="urn:microsoft.com/office/officeart/2005/8/layout/orgChart1"/>
    <dgm:cxn modelId="{35CD4302-578B-4BD1-85F3-164E1070285A}" type="presParOf" srcId="{DDA3D253-9D71-40FB-9427-BF8D555A861F}" destId="{EDED15E5-6008-4507-93B7-8663F7AC525A}" srcOrd="1" destOrd="0" presId="urn:microsoft.com/office/officeart/2005/8/layout/orgChart1"/>
    <dgm:cxn modelId="{71B2EDFB-155F-46C3-BE01-BE90F4D72A46}" type="presParOf" srcId="{32A9CCB4-E666-48A3-9330-E00FAE03786B}" destId="{072BA42E-B78D-4221-B73A-61F7D70459AE}" srcOrd="1" destOrd="0" presId="urn:microsoft.com/office/officeart/2005/8/layout/orgChart1"/>
    <dgm:cxn modelId="{383A9D22-ECBD-47E5-898C-19496D7D78A6}" type="presParOf" srcId="{32A9CCB4-E666-48A3-9330-E00FAE03786B}" destId="{E6C9FEE6-765C-46CA-BBEA-969F82781E9F}"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04695A3-4F0E-4BF5-8240-119CCD466FFC}"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s-CL"/>
        </a:p>
      </dgm:t>
    </dgm:pt>
    <dgm:pt modelId="{BAA9D62D-FAAD-4BA2-8BB9-7579AB7DC57C}">
      <dgm:prSet phldrT="[Text]" custT="1"/>
      <dgm:spPr>
        <a:solidFill>
          <a:schemeClr val="accent1"/>
        </a:solidFill>
      </dgm:spPr>
      <dgm:t>
        <a:bodyPr/>
        <a:lstStyle/>
        <a:p>
          <a:r>
            <a:rPr lang="es-CL" sz="3200" dirty="0" smtClean="0"/>
            <a:t>FA</a:t>
          </a:r>
          <a:endParaRPr lang="es-CL" sz="3200" dirty="0"/>
        </a:p>
      </dgm:t>
    </dgm:pt>
    <dgm:pt modelId="{08F61288-C631-4274-8D14-0E1169402524}" type="parTrans" cxnId="{94B36837-0B79-4C50-830C-D964BB7202E0}">
      <dgm:prSet/>
      <dgm:spPr/>
      <dgm:t>
        <a:bodyPr/>
        <a:lstStyle/>
        <a:p>
          <a:endParaRPr lang="es-CL"/>
        </a:p>
      </dgm:t>
    </dgm:pt>
    <dgm:pt modelId="{46C40029-B786-44F7-81DF-E2B0C9EFE3EF}" type="sibTrans" cxnId="{94B36837-0B79-4C50-830C-D964BB7202E0}">
      <dgm:prSet/>
      <dgm:spPr/>
      <dgm:t>
        <a:bodyPr/>
        <a:lstStyle/>
        <a:p>
          <a:endParaRPr lang="es-CL"/>
        </a:p>
      </dgm:t>
    </dgm:pt>
    <dgm:pt modelId="{A8B66895-9C51-436E-9F1C-3E8713621402}" type="asst">
      <dgm:prSet phldrT="[Text]" custT="1"/>
      <dgm:spPr/>
      <dgm:t>
        <a:bodyPr/>
        <a:lstStyle/>
        <a:p>
          <a:r>
            <a:rPr lang="es-CL" sz="2000" dirty="0" smtClean="0"/>
            <a:t>EM</a:t>
          </a:r>
          <a:endParaRPr lang="es-CL" sz="2000" dirty="0"/>
        </a:p>
      </dgm:t>
    </dgm:pt>
    <dgm:pt modelId="{04969204-5AD9-47AD-A8C0-F43ABED5CCC3}" type="parTrans" cxnId="{94DE75DB-E14C-4F4D-AEE7-7EDD3410C077}">
      <dgm:prSet/>
      <dgm:spPr/>
      <dgm:t>
        <a:bodyPr/>
        <a:lstStyle/>
        <a:p>
          <a:endParaRPr lang="es-CL"/>
        </a:p>
      </dgm:t>
    </dgm:pt>
    <dgm:pt modelId="{234A9E20-7604-4B40-ABB3-B18F8F359A47}" type="sibTrans" cxnId="{94DE75DB-E14C-4F4D-AEE7-7EDD3410C077}">
      <dgm:prSet/>
      <dgm:spPr/>
      <dgm:t>
        <a:bodyPr/>
        <a:lstStyle/>
        <a:p>
          <a:endParaRPr lang="es-CL"/>
        </a:p>
      </dgm:t>
    </dgm:pt>
    <dgm:pt modelId="{A3E04843-FD57-41D2-A15D-A1D1F1C936A1}">
      <dgm:prSet phldrT="[Text]" custT="1"/>
      <dgm:spPr/>
      <dgm:t>
        <a:bodyPr/>
        <a:lstStyle/>
        <a:p>
          <a:r>
            <a:rPr lang="es-CL" sz="2800" dirty="0" smtClean="0"/>
            <a:t>ATF</a:t>
          </a:r>
          <a:endParaRPr lang="es-CL" sz="2800" dirty="0"/>
        </a:p>
      </dgm:t>
    </dgm:pt>
    <dgm:pt modelId="{A0688910-8245-4499-A8D2-6DE2BC0926D0}" type="parTrans" cxnId="{F24C4D44-4CC1-4F19-85E6-7B10F2BE296F}">
      <dgm:prSet/>
      <dgm:spPr/>
      <dgm:t>
        <a:bodyPr/>
        <a:lstStyle/>
        <a:p>
          <a:endParaRPr lang="es-CL"/>
        </a:p>
      </dgm:t>
    </dgm:pt>
    <dgm:pt modelId="{C009F46D-D27F-4F6C-9447-83C581183C05}" type="sibTrans" cxnId="{F24C4D44-4CC1-4F19-85E6-7B10F2BE296F}">
      <dgm:prSet/>
      <dgm:spPr/>
      <dgm:t>
        <a:bodyPr/>
        <a:lstStyle/>
        <a:p>
          <a:endParaRPr lang="es-CL"/>
        </a:p>
      </dgm:t>
    </dgm:pt>
    <dgm:pt modelId="{D93E7DAC-AA2B-4DA2-B3B1-56FC3F14B39D}">
      <dgm:prSet phldrT="[Text]" custT="1"/>
      <dgm:spPr>
        <a:solidFill>
          <a:srgbClr val="0070C0"/>
        </a:solidFill>
      </dgm:spPr>
      <dgm:t>
        <a:bodyPr/>
        <a:lstStyle/>
        <a:p>
          <a:r>
            <a:rPr lang="es-CL" sz="2800" dirty="0" smtClean="0"/>
            <a:t>LF</a:t>
          </a:r>
          <a:endParaRPr lang="es-CL" sz="2800" dirty="0"/>
        </a:p>
      </dgm:t>
    </dgm:pt>
    <dgm:pt modelId="{23FDFA8A-23AA-4D37-9EE7-387429B79A5B}" type="parTrans" cxnId="{089F375D-C2E6-41D9-9241-BB3F2C373BBE}">
      <dgm:prSet/>
      <dgm:spPr/>
      <dgm:t>
        <a:bodyPr/>
        <a:lstStyle/>
        <a:p>
          <a:endParaRPr lang="es-CL"/>
        </a:p>
      </dgm:t>
    </dgm:pt>
    <dgm:pt modelId="{7388FE0E-312D-4E8E-A3F3-F1FDD8C70204}" type="sibTrans" cxnId="{089F375D-C2E6-41D9-9241-BB3F2C373BBE}">
      <dgm:prSet/>
      <dgm:spPr/>
      <dgm:t>
        <a:bodyPr/>
        <a:lstStyle/>
        <a:p>
          <a:endParaRPr lang="es-CL"/>
        </a:p>
      </dgm:t>
    </dgm:pt>
    <dgm:pt modelId="{35C6FDE2-03C3-4B89-A2D0-ECED7F0417BF}">
      <dgm:prSet/>
      <dgm:spPr/>
      <dgm:t>
        <a:bodyPr/>
        <a:lstStyle/>
        <a:p>
          <a:r>
            <a:rPr lang="es-CL" dirty="0" smtClean="0"/>
            <a:t>Elemento de Mando</a:t>
          </a:r>
          <a:endParaRPr lang="es-CL" dirty="0"/>
        </a:p>
      </dgm:t>
    </dgm:pt>
    <dgm:pt modelId="{83EF2B9B-89BE-47E8-B906-A83AAEB60527}" type="parTrans" cxnId="{053A61FB-7368-4CF0-9790-75B39F6D3360}">
      <dgm:prSet/>
      <dgm:spPr/>
      <dgm:t>
        <a:bodyPr/>
        <a:lstStyle/>
        <a:p>
          <a:endParaRPr lang="es-CL"/>
        </a:p>
      </dgm:t>
    </dgm:pt>
    <dgm:pt modelId="{28DB715B-338D-40BB-A0A0-EB8B66843F0F}" type="sibTrans" cxnId="{053A61FB-7368-4CF0-9790-75B39F6D3360}">
      <dgm:prSet/>
      <dgm:spPr/>
      <dgm:t>
        <a:bodyPr/>
        <a:lstStyle/>
        <a:p>
          <a:endParaRPr lang="es-CL"/>
        </a:p>
      </dgm:t>
    </dgm:pt>
    <dgm:pt modelId="{86F0D482-FE58-483E-B34F-CABBE56AC594}">
      <dgm:prSet/>
      <dgm:spPr/>
      <dgm:t>
        <a:bodyPr/>
        <a:lstStyle/>
        <a:p>
          <a:r>
            <a:rPr lang="es-CL" dirty="0" smtClean="0"/>
            <a:t>Elemento de Combate Terrestre (Maniobra y Fuegos)</a:t>
          </a:r>
          <a:endParaRPr lang="es-CL" dirty="0"/>
        </a:p>
      </dgm:t>
    </dgm:pt>
    <dgm:pt modelId="{2390FF2B-B44A-44AB-9F09-EC53DE417257}" type="parTrans" cxnId="{A02B05A8-07D9-4BB3-8E28-E7F873A2F8C0}">
      <dgm:prSet/>
      <dgm:spPr/>
      <dgm:t>
        <a:bodyPr/>
        <a:lstStyle/>
        <a:p>
          <a:endParaRPr lang="es-CL"/>
        </a:p>
      </dgm:t>
    </dgm:pt>
    <dgm:pt modelId="{B909F6C3-0CAE-46DB-A51D-F1F6B2A00846}" type="sibTrans" cxnId="{A02B05A8-07D9-4BB3-8E28-E7F873A2F8C0}">
      <dgm:prSet/>
      <dgm:spPr/>
      <dgm:t>
        <a:bodyPr/>
        <a:lstStyle/>
        <a:p>
          <a:endParaRPr lang="es-CL"/>
        </a:p>
      </dgm:t>
    </dgm:pt>
    <dgm:pt modelId="{24DE6270-7346-46DC-8835-F7E8D7B4C35D}">
      <dgm:prSet/>
      <dgm:spPr/>
      <dgm:t>
        <a:bodyPr/>
        <a:lstStyle/>
        <a:p>
          <a:r>
            <a:rPr lang="es-CL" dirty="0" smtClean="0"/>
            <a:t>Elemento de apoyo logístico</a:t>
          </a:r>
          <a:endParaRPr lang="es-CL" dirty="0"/>
        </a:p>
      </dgm:t>
    </dgm:pt>
    <dgm:pt modelId="{4E3F4F35-913A-4ECB-9257-209B4A81483C}" type="parTrans" cxnId="{9643FE1D-9670-4DE3-A373-DE4E8F7F8983}">
      <dgm:prSet/>
      <dgm:spPr/>
      <dgm:t>
        <a:bodyPr/>
        <a:lstStyle/>
        <a:p>
          <a:endParaRPr lang="es-CL"/>
        </a:p>
      </dgm:t>
    </dgm:pt>
    <dgm:pt modelId="{2B63D39F-AEAE-4419-B3B1-6071C9990E1B}" type="sibTrans" cxnId="{9643FE1D-9670-4DE3-A373-DE4E8F7F8983}">
      <dgm:prSet/>
      <dgm:spPr/>
      <dgm:t>
        <a:bodyPr/>
        <a:lstStyle/>
        <a:p>
          <a:endParaRPr lang="es-CL"/>
        </a:p>
      </dgm:t>
    </dgm:pt>
    <dgm:pt modelId="{1D441FA2-E503-4E14-8CD3-DE3420B405BD}">
      <dgm:prSet/>
      <dgm:spPr/>
      <dgm:t>
        <a:bodyPr/>
        <a:lstStyle/>
        <a:p>
          <a:r>
            <a:rPr lang="es-CL" dirty="0" smtClean="0"/>
            <a:t>Elemento de Combate Aéreo</a:t>
          </a:r>
          <a:endParaRPr lang="es-CL" dirty="0"/>
        </a:p>
      </dgm:t>
    </dgm:pt>
    <dgm:pt modelId="{15F8A567-BAAB-4D73-99F4-92E557A025AE}" type="parTrans" cxnId="{63003C0F-D271-4E4F-919A-01063B03C782}">
      <dgm:prSet/>
      <dgm:spPr/>
      <dgm:t>
        <a:bodyPr/>
        <a:lstStyle/>
        <a:p>
          <a:endParaRPr lang="es-CL"/>
        </a:p>
      </dgm:t>
    </dgm:pt>
    <dgm:pt modelId="{DC2B7079-3B49-4EED-A8F9-975A02EF471F}" type="sibTrans" cxnId="{63003C0F-D271-4E4F-919A-01063B03C782}">
      <dgm:prSet/>
      <dgm:spPr/>
      <dgm:t>
        <a:bodyPr/>
        <a:lstStyle/>
        <a:p>
          <a:endParaRPr lang="es-CL"/>
        </a:p>
      </dgm:t>
    </dgm:pt>
    <dgm:pt modelId="{6D35A68B-61A2-4A61-B469-1D1BB73E2DAC}" type="pres">
      <dgm:prSet presAssocID="{704695A3-4F0E-4BF5-8240-119CCD466FFC}" presName="hierChild1" presStyleCnt="0">
        <dgm:presLayoutVars>
          <dgm:orgChart val="1"/>
          <dgm:chPref val="1"/>
          <dgm:dir/>
          <dgm:animOne val="branch"/>
          <dgm:animLvl val="lvl"/>
          <dgm:resizeHandles/>
        </dgm:presLayoutVars>
      </dgm:prSet>
      <dgm:spPr/>
      <dgm:t>
        <a:bodyPr/>
        <a:lstStyle/>
        <a:p>
          <a:endParaRPr lang="es-CL"/>
        </a:p>
      </dgm:t>
    </dgm:pt>
    <dgm:pt modelId="{9C8C2127-40E4-4DE3-B224-BD6B9C0B1AAF}" type="pres">
      <dgm:prSet presAssocID="{BAA9D62D-FAAD-4BA2-8BB9-7579AB7DC57C}" presName="hierRoot1" presStyleCnt="0">
        <dgm:presLayoutVars>
          <dgm:hierBranch val="init"/>
        </dgm:presLayoutVars>
      </dgm:prSet>
      <dgm:spPr/>
    </dgm:pt>
    <dgm:pt modelId="{09EF9ED3-19CC-401E-9EE0-01699249A726}" type="pres">
      <dgm:prSet presAssocID="{BAA9D62D-FAAD-4BA2-8BB9-7579AB7DC57C}" presName="rootComposite1" presStyleCnt="0"/>
      <dgm:spPr/>
    </dgm:pt>
    <dgm:pt modelId="{D7E9D45F-1ED8-46B2-87B2-1065D3E0191E}" type="pres">
      <dgm:prSet presAssocID="{BAA9D62D-FAAD-4BA2-8BB9-7579AB7DC57C}" presName="rootText1" presStyleLbl="node0" presStyleIdx="0" presStyleCnt="1">
        <dgm:presLayoutVars>
          <dgm:chPref val="3"/>
        </dgm:presLayoutVars>
      </dgm:prSet>
      <dgm:spPr/>
      <dgm:t>
        <a:bodyPr/>
        <a:lstStyle/>
        <a:p>
          <a:endParaRPr lang="es-CL"/>
        </a:p>
      </dgm:t>
    </dgm:pt>
    <dgm:pt modelId="{20CB918A-2323-4EB0-9FBC-50618ABD4C1C}" type="pres">
      <dgm:prSet presAssocID="{BAA9D62D-FAAD-4BA2-8BB9-7579AB7DC57C}" presName="rootConnector1" presStyleLbl="node1" presStyleIdx="0" presStyleCnt="0"/>
      <dgm:spPr/>
      <dgm:t>
        <a:bodyPr/>
        <a:lstStyle/>
        <a:p>
          <a:endParaRPr lang="es-CL"/>
        </a:p>
      </dgm:t>
    </dgm:pt>
    <dgm:pt modelId="{E81E053D-FE76-45A5-9925-113FCF2BE741}" type="pres">
      <dgm:prSet presAssocID="{BAA9D62D-FAAD-4BA2-8BB9-7579AB7DC57C}" presName="hierChild2" presStyleCnt="0"/>
      <dgm:spPr/>
    </dgm:pt>
    <dgm:pt modelId="{CBE8B710-5B2E-4ECE-ACD0-F7E46DB36925}" type="pres">
      <dgm:prSet presAssocID="{A0688910-8245-4499-A8D2-6DE2BC0926D0}" presName="Name37" presStyleLbl="parChTrans1D2" presStyleIdx="0" presStyleCnt="3"/>
      <dgm:spPr/>
      <dgm:t>
        <a:bodyPr/>
        <a:lstStyle/>
        <a:p>
          <a:endParaRPr lang="es-CL"/>
        </a:p>
      </dgm:t>
    </dgm:pt>
    <dgm:pt modelId="{3F620D80-CCD2-497B-8F10-B05D9BD148A0}" type="pres">
      <dgm:prSet presAssocID="{A3E04843-FD57-41D2-A15D-A1D1F1C936A1}" presName="hierRoot2" presStyleCnt="0">
        <dgm:presLayoutVars>
          <dgm:hierBranch val="init"/>
        </dgm:presLayoutVars>
      </dgm:prSet>
      <dgm:spPr/>
    </dgm:pt>
    <dgm:pt modelId="{19150FE2-D272-4DEE-941B-10DAFFD0A1D5}" type="pres">
      <dgm:prSet presAssocID="{A3E04843-FD57-41D2-A15D-A1D1F1C936A1}" presName="rootComposite" presStyleCnt="0"/>
      <dgm:spPr/>
    </dgm:pt>
    <dgm:pt modelId="{FC772718-913C-4315-8E05-68B2E6E55B27}" type="pres">
      <dgm:prSet presAssocID="{A3E04843-FD57-41D2-A15D-A1D1F1C936A1}" presName="rootText" presStyleLbl="node2" presStyleIdx="0" presStyleCnt="2">
        <dgm:presLayoutVars>
          <dgm:chPref val="3"/>
        </dgm:presLayoutVars>
      </dgm:prSet>
      <dgm:spPr/>
      <dgm:t>
        <a:bodyPr/>
        <a:lstStyle/>
        <a:p>
          <a:endParaRPr lang="es-CL"/>
        </a:p>
      </dgm:t>
    </dgm:pt>
    <dgm:pt modelId="{72F945E9-99FC-49EE-871F-1681517476BE}" type="pres">
      <dgm:prSet presAssocID="{A3E04843-FD57-41D2-A15D-A1D1F1C936A1}" presName="rootConnector" presStyleLbl="node2" presStyleIdx="0" presStyleCnt="2"/>
      <dgm:spPr/>
      <dgm:t>
        <a:bodyPr/>
        <a:lstStyle/>
        <a:p>
          <a:endParaRPr lang="es-CL"/>
        </a:p>
      </dgm:t>
    </dgm:pt>
    <dgm:pt modelId="{7C3612A5-6E76-4B91-BAC4-88470B100D02}" type="pres">
      <dgm:prSet presAssocID="{A3E04843-FD57-41D2-A15D-A1D1F1C936A1}" presName="hierChild4" presStyleCnt="0"/>
      <dgm:spPr/>
    </dgm:pt>
    <dgm:pt modelId="{8036B778-FAAF-4229-9984-1E5707B864E6}" type="pres">
      <dgm:prSet presAssocID="{A3E04843-FD57-41D2-A15D-A1D1F1C936A1}" presName="hierChild5" presStyleCnt="0"/>
      <dgm:spPr/>
    </dgm:pt>
    <dgm:pt modelId="{2B304B16-3C4D-44BB-8B08-9A8F5C21887F}" type="pres">
      <dgm:prSet presAssocID="{23FDFA8A-23AA-4D37-9EE7-387429B79A5B}" presName="Name37" presStyleLbl="parChTrans1D2" presStyleIdx="1" presStyleCnt="3"/>
      <dgm:spPr/>
      <dgm:t>
        <a:bodyPr/>
        <a:lstStyle/>
        <a:p>
          <a:endParaRPr lang="es-CL"/>
        </a:p>
      </dgm:t>
    </dgm:pt>
    <dgm:pt modelId="{A2165712-120D-43D2-91AC-8AB8AA56E2EA}" type="pres">
      <dgm:prSet presAssocID="{D93E7DAC-AA2B-4DA2-B3B1-56FC3F14B39D}" presName="hierRoot2" presStyleCnt="0">
        <dgm:presLayoutVars>
          <dgm:hierBranch val="init"/>
        </dgm:presLayoutVars>
      </dgm:prSet>
      <dgm:spPr/>
    </dgm:pt>
    <dgm:pt modelId="{36DE1D32-6B87-480B-9908-D9CFEDA0E044}" type="pres">
      <dgm:prSet presAssocID="{D93E7DAC-AA2B-4DA2-B3B1-56FC3F14B39D}" presName="rootComposite" presStyleCnt="0"/>
      <dgm:spPr/>
    </dgm:pt>
    <dgm:pt modelId="{ACE9716F-4032-417B-A226-0AAC3896271A}" type="pres">
      <dgm:prSet presAssocID="{D93E7DAC-AA2B-4DA2-B3B1-56FC3F14B39D}" presName="rootText" presStyleLbl="node2" presStyleIdx="1" presStyleCnt="2">
        <dgm:presLayoutVars>
          <dgm:chPref val="3"/>
        </dgm:presLayoutVars>
      </dgm:prSet>
      <dgm:spPr/>
      <dgm:t>
        <a:bodyPr/>
        <a:lstStyle/>
        <a:p>
          <a:endParaRPr lang="es-CL"/>
        </a:p>
      </dgm:t>
    </dgm:pt>
    <dgm:pt modelId="{0DC9AF79-8BF6-4008-BDC7-1327404509B0}" type="pres">
      <dgm:prSet presAssocID="{D93E7DAC-AA2B-4DA2-B3B1-56FC3F14B39D}" presName="rootConnector" presStyleLbl="node2" presStyleIdx="1" presStyleCnt="2"/>
      <dgm:spPr/>
      <dgm:t>
        <a:bodyPr/>
        <a:lstStyle/>
        <a:p>
          <a:endParaRPr lang="es-CL"/>
        </a:p>
      </dgm:t>
    </dgm:pt>
    <dgm:pt modelId="{90DD6EA2-B028-4154-8252-75AF671B1BAD}" type="pres">
      <dgm:prSet presAssocID="{D93E7DAC-AA2B-4DA2-B3B1-56FC3F14B39D}" presName="hierChild4" presStyleCnt="0"/>
      <dgm:spPr/>
    </dgm:pt>
    <dgm:pt modelId="{547ACFF3-9C35-4A7E-9434-FAF2B19898DD}" type="pres">
      <dgm:prSet presAssocID="{83EF2B9B-89BE-47E8-B906-A83AAEB60527}" presName="Name37" presStyleLbl="parChTrans1D3" presStyleIdx="0" presStyleCnt="4"/>
      <dgm:spPr/>
      <dgm:t>
        <a:bodyPr/>
        <a:lstStyle/>
        <a:p>
          <a:endParaRPr lang="es-CL"/>
        </a:p>
      </dgm:t>
    </dgm:pt>
    <dgm:pt modelId="{5DDA6D7C-9B88-4F8A-A58C-660ECEE15AED}" type="pres">
      <dgm:prSet presAssocID="{35C6FDE2-03C3-4B89-A2D0-ECED7F0417BF}" presName="hierRoot2" presStyleCnt="0">
        <dgm:presLayoutVars>
          <dgm:hierBranch val="init"/>
        </dgm:presLayoutVars>
      </dgm:prSet>
      <dgm:spPr/>
    </dgm:pt>
    <dgm:pt modelId="{E6AE12E4-7774-4F8C-852E-AB99BB6C8281}" type="pres">
      <dgm:prSet presAssocID="{35C6FDE2-03C3-4B89-A2D0-ECED7F0417BF}" presName="rootComposite" presStyleCnt="0"/>
      <dgm:spPr/>
    </dgm:pt>
    <dgm:pt modelId="{0DB0D3CB-E7F2-4B88-868E-FB146D192707}" type="pres">
      <dgm:prSet presAssocID="{35C6FDE2-03C3-4B89-A2D0-ECED7F0417BF}" presName="rootText" presStyleLbl="node3" presStyleIdx="0" presStyleCnt="4" custScaleX="268019">
        <dgm:presLayoutVars>
          <dgm:chPref val="3"/>
        </dgm:presLayoutVars>
      </dgm:prSet>
      <dgm:spPr/>
      <dgm:t>
        <a:bodyPr/>
        <a:lstStyle/>
        <a:p>
          <a:endParaRPr lang="es-CL"/>
        </a:p>
      </dgm:t>
    </dgm:pt>
    <dgm:pt modelId="{4E0DEB61-0A51-4247-9D8F-52B1A12E8D89}" type="pres">
      <dgm:prSet presAssocID="{35C6FDE2-03C3-4B89-A2D0-ECED7F0417BF}" presName="rootConnector" presStyleLbl="node3" presStyleIdx="0" presStyleCnt="4"/>
      <dgm:spPr/>
      <dgm:t>
        <a:bodyPr/>
        <a:lstStyle/>
        <a:p>
          <a:endParaRPr lang="es-CL"/>
        </a:p>
      </dgm:t>
    </dgm:pt>
    <dgm:pt modelId="{DD6D8205-5578-440E-9719-74549132F716}" type="pres">
      <dgm:prSet presAssocID="{35C6FDE2-03C3-4B89-A2D0-ECED7F0417BF}" presName="hierChild4" presStyleCnt="0"/>
      <dgm:spPr/>
    </dgm:pt>
    <dgm:pt modelId="{370BF172-BCDB-4BFA-A402-9C92BF38CB09}" type="pres">
      <dgm:prSet presAssocID="{35C6FDE2-03C3-4B89-A2D0-ECED7F0417BF}" presName="hierChild5" presStyleCnt="0"/>
      <dgm:spPr/>
    </dgm:pt>
    <dgm:pt modelId="{F94DFAC6-935E-41C0-B9A2-C0A270A5BC73}" type="pres">
      <dgm:prSet presAssocID="{2390FF2B-B44A-44AB-9F09-EC53DE417257}" presName="Name37" presStyleLbl="parChTrans1D3" presStyleIdx="1" presStyleCnt="4"/>
      <dgm:spPr/>
      <dgm:t>
        <a:bodyPr/>
        <a:lstStyle/>
        <a:p>
          <a:endParaRPr lang="es-CL"/>
        </a:p>
      </dgm:t>
    </dgm:pt>
    <dgm:pt modelId="{482B6084-01B4-4868-9C99-FEB3458FEAF8}" type="pres">
      <dgm:prSet presAssocID="{86F0D482-FE58-483E-B34F-CABBE56AC594}" presName="hierRoot2" presStyleCnt="0">
        <dgm:presLayoutVars>
          <dgm:hierBranch val="init"/>
        </dgm:presLayoutVars>
      </dgm:prSet>
      <dgm:spPr/>
    </dgm:pt>
    <dgm:pt modelId="{E4EAE112-0A28-4619-9280-EA7B3C438DC6}" type="pres">
      <dgm:prSet presAssocID="{86F0D482-FE58-483E-B34F-CABBE56AC594}" presName="rootComposite" presStyleCnt="0"/>
      <dgm:spPr/>
    </dgm:pt>
    <dgm:pt modelId="{28E3056A-F792-4A2B-950C-F42ADF4A9EFA}" type="pres">
      <dgm:prSet presAssocID="{86F0D482-FE58-483E-B34F-CABBE56AC594}" presName="rootText" presStyleLbl="node3" presStyleIdx="1" presStyleCnt="4" custScaleX="346135">
        <dgm:presLayoutVars>
          <dgm:chPref val="3"/>
        </dgm:presLayoutVars>
      </dgm:prSet>
      <dgm:spPr/>
      <dgm:t>
        <a:bodyPr/>
        <a:lstStyle/>
        <a:p>
          <a:endParaRPr lang="es-CL"/>
        </a:p>
      </dgm:t>
    </dgm:pt>
    <dgm:pt modelId="{179C2425-11F0-4E90-8233-35A27EA63436}" type="pres">
      <dgm:prSet presAssocID="{86F0D482-FE58-483E-B34F-CABBE56AC594}" presName="rootConnector" presStyleLbl="node3" presStyleIdx="1" presStyleCnt="4"/>
      <dgm:spPr/>
      <dgm:t>
        <a:bodyPr/>
        <a:lstStyle/>
        <a:p>
          <a:endParaRPr lang="es-CL"/>
        </a:p>
      </dgm:t>
    </dgm:pt>
    <dgm:pt modelId="{AB853E3B-C2A6-4413-B25D-B7762D30E9A5}" type="pres">
      <dgm:prSet presAssocID="{86F0D482-FE58-483E-B34F-CABBE56AC594}" presName="hierChild4" presStyleCnt="0"/>
      <dgm:spPr/>
    </dgm:pt>
    <dgm:pt modelId="{1E274C84-661C-483A-AE66-786EF543677C}" type="pres">
      <dgm:prSet presAssocID="{86F0D482-FE58-483E-B34F-CABBE56AC594}" presName="hierChild5" presStyleCnt="0"/>
      <dgm:spPr/>
    </dgm:pt>
    <dgm:pt modelId="{CEFDA6AD-3DC6-4365-8900-7B6EBB42C671}" type="pres">
      <dgm:prSet presAssocID="{4E3F4F35-913A-4ECB-9257-209B4A81483C}" presName="Name37" presStyleLbl="parChTrans1D3" presStyleIdx="2" presStyleCnt="4"/>
      <dgm:spPr/>
      <dgm:t>
        <a:bodyPr/>
        <a:lstStyle/>
        <a:p>
          <a:endParaRPr lang="es-CL"/>
        </a:p>
      </dgm:t>
    </dgm:pt>
    <dgm:pt modelId="{6690F683-7603-4048-A321-AAA590D3FC1D}" type="pres">
      <dgm:prSet presAssocID="{24DE6270-7346-46DC-8835-F7E8D7B4C35D}" presName="hierRoot2" presStyleCnt="0">
        <dgm:presLayoutVars>
          <dgm:hierBranch val="init"/>
        </dgm:presLayoutVars>
      </dgm:prSet>
      <dgm:spPr/>
    </dgm:pt>
    <dgm:pt modelId="{01BCCA51-0AF5-42E8-8968-C42A04740C08}" type="pres">
      <dgm:prSet presAssocID="{24DE6270-7346-46DC-8835-F7E8D7B4C35D}" presName="rootComposite" presStyleCnt="0"/>
      <dgm:spPr/>
    </dgm:pt>
    <dgm:pt modelId="{575C2DC8-D8CB-48BF-8C36-04829B518C9F}" type="pres">
      <dgm:prSet presAssocID="{24DE6270-7346-46DC-8835-F7E8D7B4C35D}" presName="rootText" presStyleLbl="node3" presStyleIdx="2" presStyleCnt="4" custScaleX="338187">
        <dgm:presLayoutVars>
          <dgm:chPref val="3"/>
        </dgm:presLayoutVars>
      </dgm:prSet>
      <dgm:spPr/>
      <dgm:t>
        <a:bodyPr/>
        <a:lstStyle/>
        <a:p>
          <a:endParaRPr lang="es-CL"/>
        </a:p>
      </dgm:t>
    </dgm:pt>
    <dgm:pt modelId="{7F4259C9-FF23-435C-8013-420F0C52AC05}" type="pres">
      <dgm:prSet presAssocID="{24DE6270-7346-46DC-8835-F7E8D7B4C35D}" presName="rootConnector" presStyleLbl="node3" presStyleIdx="2" presStyleCnt="4"/>
      <dgm:spPr/>
      <dgm:t>
        <a:bodyPr/>
        <a:lstStyle/>
        <a:p>
          <a:endParaRPr lang="es-CL"/>
        </a:p>
      </dgm:t>
    </dgm:pt>
    <dgm:pt modelId="{A80C2588-0972-4C0F-8F78-12B9F1A31FC5}" type="pres">
      <dgm:prSet presAssocID="{24DE6270-7346-46DC-8835-F7E8D7B4C35D}" presName="hierChild4" presStyleCnt="0"/>
      <dgm:spPr/>
    </dgm:pt>
    <dgm:pt modelId="{78A2DABF-90A8-4E7E-9639-8CABA00AB990}" type="pres">
      <dgm:prSet presAssocID="{24DE6270-7346-46DC-8835-F7E8D7B4C35D}" presName="hierChild5" presStyleCnt="0"/>
      <dgm:spPr/>
    </dgm:pt>
    <dgm:pt modelId="{049FDADD-1CE2-4A59-887B-7F890EFF075C}" type="pres">
      <dgm:prSet presAssocID="{15F8A567-BAAB-4D73-99F4-92E557A025AE}" presName="Name37" presStyleLbl="parChTrans1D3" presStyleIdx="3" presStyleCnt="4"/>
      <dgm:spPr/>
      <dgm:t>
        <a:bodyPr/>
        <a:lstStyle/>
        <a:p>
          <a:endParaRPr lang="es-CL"/>
        </a:p>
      </dgm:t>
    </dgm:pt>
    <dgm:pt modelId="{BA80E7BF-1BE9-4DDB-A1C0-E6DD00D29BBA}" type="pres">
      <dgm:prSet presAssocID="{1D441FA2-E503-4E14-8CD3-DE3420B405BD}" presName="hierRoot2" presStyleCnt="0">
        <dgm:presLayoutVars>
          <dgm:hierBranch val="init"/>
        </dgm:presLayoutVars>
      </dgm:prSet>
      <dgm:spPr/>
    </dgm:pt>
    <dgm:pt modelId="{69857B1C-E07F-4A3F-A17D-602C398D9D62}" type="pres">
      <dgm:prSet presAssocID="{1D441FA2-E503-4E14-8CD3-DE3420B405BD}" presName="rootComposite" presStyleCnt="0"/>
      <dgm:spPr/>
    </dgm:pt>
    <dgm:pt modelId="{391C6952-9AF3-48AD-908D-6B329978CB75}" type="pres">
      <dgm:prSet presAssocID="{1D441FA2-E503-4E14-8CD3-DE3420B405BD}" presName="rootText" presStyleLbl="node3" presStyleIdx="3" presStyleCnt="4" custScaleX="342297">
        <dgm:presLayoutVars>
          <dgm:chPref val="3"/>
        </dgm:presLayoutVars>
      </dgm:prSet>
      <dgm:spPr/>
      <dgm:t>
        <a:bodyPr/>
        <a:lstStyle/>
        <a:p>
          <a:endParaRPr lang="es-CL"/>
        </a:p>
      </dgm:t>
    </dgm:pt>
    <dgm:pt modelId="{5F121451-F32B-470D-B675-7F8B75688161}" type="pres">
      <dgm:prSet presAssocID="{1D441FA2-E503-4E14-8CD3-DE3420B405BD}" presName="rootConnector" presStyleLbl="node3" presStyleIdx="3" presStyleCnt="4"/>
      <dgm:spPr/>
      <dgm:t>
        <a:bodyPr/>
        <a:lstStyle/>
        <a:p>
          <a:endParaRPr lang="es-CL"/>
        </a:p>
      </dgm:t>
    </dgm:pt>
    <dgm:pt modelId="{8F9453EE-D0BD-4CF8-AC27-954228266B6A}" type="pres">
      <dgm:prSet presAssocID="{1D441FA2-E503-4E14-8CD3-DE3420B405BD}" presName="hierChild4" presStyleCnt="0"/>
      <dgm:spPr/>
    </dgm:pt>
    <dgm:pt modelId="{BF2359D4-B7D1-4591-A1A7-2736DCBDF2DA}" type="pres">
      <dgm:prSet presAssocID="{1D441FA2-E503-4E14-8CD3-DE3420B405BD}" presName="hierChild5" presStyleCnt="0"/>
      <dgm:spPr/>
    </dgm:pt>
    <dgm:pt modelId="{923FC30B-B7D9-40A9-B4AD-770C5C48FC39}" type="pres">
      <dgm:prSet presAssocID="{D93E7DAC-AA2B-4DA2-B3B1-56FC3F14B39D}" presName="hierChild5" presStyleCnt="0"/>
      <dgm:spPr/>
    </dgm:pt>
    <dgm:pt modelId="{866F6888-B0E8-4515-ACD9-0C811CD62C23}" type="pres">
      <dgm:prSet presAssocID="{BAA9D62D-FAAD-4BA2-8BB9-7579AB7DC57C}" presName="hierChild3" presStyleCnt="0"/>
      <dgm:spPr/>
    </dgm:pt>
    <dgm:pt modelId="{49AF1720-3C21-430A-93C2-1597C140B8D3}" type="pres">
      <dgm:prSet presAssocID="{04969204-5AD9-47AD-A8C0-F43ABED5CCC3}" presName="Name111" presStyleLbl="parChTrans1D2" presStyleIdx="2" presStyleCnt="3"/>
      <dgm:spPr/>
      <dgm:t>
        <a:bodyPr/>
        <a:lstStyle/>
        <a:p>
          <a:endParaRPr lang="es-CL"/>
        </a:p>
      </dgm:t>
    </dgm:pt>
    <dgm:pt modelId="{32A9CCB4-E666-48A3-9330-E00FAE03786B}" type="pres">
      <dgm:prSet presAssocID="{A8B66895-9C51-436E-9F1C-3E8713621402}" presName="hierRoot3" presStyleCnt="0">
        <dgm:presLayoutVars>
          <dgm:hierBranch val="init"/>
        </dgm:presLayoutVars>
      </dgm:prSet>
      <dgm:spPr/>
    </dgm:pt>
    <dgm:pt modelId="{DDA3D253-9D71-40FB-9427-BF8D555A861F}" type="pres">
      <dgm:prSet presAssocID="{A8B66895-9C51-436E-9F1C-3E8713621402}" presName="rootComposite3" presStyleCnt="0"/>
      <dgm:spPr/>
    </dgm:pt>
    <dgm:pt modelId="{3B660A5A-11AD-4B23-BC82-563191275A23}" type="pres">
      <dgm:prSet presAssocID="{A8B66895-9C51-436E-9F1C-3E8713621402}" presName="rootText3" presStyleLbl="asst1" presStyleIdx="0" presStyleCnt="1">
        <dgm:presLayoutVars>
          <dgm:chPref val="3"/>
        </dgm:presLayoutVars>
      </dgm:prSet>
      <dgm:spPr/>
      <dgm:t>
        <a:bodyPr/>
        <a:lstStyle/>
        <a:p>
          <a:endParaRPr lang="es-CL"/>
        </a:p>
      </dgm:t>
    </dgm:pt>
    <dgm:pt modelId="{EDED15E5-6008-4507-93B7-8663F7AC525A}" type="pres">
      <dgm:prSet presAssocID="{A8B66895-9C51-436E-9F1C-3E8713621402}" presName="rootConnector3" presStyleLbl="asst1" presStyleIdx="0" presStyleCnt="1"/>
      <dgm:spPr/>
      <dgm:t>
        <a:bodyPr/>
        <a:lstStyle/>
        <a:p>
          <a:endParaRPr lang="es-CL"/>
        </a:p>
      </dgm:t>
    </dgm:pt>
    <dgm:pt modelId="{072BA42E-B78D-4221-B73A-61F7D70459AE}" type="pres">
      <dgm:prSet presAssocID="{A8B66895-9C51-436E-9F1C-3E8713621402}" presName="hierChild6" presStyleCnt="0"/>
      <dgm:spPr/>
    </dgm:pt>
    <dgm:pt modelId="{E6C9FEE6-765C-46CA-BBEA-969F82781E9F}" type="pres">
      <dgm:prSet presAssocID="{A8B66895-9C51-436E-9F1C-3E8713621402}" presName="hierChild7" presStyleCnt="0"/>
      <dgm:spPr/>
    </dgm:pt>
  </dgm:ptLst>
  <dgm:cxnLst>
    <dgm:cxn modelId="{089F375D-C2E6-41D9-9241-BB3F2C373BBE}" srcId="{BAA9D62D-FAAD-4BA2-8BB9-7579AB7DC57C}" destId="{D93E7DAC-AA2B-4DA2-B3B1-56FC3F14B39D}" srcOrd="2" destOrd="0" parTransId="{23FDFA8A-23AA-4D37-9EE7-387429B79A5B}" sibTransId="{7388FE0E-312D-4E8E-A3F3-F1FDD8C70204}"/>
    <dgm:cxn modelId="{7B1F65C0-5DF8-4CA6-BD73-A2FF66D6E816}" type="presOf" srcId="{83EF2B9B-89BE-47E8-B906-A83AAEB60527}" destId="{547ACFF3-9C35-4A7E-9434-FAF2B19898DD}" srcOrd="0" destOrd="0" presId="urn:microsoft.com/office/officeart/2005/8/layout/orgChart1"/>
    <dgm:cxn modelId="{83E58919-12F3-4114-BE41-4335ED5F96AD}" type="presOf" srcId="{A3E04843-FD57-41D2-A15D-A1D1F1C936A1}" destId="{72F945E9-99FC-49EE-871F-1681517476BE}" srcOrd="1" destOrd="0" presId="urn:microsoft.com/office/officeart/2005/8/layout/orgChart1"/>
    <dgm:cxn modelId="{94B36837-0B79-4C50-830C-D964BB7202E0}" srcId="{704695A3-4F0E-4BF5-8240-119CCD466FFC}" destId="{BAA9D62D-FAAD-4BA2-8BB9-7579AB7DC57C}" srcOrd="0" destOrd="0" parTransId="{08F61288-C631-4274-8D14-0E1169402524}" sibTransId="{46C40029-B786-44F7-81DF-E2B0C9EFE3EF}"/>
    <dgm:cxn modelId="{2DB97059-739A-4EBC-9454-3743809487C4}" type="presOf" srcId="{23FDFA8A-23AA-4D37-9EE7-387429B79A5B}" destId="{2B304B16-3C4D-44BB-8B08-9A8F5C21887F}" srcOrd="0" destOrd="0" presId="urn:microsoft.com/office/officeart/2005/8/layout/orgChart1"/>
    <dgm:cxn modelId="{9643FE1D-9670-4DE3-A373-DE4E8F7F8983}" srcId="{D93E7DAC-AA2B-4DA2-B3B1-56FC3F14B39D}" destId="{24DE6270-7346-46DC-8835-F7E8D7B4C35D}" srcOrd="2" destOrd="0" parTransId="{4E3F4F35-913A-4ECB-9257-209B4A81483C}" sibTransId="{2B63D39F-AEAE-4419-B3B1-6071C9990E1B}"/>
    <dgm:cxn modelId="{06533D33-0EE8-4DBE-8D3C-454201D01109}" type="presOf" srcId="{04969204-5AD9-47AD-A8C0-F43ABED5CCC3}" destId="{49AF1720-3C21-430A-93C2-1597C140B8D3}" srcOrd="0" destOrd="0" presId="urn:microsoft.com/office/officeart/2005/8/layout/orgChart1"/>
    <dgm:cxn modelId="{A02B05A8-07D9-4BB3-8E28-E7F873A2F8C0}" srcId="{D93E7DAC-AA2B-4DA2-B3B1-56FC3F14B39D}" destId="{86F0D482-FE58-483E-B34F-CABBE56AC594}" srcOrd="1" destOrd="0" parTransId="{2390FF2B-B44A-44AB-9F09-EC53DE417257}" sibTransId="{B909F6C3-0CAE-46DB-A51D-F1F6B2A00846}"/>
    <dgm:cxn modelId="{EADB99A5-09EB-4B79-8AC2-855763A5D8B8}" type="presOf" srcId="{A3E04843-FD57-41D2-A15D-A1D1F1C936A1}" destId="{FC772718-913C-4315-8E05-68B2E6E55B27}" srcOrd="0" destOrd="0" presId="urn:microsoft.com/office/officeart/2005/8/layout/orgChart1"/>
    <dgm:cxn modelId="{163F11CE-D9FC-4472-9D11-86B91AB5F3C7}" type="presOf" srcId="{24DE6270-7346-46DC-8835-F7E8D7B4C35D}" destId="{7F4259C9-FF23-435C-8013-420F0C52AC05}" srcOrd="1" destOrd="0" presId="urn:microsoft.com/office/officeart/2005/8/layout/orgChart1"/>
    <dgm:cxn modelId="{F24C4D44-4CC1-4F19-85E6-7B10F2BE296F}" srcId="{BAA9D62D-FAAD-4BA2-8BB9-7579AB7DC57C}" destId="{A3E04843-FD57-41D2-A15D-A1D1F1C936A1}" srcOrd="1" destOrd="0" parTransId="{A0688910-8245-4499-A8D2-6DE2BC0926D0}" sibTransId="{C009F46D-D27F-4F6C-9447-83C581183C05}"/>
    <dgm:cxn modelId="{40410AA6-683F-46A1-83EF-198ECFA6B1BE}" type="presOf" srcId="{A8B66895-9C51-436E-9F1C-3E8713621402}" destId="{3B660A5A-11AD-4B23-BC82-563191275A23}" srcOrd="0" destOrd="0" presId="urn:microsoft.com/office/officeart/2005/8/layout/orgChart1"/>
    <dgm:cxn modelId="{63003C0F-D271-4E4F-919A-01063B03C782}" srcId="{D93E7DAC-AA2B-4DA2-B3B1-56FC3F14B39D}" destId="{1D441FA2-E503-4E14-8CD3-DE3420B405BD}" srcOrd="3" destOrd="0" parTransId="{15F8A567-BAAB-4D73-99F4-92E557A025AE}" sibTransId="{DC2B7079-3B49-4EED-A8F9-975A02EF471F}"/>
    <dgm:cxn modelId="{6756DFB8-1E39-4C74-A77F-C65CA1FCCD99}" type="presOf" srcId="{704695A3-4F0E-4BF5-8240-119CCD466FFC}" destId="{6D35A68B-61A2-4A61-B469-1D1BB73E2DAC}" srcOrd="0" destOrd="0" presId="urn:microsoft.com/office/officeart/2005/8/layout/orgChart1"/>
    <dgm:cxn modelId="{3C5F2001-4F97-4B0E-B36E-A208B8C94B69}" type="presOf" srcId="{1D441FA2-E503-4E14-8CD3-DE3420B405BD}" destId="{5F121451-F32B-470D-B675-7F8B75688161}" srcOrd="1" destOrd="0" presId="urn:microsoft.com/office/officeart/2005/8/layout/orgChart1"/>
    <dgm:cxn modelId="{EDAB8E77-F1A8-4C04-A3B8-5F559A131725}" type="presOf" srcId="{86F0D482-FE58-483E-B34F-CABBE56AC594}" destId="{28E3056A-F792-4A2B-950C-F42ADF4A9EFA}" srcOrd="0" destOrd="0" presId="urn:microsoft.com/office/officeart/2005/8/layout/orgChart1"/>
    <dgm:cxn modelId="{D4C9D49C-B5C6-404E-A8B9-C71CD22FE275}" type="presOf" srcId="{35C6FDE2-03C3-4B89-A2D0-ECED7F0417BF}" destId="{4E0DEB61-0A51-4247-9D8F-52B1A12E8D89}" srcOrd="1" destOrd="0" presId="urn:microsoft.com/office/officeart/2005/8/layout/orgChart1"/>
    <dgm:cxn modelId="{58F761F2-727C-49C2-A088-98467A646518}" type="presOf" srcId="{1D441FA2-E503-4E14-8CD3-DE3420B405BD}" destId="{391C6952-9AF3-48AD-908D-6B329978CB75}" srcOrd="0" destOrd="0" presId="urn:microsoft.com/office/officeart/2005/8/layout/orgChart1"/>
    <dgm:cxn modelId="{1E0EA976-5CA2-4A52-B839-3CB669FFD70D}" type="presOf" srcId="{A8B66895-9C51-436E-9F1C-3E8713621402}" destId="{EDED15E5-6008-4507-93B7-8663F7AC525A}" srcOrd="1" destOrd="0" presId="urn:microsoft.com/office/officeart/2005/8/layout/orgChart1"/>
    <dgm:cxn modelId="{A5ADE845-AEF4-4D9A-B360-243A1164A0D9}" type="presOf" srcId="{86F0D482-FE58-483E-B34F-CABBE56AC594}" destId="{179C2425-11F0-4E90-8233-35A27EA63436}" srcOrd="1" destOrd="0" presId="urn:microsoft.com/office/officeart/2005/8/layout/orgChart1"/>
    <dgm:cxn modelId="{053A61FB-7368-4CF0-9790-75B39F6D3360}" srcId="{D93E7DAC-AA2B-4DA2-B3B1-56FC3F14B39D}" destId="{35C6FDE2-03C3-4B89-A2D0-ECED7F0417BF}" srcOrd="0" destOrd="0" parTransId="{83EF2B9B-89BE-47E8-B906-A83AAEB60527}" sibTransId="{28DB715B-338D-40BB-A0A0-EB8B66843F0F}"/>
    <dgm:cxn modelId="{BB0464A9-F7F3-4B3B-8A6E-16D5DF7AB198}" type="presOf" srcId="{BAA9D62D-FAAD-4BA2-8BB9-7579AB7DC57C}" destId="{20CB918A-2323-4EB0-9FBC-50618ABD4C1C}" srcOrd="1" destOrd="0" presId="urn:microsoft.com/office/officeart/2005/8/layout/orgChart1"/>
    <dgm:cxn modelId="{5631F73B-D11F-4E34-9F7A-4E51824984E5}" type="presOf" srcId="{35C6FDE2-03C3-4B89-A2D0-ECED7F0417BF}" destId="{0DB0D3CB-E7F2-4B88-868E-FB146D192707}" srcOrd="0" destOrd="0" presId="urn:microsoft.com/office/officeart/2005/8/layout/orgChart1"/>
    <dgm:cxn modelId="{7F419D1C-DA31-479C-9F1D-E3979125C216}" type="presOf" srcId="{BAA9D62D-FAAD-4BA2-8BB9-7579AB7DC57C}" destId="{D7E9D45F-1ED8-46B2-87B2-1065D3E0191E}" srcOrd="0" destOrd="0" presId="urn:microsoft.com/office/officeart/2005/8/layout/orgChart1"/>
    <dgm:cxn modelId="{7F416DE2-7AEC-44FB-BB92-4315CBD5AA39}" type="presOf" srcId="{D93E7DAC-AA2B-4DA2-B3B1-56FC3F14B39D}" destId="{0DC9AF79-8BF6-4008-BDC7-1327404509B0}" srcOrd="1" destOrd="0" presId="urn:microsoft.com/office/officeart/2005/8/layout/orgChart1"/>
    <dgm:cxn modelId="{94DE75DB-E14C-4F4D-AEE7-7EDD3410C077}" srcId="{BAA9D62D-FAAD-4BA2-8BB9-7579AB7DC57C}" destId="{A8B66895-9C51-436E-9F1C-3E8713621402}" srcOrd="0" destOrd="0" parTransId="{04969204-5AD9-47AD-A8C0-F43ABED5CCC3}" sibTransId="{234A9E20-7604-4B40-ABB3-B18F8F359A47}"/>
    <dgm:cxn modelId="{564A5720-D618-4A6C-8C75-B33BAAF352C1}" type="presOf" srcId="{15F8A567-BAAB-4D73-99F4-92E557A025AE}" destId="{049FDADD-1CE2-4A59-887B-7F890EFF075C}" srcOrd="0" destOrd="0" presId="urn:microsoft.com/office/officeart/2005/8/layout/orgChart1"/>
    <dgm:cxn modelId="{00EFDBB3-26F2-4C78-A2D0-D3B3912F9F71}" type="presOf" srcId="{2390FF2B-B44A-44AB-9F09-EC53DE417257}" destId="{F94DFAC6-935E-41C0-B9A2-C0A270A5BC73}" srcOrd="0" destOrd="0" presId="urn:microsoft.com/office/officeart/2005/8/layout/orgChart1"/>
    <dgm:cxn modelId="{B5ECDF16-EDBE-4602-8562-8109562B63E1}" type="presOf" srcId="{D93E7DAC-AA2B-4DA2-B3B1-56FC3F14B39D}" destId="{ACE9716F-4032-417B-A226-0AAC3896271A}" srcOrd="0" destOrd="0" presId="urn:microsoft.com/office/officeart/2005/8/layout/orgChart1"/>
    <dgm:cxn modelId="{0FAE46B6-FD88-4886-9F31-2615A3FC02F6}" type="presOf" srcId="{A0688910-8245-4499-A8D2-6DE2BC0926D0}" destId="{CBE8B710-5B2E-4ECE-ACD0-F7E46DB36925}" srcOrd="0" destOrd="0" presId="urn:microsoft.com/office/officeart/2005/8/layout/orgChart1"/>
    <dgm:cxn modelId="{8B05465C-8E15-4D6C-B6D6-E3240A537B16}" type="presOf" srcId="{24DE6270-7346-46DC-8835-F7E8D7B4C35D}" destId="{575C2DC8-D8CB-48BF-8C36-04829B518C9F}" srcOrd="0" destOrd="0" presId="urn:microsoft.com/office/officeart/2005/8/layout/orgChart1"/>
    <dgm:cxn modelId="{2E2B3165-59A4-41E1-846A-1D46AA676191}" type="presOf" srcId="{4E3F4F35-913A-4ECB-9257-209B4A81483C}" destId="{CEFDA6AD-3DC6-4365-8900-7B6EBB42C671}" srcOrd="0" destOrd="0" presId="urn:microsoft.com/office/officeart/2005/8/layout/orgChart1"/>
    <dgm:cxn modelId="{899D21CC-7807-4F09-9F07-DD42857643CF}" type="presParOf" srcId="{6D35A68B-61A2-4A61-B469-1D1BB73E2DAC}" destId="{9C8C2127-40E4-4DE3-B224-BD6B9C0B1AAF}" srcOrd="0" destOrd="0" presId="urn:microsoft.com/office/officeart/2005/8/layout/orgChart1"/>
    <dgm:cxn modelId="{4B736E7F-56A5-4363-9F98-A1D8EA434819}" type="presParOf" srcId="{9C8C2127-40E4-4DE3-B224-BD6B9C0B1AAF}" destId="{09EF9ED3-19CC-401E-9EE0-01699249A726}" srcOrd="0" destOrd="0" presId="urn:microsoft.com/office/officeart/2005/8/layout/orgChart1"/>
    <dgm:cxn modelId="{3C5BEE10-B0E8-41D1-BC4F-140F2C51D05A}" type="presParOf" srcId="{09EF9ED3-19CC-401E-9EE0-01699249A726}" destId="{D7E9D45F-1ED8-46B2-87B2-1065D3E0191E}" srcOrd="0" destOrd="0" presId="urn:microsoft.com/office/officeart/2005/8/layout/orgChart1"/>
    <dgm:cxn modelId="{6CAC5F81-953C-48B1-BB38-6556FE03E249}" type="presParOf" srcId="{09EF9ED3-19CC-401E-9EE0-01699249A726}" destId="{20CB918A-2323-4EB0-9FBC-50618ABD4C1C}" srcOrd="1" destOrd="0" presId="urn:microsoft.com/office/officeart/2005/8/layout/orgChart1"/>
    <dgm:cxn modelId="{6E43771B-4AEB-45AD-8FCD-98DD3AF05700}" type="presParOf" srcId="{9C8C2127-40E4-4DE3-B224-BD6B9C0B1AAF}" destId="{E81E053D-FE76-45A5-9925-113FCF2BE741}" srcOrd="1" destOrd="0" presId="urn:microsoft.com/office/officeart/2005/8/layout/orgChart1"/>
    <dgm:cxn modelId="{90007F9D-2A1E-4CA6-BD31-DB05AF112C4D}" type="presParOf" srcId="{E81E053D-FE76-45A5-9925-113FCF2BE741}" destId="{CBE8B710-5B2E-4ECE-ACD0-F7E46DB36925}" srcOrd="0" destOrd="0" presId="urn:microsoft.com/office/officeart/2005/8/layout/orgChart1"/>
    <dgm:cxn modelId="{33056423-1618-420A-9AF1-E385A39B5AC1}" type="presParOf" srcId="{E81E053D-FE76-45A5-9925-113FCF2BE741}" destId="{3F620D80-CCD2-497B-8F10-B05D9BD148A0}" srcOrd="1" destOrd="0" presId="urn:microsoft.com/office/officeart/2005/8/layout/orgChart1"/>
    <dgm:cxn modelId="{934F0E13-791C-4000-B2EF-B158353E9FD6}" type="presParOf" srcId="{3F620D80-CCD2-497B-8F10-B05D9BD148A0}" destId="{19150FE2-D272-4DEE-941B-10DAFFD0A1D5}" srcOrd="0" destOrd="0" presId="urn:microsoft.com/office/officeart/2005/8/layout/orgChart1"/>
    <dgm:cxn modelId="{59BC9A29-E912-4337-BB11-A0D2619A646F}" type="presParOf" srcId="{19150FE2-D272-4DEE-941B-10DAFFD0A1D5}" destId="{FC772718-913C-4315-8E05-68B2E6E55B27}" srcOrd="0" destOrd="0" presId="urn:microsoft.com/office/officeart/2005/8/layout/orgChart1"/>
    <dgm:cxn modelId="{6F27EE04-EACF-4A7C-B35B-43889C214EDE}" type="presParOf" srcId="{19150FE2-D272-4DEE-941B-10DAFFD0A1D5}" destId="{72F945E9-99FC-49EE-871F-1681517476BE}" srcOrd="1" destOrd="0" presId="urn:microsoft.com/office/officeart/2005/8/layout/orgChart1"/>
    <dgm:cxn modelId="{B948C525-0E90-4F48-8E5C-AA0BAEAE4A1B}" type="presParOf" srcId="{3F620D80-CCD2-497B-8F10-B05D9BD148A0}" destId="{7C3612A5-6E76-4B91-BAC4-88470B100D02}" srcOrd="1" destOrd="0" presId="urn:microsoft.com/office/officeart/2005/8/layout/orgChart1"/>
    <dgm:cxn modelId="{707695F9-B861-42CA-9A91-AB0888F1CCC5}" type="presParOf" srcId="{3F620D80-CCD2-497B-8F10-B05D9BD148A0}" destId="{8036B778-FAAF-4229-9984-1E5707B864E6}" srcOrd="2" destOrd="0" presId="urn:microsoft.com/office/officeart/2005/8/layout/orgChart1"/>
    <dgm:cxn modelId="{C3E95B99-433A-4A67-A07F-079C98CB90B3}" type="presParOf" srcId="{E81E053D-FE76-45A5-9925-113FCF2BE741}" destId="{2B304B16-3C4D-44BB-8B08-9A8F5C21887F}" srcOrd="2" destOrd="0" presId="urn:microsoft.com/office/officeart/2005/8/layout/orgChart1"/>
    <dgm:cxn modelId="{4DFD6BFB-809C-4336-84BC-487A51518DB2}" type="presParOf" srcId="{E81E053D-FE76-45A5-9925-113FCF2BE741}" destId="{A2165712-120D-43D2-91AC-8AB8AA56E2EA}" srcOrd="3" destOrd="0" presId="urn:microsoft.com/office/officeart/2005/8/layout/orgChart1"/>
    <dgm:cxn modelId="{4C176337-B9AE-44E0-9A51-A391DD9B6D23}" type="presParOf" srcId="{A2165712-120D-43D2-91AC-8AB8AA56E2EA}" destId="{36DE1D32-6B87-480B-9908-D9CFEDA0E044}" srcOrd="0" destOrd="0" presId="urn:microsoft.com/office/officeart/2005/8/layout/orgChart1"/>
    <dgm:cxn modelId="{16F9B97C-580A-4683-81C7-9C48A64F8B26}" type="presParOf" srcId="{36DE1D32-6B87-480B-9908-D9CFEDA0E044}" destId="{ACE9716F-4032-417B-A226-0AAC3896271A}" srcOrd="0" destOrd="0" presId="urn:microsoft.com/office/officeart/2005/8/layout/orgChart1"/>
    <dgm:cxn modelId="{F0CCC8CB-D9AF-4DA9-99D8-9E10A0D61C84}" type="presParOf" srcId="{36DE1D32-6B87-480B-9908-D9CFEDA0E044}" destId="{0DC9AF79-8BF6-4008-BDC7-1327404509B0}" srcOrd="1" destOrd="0" presId="urn:microsoft.com/office/officeart/2005/8/layout/orgChart1"/>
    <dgm:cxn modelId="{80CCC7C2-EC94-4C28-9679-3EC7260D4633}" type="presParOf" srcId="{A2165712-120D-43D2-91AC-8AB8AA56E2EA}" destId="{90DD6EA2-B028-4154-8252-75AF671B1BAD}" srcOrd="1" destOrd="0" presId="urn:microsoft.com/office/officeart/2005/8/layout/orgChart1"/>
    <dgm:cxn modelId="{C30C3FDA-92B8-4EBA-8AC9-B6231DB1BA84}" type="presParOf" srcId="{90DD6EA2-B028-4154-8252-75AF671B1BAD}" destId="{547ACFF3-9C35-4A7E-9434-FAF2B19898DD}" srcOrd="0" destOrd="0" presId="urn:microsoft.com/office/officeart/2005/8/layout/orgChart1"/>
    <dgm:cxn modelId="{3DCEFB0E-CF82-4491-A381-37DA71DD6FB1}" type="presParOf" srcId="{90DD6EA2-B028-4154-8252-75AF671B1BAD}" destId="{5DDA6D7C-9B88-4F8A-A58C-660ECEE15AED}" srcOrd="1" destOrd="0" presId="urn:microsoft.com/office/officeart/2005/8/layout/orgChart1"/>
    <dgm:cxn modelId="{B34551DF-16C4-4CFF-8B99-CAA7EEA29259}" type="presParOf" srcId="{5DDA6D7C-9B88-4F8A-A58C-660ECEE15AED}" destId="{E6AE12E4-7774-4F8C-852E-AB99BB6C8281}" srcOrd="0" destOrd="0" presId="urn:microsoft.com/office/officeart/2005/8/layout/orgChart1"/>
    <dgm:cxn modelId="{7A316BF6-E5FD-4067-BB61-AFE19C0335AA}" type="presParOf" srcId="{E6AE12E4-7774-4F8C-852E-AB99BB6C8281}" destId="{0DB0D3CB-E7F2-4B88-868E-FB146D192707}" srcOrd="0" destOrd="0" presId="urn:microsoft.com/office/officeart/2005/8/layout/orgChart1"/>
    <dgm:cxn modelId="{0E272386-4C7A-49A2-9C77-6AD9AF1B946D}" type="presParOf" srcId="{E6AE12E4-7774-4F8C-852E-AB99BB6C8281}" destId="{4E0DEB61-0A51-4247-9D8F-52B1A12E8D89}" srcOrd="1" destOrd="0" presId="urn:microsoft.com/office/officeart/2005/8/layout/orgChart1"/>
    <dgm:cxn modelId="{417CABAC-07E1-47E7-94E9-5E1F58731A67}" type="presParOf" srcId="{5DDA6D7C-9B88-4F8A-A58C-660ECEE15AED}" destId="{DD6D8205-5578-440E-9719-74549132F716}" srcOrd="1" destOrd="0" presId="urn:microsoft.com/office/officeart/2005/8/layout/orgChart1"/>
    <dgm:cxn modelId="{0035EB8E-DD52-4DF5-9B72-8C9D4EAFBAD8}" type="presParOf" srcId="{5DDA6D7C-9B88-4F8A-A58C-660ECEE15AED}" destId="{370BF172-BCDB-4BFA-A402-9C92BF38CB09}" srcOrd="2" destOrd="0" presId="urn:microsoft.com/office/officeart/2005/8/layout/orgChart1"/>
    <dgm:cxn modelId="{5C2AC873-7AE5-406F-9926-D8240E92B662}" type="presParOf" srcId="{90DD6EA2-B028-4154-8252-75AF671B1BAD}" destId="{F94DFAC6-935E-41C0-B9A2-C0A270A5BC73}" srcOrd="2" destOrd="0" presId="urn:microsoft.com/office/officeart/2005/8/layout/orgChart1"/>
    <dgm:cxn modelId="{21CC5B99-92CE-4A4A-97AB-6A0D33151448}" type="presParOf" srcId="{90DD6EA2-B028-4154-8252-75AF671B1BAD}" destId="{482B6084-01B4-4868-9C99-FEB3458FEAF8}" srcOrd="3" destOrd="0" presId="urn:microsoft.com/office/officeart/2005/8/layout/orgChart1"/>
    <dgm:cxn modelId="{EE330CBC-55F6-4DBE-B4B5-D6BA41FAD059}" type="presParOf" srcId="{482B6084-01B4-4868-9C99-FEB3458FEAF8}" destId="{E4EAE112-0A28-4619-9280-EA7B3C438DC6}" srcOrd="0" destOrd="0" presId="urn:microsoft.com/office/officeart/2005/8/layout/orgChart1"/>
    <dgm:cxn modelId="{A0A1D20D-4D43-4AA3-A7AE-C18D4EC88B74}" type="presParOf" srcId="{E4EAE112-0A28-4619-9280-EA7B3C438DC6}" destId="{28E3056A-F792-4A2B-950C-F42ADF4A9EFA}" srcOrd="0" destOrd="0" presId="urn:microsoft.com/office/officeart/2005/8/layout/orgChart1"/>
    <dgm:cxn modelId="{7546FC3B-1BD0-4593-8101-CAD0264BCE78}" type="presParOf" srcId="{E4EAE112-0A28-4619-9280-EA7B3C438DC6}" destId="{179C2425-11F0-4E90-8233-35A27EA63436}" srcOrd="1" destOrd="0" presId="urn:microsoft.com/office/officeart/2005/8/layout/orgChart1"/>
    <dgm:cxn modelId="{16FCFE63-740D-477C-9F4D-0E4A11BD6982}" type="presParOf" srcId="{482B6084-01B4-4868-9C99-FEB3458FEAF8}" destId="{AB853E3B-C2A6-4413-B25D-B7762D30E9A5}" srcOrd="1" destOrd="0" presId="urn:microsoft.com/office/officeart/2005/8/layout/orgChart1"/>
    <dgm:cxn modelId="{2A568FA8-7F2F-46F1-9E78-2D8754C51CC0}" type="presParOf" srcId="{482B6084-01B4-4868-9C99-FEB3458FEAF8}" destId="{1E274C84-661C-483A-AE66-786EF543677C}" srcOrd="2" destOrd="0" presId="urn:microsoft.com/office/officeart/2005/8/layout/orgChart1"/>
    <dgm:cxn modelId="{28571BD7-F46E-4EC8-B74A-1005116C91C4}" type="presParOf" srcId="{90DD6EA2-B028-4154-8252-75AF671B1BAD}" destId="{CEFDA6AD-3DC6-4365-8900-7B6EBB42C671}" srcOrd="4" destOrd="0" presId="urn:microsoft.com/office/officeart/2005/8/layout/orgChart1"/>
    <dgm:cxn modelId="{6C65C392-70AB-4A5D-A063-393D3E1EE037}" type="presParOf" srcId="{90DD6EA2-B028-4154-8252-75AF671B1BAD}" destId="{6690F683-7603-4048-A321-AAA590D3FC1D}" srcOrd="5" destOrd="0" presId="urn:microsoft.com/office/officeart/2005/8/layout/orgChart1"/>
    <dgm:cxn modelId="{1D5E52A2-EAA1-4311-84B8-1BBF5202DD26}" type="presParOf" srcId="{6690F683-7603-4048-A321-AAA590D3FC1D}" destId="{01BCCA51-0AF5-42E8-8968-C42A04740C08}" srcOrd="0" destOrd="0" presId="urn:microsoft.com/office/officeart/2005/8/layout/orgChart1"/>
    <dgm:cxn modelId="{5D0D0A24-6CC3-4FCD-BBB0-B0859CD441C4}" type="presParOf" srcId="{01BCCA51-0AF5-42E8-8968-C42A04740C08}" destId="{575C2DC8-D8CB-48BF-8C36-04829B518C9F}" srcOrd="0" destOrd="0" presId="urn:microsoft.com/office/officeart/2005/8/layout/orgChart1"/>
    <dgm:cxn modelId="{F2306F1B-317F-43D8-83D0-AD6683843F23}" type="presParOf" srcId="{01BCCA51-0AF5-42E8-8968-C42A04740C08}" destId="{7F4259C9-FF23-435C-8013-420F0C52AC05}" srcOrd="1" destOrd="0" presId="urn:microsoft.com/office/officeart/2005/8/layout/orgChart1"/>
    <dgm:cxn modelId="{41A574FE-32CA-4DCA-9254-32535024A28D}" type="presParOf" srcId="{6690F683-7603-4048-A321-AAA590D3FC1D}" destId="{A80C2588-0972-4C0F-8F78-12B9F1A31FC5}" srcOrd="1" destOrd="0" presId="urn:microsoft.com/office/officeart/2005/8/layout/orgChart1"/>
    <dgm:cxn modelId="{088CE3C3-707B-4AA3-B696-7DB42006092D}" type="presParOf" srcId="{6690F683-7603-4048-A321-AAA590D3FC1D}" destId="{78A2DABF-90A8-4E7E-9639-8CABA00AB990}" srcOrd="2" destOrd="0" presId="urn:microsoft.com/office/officeart/2005/8/layout/orgChart1"/>
    <dgm:cxn modelId="{81F35744-D4C8-40B3-A890-87FF05F44E88}" type="presParOf" srcId="{90DD6EA2-B028-4154-8252-75AF671B1BAD}" destId="{049FDADD-1CE2-4A59-887B-7F890EFF075C}" srcOrd="6" destOrd="0" presId="urn:microsoft.com/office/officeart/2005/8/layout/orgChart1"/>
    <dgm:cxn modelId="{20EB4BA6-F776-4348-9CD2-8DA3609E7DAC}" type="presParOf" srcId="{90DD6EA2-B028-4154-8252-75AF671B1BAD}" destId="{BA80E7BF-1BE9-4DDB-A1C0-E6DD00D29BBA}" srcOrd="7" destOrd="0" presId="urn:microsoft.com/office/officeart/2005/8/layout/orgChart1"/>
    <dgm:cxn modelId="{21E746CA-0472-4D89-BB94-B6496B9C1B44}" type="presParOf" srcId="{BA80E7BF-1BE9-4DDB-A1C0-E6DD00D29BBA}" destId="{69857B1C-E07F-4A3F-A17D-602C398D9D62}" srcOrd="0" destOrd="0" presId="urn:microsoft.com/office/officeart/2005/8/layout/orgChart1"/>
    <dgm:cxn modelId="{B0F165B0-EB0D-439F-9A2F-D74A5A8AE176}" type="presParOf" srcId="{69857B1C-E07F-4A3F-A17D-602C398D9D62}" destId="{391C6952-9AF3-48AD-908D-6B329978CB75}" srcOrd="0" destOrd="0" presId="urn:microsoft.com/office/officeart/2005/8/layout/orgChart1"/>
    <dgm:cxn modelId="{D1EA3185-283C-4677-A56E-A68A7D35A364}" type="presParOf" srcId="{69857B1C-E07F-4A3F-A17D-602C398D9D62}" destId="{5F121451-F32B-470D-B675-7F8B75688161}" srcOrd="1" destOrd="0" presId="urn:microsoft.com/office/officeart/2005/8/layout/orgChart1"/>
    <dgm:cxn modelId="{86349E33-91BB-4588-9EAB-066FEB07B219}" type="presParOf" srcId="{BA80E7BF-1BE9-4DDB-A1C0-E6DD00D29BBA}" destId="{8F9453EE-D0BD-4CF8-AC27-954228266B6A}" srcOrd="1" destOrd="0" presId="urn:microsoft.com/office/officeart/2005/8/layout/orgChart1"/>
    <dgm:cxn modelId="{4787BA2E-D7DB-4970-A18D-1B7DF7D235F9}" type="presParOf" srcId="{BA80E7BF-1BE9-4DDB-A1C0-E6DD00D29BBA}" destId="{BF2359D4-B7D1-4591-A1A7-2736DCBDF2DA}" srcOrd="2" destOrd="0" presId="urn:microsoft.com/office/officeart/2005/8/layout/orgChart1"/>
    <dgm:cxn modelId="{3BD101A7-72C7-4797-96FA-E54F80977DB8}" type="presParOf" srcId="{A2165712-120D-43D2-91AC-8AB8AA56E2EA}" destId="{923FC30B-B7D9-40A9-B4AD-770C5C48FC39}" srcOrd="2" destOrd="0" presId="urn:microsoft.com/office/officeart/2005/8/layout/orgChart1"/>
    <dgm:cxn modelId="{A3328D96-6851-4FD7-8217-7BD23F0D4506}" type="presParOf" srcId="{9C8C2127-40E4-4DE3-B224-BD6B9C0B1AAF}" destId="{866F6888-B0E8-4515-ACD9-0C811CD62C23}" srcOrd="2" destOrd="0" presId="urn:microsoft.com/office/officeart/2005/8/layout/orgChart1"/>
    <dgm:cxn modelId="{AD266391-06CD-4FA1-9175-0C1D590F9970}" type="presParOf" srcId="{866F6888-B0E8-4515-ACD9-0C811CD62C23}" destId="{49AF1720-3C21-430A-93C2-1597C140B8D3}" srcOrd="0" destOrd="0" presId="urn:microsoft.com/office/officeart/2005/8/layout/orgChart1"/>
    <dgm:cxn modelId="{906E5DEA-D5E6-4C34-8DFB-A699FB92A493}" type="presParOf" srcId="{866F6888-B0E8-4515-ACD9-0C811CD62C23}" destId="{32A9CCB4-E666-48A3-9330-E00FAE03786B}" srcOrd="1" destOrd="0" presId="urn:microsoft.com/office/officeart/2005/8/layout/orgChart1"/>
    <dgm:cxn modelId="{AFB66DD0-0866-4088-AE2E-B2F75137D5D6}" type="presParOf" srcId="{32A9CCB4-E666-48A3-9330-E00FAE03786B}" destId="{DDA3D253-9D71-40FB-9427-BF8D555A861F}" srcOrd="0" destOrd="0" presId="urn:microsoft.com/office/officeart/2005/8/layout/orgChart1"/>
    <dgm:cxn modelId="{7FAEBAA5-F10C-4720-9B05-11FD997AD5B0}" type="presParOf" srcId="{DDA3D253-9D71-40FB-9427-BF8D555A861F}" destId="{3B660A5A-11AD-4B23-BC82-563191275A23}" srcOrd="0" destOrd="0" presId="urn:microsoft.com/office/officeart/2005/8/layout/orgChart1"/>
    <dgm:cxn modelId="{71EF7FBD-AC17-4964-A750-EC798F76AF51}" type="presParOf" srcId="{DDA3D253-9D71-40FB-9427-BF8D555A861F}" destId="{EDED15E5-6008-4507-93B7-8663F7AC525A}" srcOrd="1" destOrd="0" presId="urn:microsoft.com/office/officeart/2005/8/layout/orgChart1"/>
    <dgm:cxn modelId="{092069A2-88E1-4E5A-BDFB-A4B05AC3BF2A}" type="presParOf" srcId="{32A9CCB4-E666-48A3-9330-E00FAE03786B}" destId="{072BA42E-B78D-4221-B73A-61F7D70459AE}" srcOrd="1" destOrd="0" presId="urn:microsoft.com/office/officeart/2005/8/layout/orgChart1"/>
    <dgm:cxn modelId="{7797DA0E-F80D-4FBD-86E3-EB1A09251760}" type="presParOf" srcId="{32A9CCB4-E666-48A3-9330-E00FAE03786B}" destId="{E6C9FEE6-765C-46CA-BBEA-969F82781E9F}"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AF1720-3C21-430A-93C2-1597C140B8D3}">
      <dsp:nvSpPr>
        <dsp:cNvPr id="0" name=""/>
        <dsp:cNvSpPr/>
      </dsp:nvSpPr>
      <dsp:spPr>
        <a:xfrm>
          <a:off x="3642807" y="657266"/>
          <a:ext cx="137612" cy="602873"/>
        </a:xfrm>
        <a:custGeom>
          <a:avLst/>
          <a:gdLst/>
          <a:ahLst/>
          <a:cxnLst/>
          <a:rect l="0" t="0" r="0" b="0"/>
          <a:pathLst>
            <a:path>
              <a:moveTo>
                <a:pt x="137612" y="0"/>
              </a:moveTo>
              <a:lnTo>
                <a:pt x="137612" y="602873"/>
              </a:lnTo>
              <a:lnTo>
                <a:pt x="0" y="602873"/>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B304B16-3C4D-44BB-8B08-9A8F5C21887F}">
      <dsp:nvSpPr>
        <dsp:cNvPr id="0" name=""/>
        <dsp:cNvSpPr/>
      </dsp:nvSpPr>
      <dsp:spPr>
        <a:xfrm>
          <a:off x="3780420" y="657266"/>
          <a:ext cx="792909" cy="1205747"/>
        </a:xfrm>
        <a:custGeom>
          <a:avLst/>
          <a:gdLst/>
          <a:ahLst/>
          <a:cxnLst/>
          <a:rect l="0" t="0" r="0" b="0"/>
          <a:pathLst>
            <a:path>
              <a:moveTo>
                <a:pt x="0" y="0"/>
              </a:moveTo>
              <a:lnTo>
                <a:pt x="0" y="1068134"/>
              </a:lnTo>
              <a:lnTo>
                <a:pt x="792909" y="1068134"/>
              </a:lnTo>
              <a:lnTo>
                <a:pt x="792909" y="1205747"/>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E8B710-5B2E-4ECE-ACD0-F7E46DB36925}">
      <dsp:nvSpPr>
        <dsp:cNvPr id="0" name=""/>
        <dsp:cNvSpPr/>
      </dsp:nvSpPr>
      <dsp:spPr>
        <a:xfrm>
          <a:off x="2987510" y="657266"/>
          <a:ext cx="792909" cy="1205747"/>
        </a:xfrm>
        <a:custGeom>
          <a:avLst/>
          <a:gdLst/>
          <a:ahLst/>
          <a:cxnLst/>
          <a:rect l="0" t="0" r="0" b="0"/>
          <a:pathLst>
            <a:path>
              <a:moveTo>
                <a:pt x="792909" y="0"/>
              </a:moveTo>
              <a:lnTo>
                <a:pt x="792909" y="1068134"/>
              </a:lnTo>
              <a:lnTo>
                <a:pt x="0" y="1068134"/>
              </a:lnTo>
              <a:lnTo>
                <a:pt x="0" y="1205747"/>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7E9D45F-1ED8-46B2-87B2-1065D3E0191E}">
      <dsp:nvSpPr>
        <dsp:cNvPr id="0" name=""/>
        <dsp:cNvSpPr/>
      </dsp:nvSpPr>
      <dsp:spPr>
        <a:xfrm>
          <a:off x="3125122" y="1968"/>
          <a:ext cx="1310594" cy="655297"/>
        </a:xfrm>
        <a:prstGeom prst="rect">
          <a:avLst/>
        </a:prstGeom>
        <a:solidFill>
          <a:srgbClr val="0070C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lvl="0" algn="ctr" defTabSz="2000250">
            <a:lnSpc>
              <a:spcPct val="90000"/>
            </a:lnSpc>
            <a:spcBef>
              <a:spcPct val="0"/>
            </a:spcBef>
            <a:spcAft>
              <a:spcPct val="35000"/>
            </a:spcAft>
          </a:pPr>
          <a:r>
            <a:rPr lang="es-CL" sz="4500" kern="1200" dirty="0" smtClean="0"/>
            <a:t>FA</a:t>
          </a:r>
          <a:endParaRPr lang="es-CL" sz="4500" kern="1200" dirty="0"/>
        </a:p>
      </dsp:txBody>
      <dsp:txXfrm>
        <a:off x="3125122" y="1968"/>
        <a:ext cx="1310594" cy="655297"/>
      </dsp:txXfrm>
    </dsp:sp>
    <dsp:sp modelId="{FC772718-913C-4315-8E05-68B2E6E55B27}">
      <dsp:nvSpPr>
        <dsp:cNvPr id="0" name=""/>
        <dsp:cNvSpPr/>
      </dsp:nvSpPr>
      <dsp:spPr>
        <a:xfrm>
          <a:off x="2332212" y="1863013"/>
          <a:ext cx="1310594" cy="655297"/>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1778000">
            <a:lnSpc>
              <a:spcPct val="90000"/>
            </a:lnSpc>
            <a:spcBef>
              <a:spcPct val="0"/>
            </a:spcBef>
            <a:spcAft>
              <a:spcPct val="35000"/>
            </a:spcAft>
          </a:pPr>
          <a:r>
            <a:rPr lang="es-CL" sz="4000" kern="1200" dirty="0" smtClean="0"/>
            <a:t>ATF</a:t>
          </a:r>
          <a:endParaRPr lang="es-CL" sz="4000" kern="1200" dirty="0"/>
        </a:p>
      </dsp:txBody>
      <dsp:txXfrm>
        <a:off x="2332212" y="1863013"/>
        <a:ext cx="1310594" cy="655297"/>
      </dsp:txXfrm>
    </dsp:sp>
    <dsp:sp modelId="{ACE9716F-4032-417B-A226-0AAC3896271A}">
      <dsp:nvSpPr>
        <dsp:cNvPr id="0" name=""/>
        <dsp:cNvSpPr/>
      </dsp:nvSpPr>
      <dsp:spPr>
        <a:xfrm>
          <a:off x="3918032" y="1863013"/>
          <a:ext cx="1310594" cy="655297"/>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1778000">
            <a:lnSpc>
              <a:spcPct val="90000"/>
            </a:lnSpc>
            <a:spcBef>
              <a:spcPct val="0"/>
            </a:spcBef>
            <a:spcAft>
              <a:spcPct val="35000"/>
            </a:spcAft>
          </a:pPr>
          <a:r>
            <a:rPr lang="es-CL" sz="4000" kern="1200" dirty="0" smtClean="0"/>
            <a:t>LF</a:t>
          </a:r>
          <a:endParaRPr lang="es-CL" sz="4000" kern="1200" dirty="0"/>
        </a:p>
      </dsp:txBody>
      <dsp:txXfrm>
        <a:off x="3918032" y="1863013"/>
        <a:ext cx="1310594" cy="655297"/>
      </dsp:txXfrm>
    </dsp:sp>
    <dsp:sp modelId="{3B660A5A-11AD-4B23-BC82-563191275A23}">
      <dsp:nvSpPr>
        <dsp:cNvPr id="0" name=""/>
        <dsp:cNvSpPr/>
      </dsp:nvSpPr>
      <dsp:spPr>
        <a:xfrm>
          <a:off x="2332212" y="932491"/>
          <a:ext cx="1310594" cy="655297"/>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s-CL" sz="2400" kern="1200" dirty="0" smtClean="0"/>
            <a:t>EM</a:t>
          </a:r>
          <a:endParaRPr lang="es-CL" sz="2400" kern="1200" dirty="0"/>
        </a:p>
      </dsp:txBody>
      <dsp:txXfrm>
        <a:off x="2332212" y="932491"/>
        <a:ext cx="1310594" cy="65529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AF1720-3C21-430A-93C2-1597C140B8D3}">
      <dsp:nvSpPr>
        <dsp:cNvPr id="0" name=""/>
        <dsp:cNvSpPr/>
      </dsp:nvSpPr>
      <dsp:spPr>
        <a:xfrm>
          <a:off x="2854982" y="531436"/>
          <a:ext cx="111204" cy="487181"/>
        </a:xfrm>
        <a:custGeom>
          <a:avLst/>
          <a:gdLst/>
          <a:ahLst/>
          <a:cxnLst/>
          <a:rect l="0" t="0" r="0" b="0"/>
          <a:pathLst>
            <a:path>
              <a:moveTo>
                <a:pt x="111204" y="0"/>
              </a:moveTo>
              <a:lnTo>
                <a:pt x="111204" y="487181"/>
              </a:lnTo>
              <a:lnTo>
                <a:pt x="0" y="487181"/>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B304B16-3C4D-44BB-8B08-9A8F5C21887F}">
      <dsp:nvSpPr>
        <dsp:cNvPr id="0" name=""/>
        <dsp:cNvSpPr/>
      </dsp:nvSpPr>
      <dsp:spPr>
        <a:xfrm>
          <a:off x="2966186" y="531436"/>
          <a:ext cx="640749" cy="974362"/>
        </a:xfrm>
        <a:custGeom>
          <a:avLst/>
          <a:gdLst/>
          <a:ahLst/>
          <a:cxnLst/>
          <a:rect l="0" t="0" r="0" b="0"/>
          <a:pathLst>
            <a:path>
              <a:moveTo>
                <a:pt x="0" y="0"/>
              </a:moveTo>
              <a:lnTo>
                <a:pt x="0" y="863158"/>
              </a:lnTo>
              <a:lnTo>
                <a:pt x="640749" y="863158"/>
              </a:lnTo>
              <a:lnTo>
                <a:pt x="640749" y="974362"/>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1222469-3A98-40B0-B88C-D1B1C2B9AC28}">
      <dsp:nvSpPr>
        <dsp:cNvPr id="0" name=""/>
        <dsp:cNvSpPr/>
      </dsp:nvSpPr>
      <dsp:spPr>
        <a:xfrm>
          <a:off x="1901801" y="2035343"/>
          <a:ext cx="158863" cy="1991088"/>
        </a:xfrm>
        <a:custGeom>
          <a:avLst/>
          <a:gdLst/>
          <a:ahLst/>
          <a:cxnLst/>
          <a:rect l="0" t="0" r="0" b="0"/>
          <a:pathLst>
            <a:path>
              <a:moveTo>
                <a:pt x="0" y="0"/>
              </a:moveTo>
              <a:lnTo>
                <a:pt x="0" y="1991088"/>
              </a:lnTo>
              <a:lnTo>
                <a:pt x="158863" y="1991088"/>
              </a:lnTo>
            </a:path>
          </a:pathLst>
        </a:custGeom>
        <a:noFill/>
        <a:ln w="1905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198E036-866C-4B74-B81E-F85F2B56FCA9}">
      <dsp:nvSpPr>
        <dsp:cNvPr id="0" name=""/>
        <dsp:cNvSpPr/>
      </dsp:nvSpPr>
      <dsp:spPr>
        <a:xfrm>
          <a:off x="1901801" y="2035343"/>
          <a:ext cx="158863" cy="1239135"/>
        </a:xfrm>
        <a:custGeom>
          <a:avLst/>
          <a:gdLst/>
          <a:ahLst/>
          <a:cxnLst/>
          <a:rect l="0" t="0" r="0" b="0"/>
          <a:pathLst>
            <a:path>
              <a:moveTo>
                <a:pt x="0" y="0"/>
              </a:moveTo>
              <a:lnTo>
                <a:pt x="0" y="1239135"/>
              </a:lnTo>
              <a:lnTo>
                <a:pt x="158863" y="1239135"/>
              </a:lnTo>
            </a:path>
          </a:pathLst>
        </a:custGeom>
        <a:noFill/>
        <a:ln w="1905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91BA6D9-910D-4D56-AF8E-28C36BECB55F}">
      <dsp:nvSpPr>
        <dsp:cNvPr id="0" name=""/>
        <dsp:cNvSpPr/>
      </dsp:nvSpPr>
      <dsp:spPr>
        <a:xfrm>
          <a:off x="1901801" y="2035343"/>
          <a:ext cx="158863" cy="487181"/>
        </a:xfrm>
        <a:custGeom>
          <a:avLst/>
          <a:gdLst/>
          <a:ahLst/>
          <a:cxnLst/>
          <a:rect l="0" t="0" r="0" b="0"/>
          <a:pathLst>
            <a:path>
              <a:moveTo>
                <a:pt x="0" y="0"/>
              </a:moveTo>
              <a:lnTo>
                <a:pt x="0" y="487181"/>
              </a:lnTo>
              <a:lnTo>
                <a:pt x="158863" y="487181"/>
              </a:lnTo>
            </a:path>
          </a:pathLst>
        </a:custGeom>
        <a:noFill/>
        <a:ln w="1905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E8B710-5B2E-4ECE-ACD0-F7E46DB36925}">
      <dsp:nvSpPr>
        <dsp:cNvPr id="0" name=""/>
        <dsp:cNvSpPr/>
      </dsp:nvSpPr>
      <dsp:spPr>
        <a:xfrm>
          <a:off x="2325437" y="531436"/>
          <a:ext cx="640749" cy="974362"/>
        </a:xfrm>
        <a:custGeom>
          <a:avLst/>
          <a:gdLst/>
          <a:ahLst/>
          <a:cxnLst/>
          <a:rect l="0" t="0" r="0" b="0"/>
          <a:pathLst>
            <a:path>
              <a:moveTo>
                <a:pt x="640749" y="0"/>
              </a:moveTo>
              <a:lnTo>
                <a:pt x="640749" y="863158"/>
              </a:lnTo>
              <a:lnTo>
                <a:pt x="0" y="863158"/>
              </a:lnTo>
              <a:lnTo>
                <a:pt x="0" y="974362"/>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7E9D45F-1ED8-46B2-87B2-1065D3E0191E}">
      <dsp:nvSpPr>
        <dsp:cNvPr id="0" name=""/>
        <dsp:cNvSpPr/>
      </dsp:nvSpPr>
      <dsp:spPr>
        <a:xfrm>
          <a:off x="2436641" y="1891"/>
          <a:ext cx="1059089" cy="529544"/>
        </a:xfrm>
        <a:prstGeom prst="rect">
          <a:avLst/>
        </a:prstGeom>
        <a:solidFill>
          <a:schemeClr val="accent1"/>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1600200">
            <a:lnSpc>
              <a:spcPct val="90000"/>
            </a:lnSpc>
            <a:spcBef>
              <a:spcPct val="0"/>
            </a:spcBef>
            <a:spcAft>
              <a:spcPct val="35000"/>
            </a:spcAft>
          </a:pPr>
          <a:r>
            <a:rPr lang="es-CL" sz="3600" kern="1200" dirty="0" smtClean="0"/>
            <a:t>FA</a:t>
          </a:r>
          <a:endParaRPr lang="es-CL" sz="3600" kern="1200" dirty="0"/>
        </a:p>
      </dsp:txBody>
      <dsp:txXfrm>
        <a:off x="2436641" y="1891"/>
        <a:ext cx="1059089" cy="529544"/>
      </dsp:txXfrm>
    </dsp:sp>
    <dsp:sp modelId="{FC772718-913C-4315-8E05-68B2E6E55B27}">
      <dsp:nvSpPr>
        <dsp:cNvPr id="0" name=""/>
        <dsp:cNvSpPr/>
      </dsp:nvSpPr>
      <dsp:spPr>
        <a:xfrm>
          <a:off x="1795892" y="1505798"/>
          <a:ext cx="1059089" cy="529544"/>
        </a:xfrm>
        <a:prstGeom prst="rect">
          <a:avLst/>
        </a:prstGeom>
        <a:solidFill>
          <a:srgbClr val="0070C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s-CL" sz="3200" kern="1200" dirty="0" smtClean="0"/>
            <a:t>ATF</a:t>
          </a:r>
          <a:endParaRPr lang="es-CL" sz="3200" kern="1200" dirty="0"/>
        </a:p>
      </dsp:txBody>
      <dsp:txXfrm>
        <a:off x="1795892" y="1505798"/>
        <a:ext cx="1059089" cy="529544"/>
      </dsp:txXfrm>
    </dsp:sp>
    <dsp:sp modelId="{90CA2A3E-8F65-4982-A52C-1902748D2382}">
      <dsp:nvSpPr>
        <dsp:cNvPr id="0" name=""/>
        <dsp:cNvSpPr/>
      </dsp:nvSpPr>
      <dsp:spPr>
        <a:xfrm>
          <a:off x="2060664" y="2257752"/>
          <a:ext cx="3651371" cy="52954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CL" sz="2000" kern="1200" dirty="0" smtClean="0"/>
            <a:t>Grupo de Transporte</a:t>
          </a:r>
          <a:endParaRPr lang="es-CL" sz="2000" kern="1200" dirty="0"/>
        </a:p>
      </dsp:txBody>
      <dsp:txXfrm>
        <a:off x="2060664" y="2257752"/>
        <a:ext cx="3651371" cy="529544"/>
      </dsp:txXfrm>
    </dsp:sp>
    <dsp:sp modelId="{AE94B112-F2F6-48A0-B6A2-9FC6D63DA6C2}">
      <dsp:nvSpPr>
        <dsp:cNvPr id="0" name=""/>
        <dsp:cNvSpPr/>
      </dsp:nvSpPr>
      <dsp:spPr>
        <a:xfrm>
          <a:off x="2060664" y="3009706"/>
          <a:ext cx="3704283" cy="52954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CL" sz="2000" kern="1200" dirty="0" smtClean="0"/>
            <a:t>Grupo de Protección</a:t>
          </a:r>
          <a:endParaRPr lang="es-CL" sz="2000" kern="1200" dirty="0"/>
        </a:p>
      </dsp:txBody>
      <dsp:txXfrm>
        <a:off x="2060664" y="3009706"/>
        <a:ext cx="3704283" cy="529544"/>
      </dsp:txXfrm>
    </dsp:sp>
    <dsp:sp modelId="{0E4DBAA7-2434-4C57-BAC7-333380286F1A}">
      <dsp:nvSpPr>
        <dsp:cNvPr id="0" name=""/>
        <dsp:cNvSpPr/>
      </dsp:nvSpPr>
      <dsp:spPr>
        <a:xfrm>
          <a:off x="2060664" y="3761659"/>
          <a:ext cx="3704283" cy="52954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CL" sz="2000" kern="1200" dirty="0" smtClean="0"/>
            <a:t>Grupo Anfibio de Avanzada</a:t>
          </a:r>
          <a:endParaRPr lang="es-CL" sz="2000" kern="1200" dirty="0"/>
        </a:p>
      </dsp:txBody>
      <dsp:txXfrm>
        <a:off x="2060664" y="3761659"/>
        <a:ext cx="3704283" cy="529544"/>
      </dsp:txXfrm>
    </dsp:sp>
    <dsp:sp modelId="{ACE9716F-4032-417B-A226-0AAC3896271A}">
      <dsp:nvSpPr>
        <dsp:cNvPr id="0" name=""/>
        <dsp:cNvSpPr/>
      </dsp:nvSpPr>
      <dsp:spPr>
        <a:xfrm>
          <a:off x="3077390" y="1505798"/>
          <a:ext cx="1059089" cy="52954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s-CL" sz="3200" kern="1200" dirty="0" smtClean="0"/>
            <a:t>LF</a:t>
          </a:r>
          <a:endParaRPr lang="es-CL" sz="3200" kern="1200" dirty="0"/>
        </a:p>
      </dsp:txBody>
      <dsp:txXfrm>
        <a:off x="3077390" y="1505798"/>
        <a:ext cx="1059089" cy="529544"/>
      </dsp:txXfrm>
    </dsp:sp>
    <dsp:sp modelId="{3B660A5A-11AD-4B23-BC82-563191275A23}">
      <dsp:nvSpPr>
        <dsp:cNvPr id="0" name=""/>
        <dsp:cNvSpPr/>
      </dsp:nvSpPr>
      <dsp:spPr>
        <a:xfrm>
          <a:off x="1795892" y="753844"/>
          <a:ext cx="1059089" cy="52954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s-CL" sz="2800" kern="1200" dirty="0" smtClean="0"/>
            <a:t>EM</a:t>
          </a:r>
          <a:endParaRPr lang="es-CL" sz="2800" kern="1200" dirty="0"/>
        </a:p>
      </dsp:txBody>
      <dsp:txXfrm>
        <a:off x="1795892" y="753844"/>
        <a:ext cx="1059089" cy="5295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AF1720-3C21-430A-93C2-1597C140B8D3}">
      <dsp:nvSpPr>
        <dsp:cNvPr id="0" name=""/>
        <dsp:cNvSpPr/>
      </dsp:nvSpPr>
      <dsp:spPr>
        <a:xfrm>
          <a:off x="2433969" y="463259"/>
          <a:ext cx="96789" cy="424028"/>
        </a:xfrm>
        <a:custGeom>
          <a:avLst/>
          <a:gdLst/>
          <a:ahLst/>
          <a:cxnLst/>
          <a:rect l="0" t="0" r="0" b="0"/>
          <a:pathLst>
            <a:path>
              <a:moveTo>
                <a:pt x="96789" y="0"/>
              </a:moveTo>
              <a:lnTo>
                <a:pt x="96789" y="424028"/>
              </a:lnTo>
              <a:lnTo>
                <a:pt x="0" y="424028"/>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49FDADD-1CE2-4A59-887B-7F890EFF075C}">
      <dsp:nvSpPr>
        <dsp:cNvPr id="0" name=""/>
        <dsp:cNvSpPr/>
      </dsp:nvSpPr>
      <dsp:spPr>
        <a:xfrm>
          <a:off x="2719727" y="1772215"/>
          <a:ext cx="138270" cy="2387463"/>
        </a:xfrm>
        <a:custGeom>
          <a:avLst/>
          <a:gdLst/>
          <a:ahLst/>
          <a:cxnLst/>
          <a:rect l="0" t="0" r="0" b="0"/>
          <a:pathLst>
            <a:path>
              <a:moveTo>
                <a:pt x="0" y="0"/>
              </a:moveTo>
              <a:lnTo>
                <a:pt x="0" y="2387463"/>
              </a:lnTo>
              <a:lnTo>
                <a:pt x="138270" y="2387463"/>
              </a:lnTo>
            </a:path>
          </a:pathLst>
        </a:custGeom>
        <a:noFill/>
        <a:ln w="1905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EFDA6AD-3DC6-4365-8900-7B6EBB42C671}">
      <dsp:nvSpPr>
        <dsp:cNvPr id="0" name=""/>
        <dsp:cNvSpPr/>
      </dsp:nvSpPr>
      <dsp:spPr>
        <a:xfrm>
          <a:off x="2719727" y="1772215"/>
          <a:ext cx="138270" cy="1732984"/>
        </a:xfrm>
        <a:custGeom>
          <a:avLst/>
          <a:gdLst/>
          <a:ahLst/>
          <a:cxnLst/>
          <a:rect l="0" t="0" r="0" b="0"/>
          <a:pathLst>
            <a:path>
              <a:moveTo>
                <a:pt x="0" y="0"/>
              </a:moveTo>
              <a:lnTo>
                <a:pt x="0" y="1732984"/>
              </a:lnTo>
              <a:lnTo>
                <a:pt x="138270" y="1732984"/>
              </a:lnTo>
            </a:path>
          </a:pathLst>
        </a:custGeom>
        <a:noFill/>
        <a:ln w="1905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94DFAC6-935E-41C0-B9A2-C0A270A5BC73}">
      <dsp:nvSpPr>
        <dsp:cNvPr id="0" name=""/>
        <dsp:cNvSpPr/>
      </dsp:nvSpPr>
      <dsp:spPr>
        <a:xfrm>
          <a:off x="2719727" y="1772215"/>
          <a:ext cx="138270" cy="1078506"/>
        </a:xfrm>
        <a:custGeom>
          <a:avLst/>
          <a:gdLst/>
          <a:ahLst/>
          <a:cxnLst/>
          <a:rect l="0" t="0" r="0" b="0"/>
          <a:pathLst>
            <a:path>
              <a:moveTo>
                <a:pt x="0" y="0"/>
              </a:moveTo>
              <a:lnTo>
                <a:pt x="0" y="1078506"/>
              </a:lnTo>
              <a:lnTo>
                <a:pt x="138270" y="1078506"/>
              </a:lnTo>
            </a:path>
          </a:pathLst>
        </a:custGeom>
        <a:noFill/>
        <a:ln w="1905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47ACFF3-9C35-4A7E-9434-FAF2B19898DD}">
      <dsp:nvSpPr>
        <dsp:cNvPr id="0" name=""/>
        <dsp:cNvSpPr/>
      </dsp:nvSpPr>
      <dsp:spPr>
        <a:xfrm>
          <a:off x="2719727" y="1772215"/>
          <a:ext cx="138270" cy="424028"/>
        </a:xfrm>
        <a:custGeom>
          <a:avLst/>
          <a:gdLst/>
          <a:ahLst/>
          <a:cxnLst/>
          <a:rect l="0" t="0" r="0" b="0"/>
          <a:pathLst>
            <a:path>
              <a:moveTo>
                <a:pt x="0" y="0"/>
              </a:moveTo>
              <a:lnTo>
                <a:pt x="0" y="424028"/>
              </a:lnTo>
              <a:lnTo>
                <a:pt x="138270" y="424028"/>
              </a:lnTo>
            </a:path>
          </a:pathLst>
        </a:custGeom>
        <a:noFill/>
        <a:ln w="1905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B304B16-3C4D-44BB-8B08-9A8F5C21887F}">
      <dsp:nvSpPr>
        <dsp:cNvPr id="0" name=""/>
        <dsp:cNvSpPr/>
      </dsp:nvSpPr>
      <dsp:spPr>
        <a:xfrm>
          <a:off x="2530758" y="463259"/>
          <a:ext cx="557689" cy="848056"/>
        </a:xfrm>
        <a:custGeom>
          <a:avLst/>
          <a:gdLst/>
          <a:ahLst/>
          <a:cxnLst/>
          <a:rect l="0" t="0" r="0" b="0"/>
          <a:pathLst>
            <a:path>
              <a:moveTo>
                <a:pt x="0" y="0"/>
              </a:moveTo>
              <a:lnTo>
                <a:pt x="0" y="751267"/>
              </a:lnTo>
              <a:lnTo>
                <a:pt x="557689" y="751267"/>
              </a:lnTo>
              <a:lnTo>
                <a:pt x="557689" y="848056"/>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E8B710-5B2E-4ECE-ACD0-F7E46DB36925}">
      <dsp:nvSpPr>
        <dsp:cNvPr id="0" name=""/>
        <dsp:cNvSpPr/>
      </dsp:nvSpPr>
      <dsp:spPr>
        <a:xfrm>
          <a:off x="1973068" y="463259"/>
          <a:ext cx="557689" cy="848056"/>
        </a:xfrm>
        <a:custGeom>
          <a:avLst/>
          <a:gdLst/>
          <a:ahLst/>
          <a:cxnLst/>
          <a:rect l="0" t="0" r="0" b="0"/>
          <a:pathLst>
            <a:path>
              <a:moveTo>
                <a:pt x="557689" y="0"/>
              </a:moveTo>
              <a:lnTo>
                <a:pt x="557689" y="751267"/>
              </a:lnTo>
              <a:lnTo>
                <a:pt x="0" y="751267"/>
              </a:lnTo>
              <a:lnTo>
                <a:pt x="0" y="848056"/>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7E9D45F-1ED8-46B2-87B2-1065D3E0191E}">
      <dsp:nvSpPr>
        <dsp:cNvPr id="0" name=""/>
        <dsp:cNvSpPr/>
      </dsp:nvSpPr>
      <dsp:spPr>
        <a:xfrm>
          <a:off x="2069858" y="2359"/>
          <a:ext cx="921800" cy="460900"/>
        </a:xfrm>
        <a:prstGeom prst="rect">
          <a:avLst/>
        </a:prstGeom>
        <a:solidFill>
          <a:schemeClr val="accent1"/>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s-CL" sz="3200" kern="1200" dirty="0" smtClean="0"/>
            <a:t>FA</a:t>
          </a:r>
          <a:endParaRPr lang="es-CL" sz="3200" kern="1200" dirty="0"/>
        </a:p>
      </dsp:txBody>
      <dsp:txXfrm>
        <a:off x="2069858" y="2359"/>
        <a:ext cx="921800" cy="460900"/>
      </dsp:txXfrm>
    </dsp:sp>
    <dsp:sp modelId="{FC772718-913C-4315-8E05-68B2E6E55B27}">
      <dsp:nvSpPr>
        <dsp:cNvPr id="0" name=""/>
        <dsp:cNvSpPr/>
      </dsp:nvSpPr>
      <dsp:spPr>
        <a:xfrm>
          <a:off x="1512168" y="1311315"/>
          <a:ext cx="921800" cy="46090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s-CL" sz="2800" kern="1200" dirty="0" smtClean="0"/>
            <a:t>ATF</a:t>
          </a:r>
          <a:endParaRPr lang="es-CL" sz="2800" kern="1200" dirty="0"/>
        </a:p>
      </dsp:txBody>
      <dsp:txXfrm>
        <a:off x="1512168" y="1311315"/>
        <a:ext cx="921800" cy="460900"/>
      </dsp:txXfrm>
    </dsp:sp>
    <dsp:sp modelId="{ACE9716F-4032-417B-A226-0AAC3896271A}">
      <dsp:nvSpPr>
        <dsp:cNvPr id="0" name=""/>
        <dsp:cNvSpPr/>
      </dsp:nvSpPr>
      <dsp:spPr>
        <a:xfrm>
          <a:off x="2627547" y="1311315"/>
          <a:ext cx="921800" cy="460900"/>
        </a:xfrm>
        <a:prstGeom prst="rect">
          <a:avLst/>
        </a:prstGeom>
        <a:solidFill>
          <a:srgbClr val="0070C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s-CL" sz="2800" kern="1200" dirty="0" smtClean="0"/>
            <a:t>LF</a:t>
          </a:r>
          <a:endParaRPr lang="es-CL" sz="2800" kern="1200" dirty="0"/>
        </a:p>
      </dsp:txBody>
      <dsp:txXfrm>
        <a:off x="2627547" y="1311315"/>
        <a:ext cx="921800" cy="460900"/>
      </dsp:txXfrm>
    </dsp:sp>
    <dsp:sp modelId="{0DB0D3CB-E7F2-4B88-868E-FB146D192707}">
      <dsp:nvSpPr>
        <dsp:cNvPr id="0" name=""/>
        <dsp:cNvSpPr/>
      </dsp:nvSpPr>
      <dsp:spPr>
        <a:xfrm>
          <a:off x="2857997" y="1965793"/>
          <a:ext cx="2470600" cy="46090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dirty="0" smtClean="0"/>
            <a:t>Elemento de Mando</a:t>
          </a:r>
          <a:endParaRPr lang="es-CL" sz="1600" kern="1200" dirty="0"/>
        </a:p>
      </dsp:txBody>
      <dsp:txXfrm>
        <a:off x="2857997" y="1965793"/>
        <a:ext cx="2470600" cy="460900"/>
      </dsp:txXfrm>
    </dsp:sp>
    <dsp:sp modelId="{28E3056A-F792-4A2B-950C-F42ADF4A9EFA}">
      <dsp:nvSpPr>
        <dsp:cNvPr id="0" name=""/>
        <dsp:cNvSpPr/>
      </dsp:nvSpPr>
      <dsp:spPr>
        <a:xfrm>
          <a:off x="2857997" y="2620272"/>
          <a:ext cx="3190673" cy="46090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dirty="0" smtClean="0"/>
            <a:t>Elemento de Combate Terrestre (Maniobra y Fuegos)</a:t>
          </a:r>
          <a:endParaRPr lang="es-CL" sz="1600" kern="1200" dirty="0"/>
        </a:p>
      </dsp:txBody>
      <dsp:txXfrm>
        <a:off x="2857997" y="2620272"/>
        <a:ext cx="3190673" cy="460900"/>
      </dsp:txXfrm>
    </dsp:sp>
    <dsp:sp modelId="{575C2DC8-D8CB-48BF-8C36-04829B518C9F}">
      <dsp:nvSpPr>
        <dsp:cNvPr id="0" name=""/>
        <dsp:cNvSpPr/>
      </dsp:nvSpPr>
      <dsp:spPr>
        <a:xfrm>
          <a:off x="2857997" y="3274750"/>
          <a:ext cx="3117409" cy="46090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dirty="0" smtClean="0"/>
            <a:t>Elemento de apoyo logístico</a:t>
          </a:r>
          <a:endParaRPr lang="es-CL" sz="1600" kern="1200" dirty="0"/>
        </a:p>
      </dsp:txBody>
      <dsp:txXfrm>
        <a:off x="2857997" y="3274750"/>
        <a:ext cx="3117409" cy="460900"/>
      </dsp:txXfrm>
    </dsp:sp>
    <dsp:sp modelId="{391C6952-9AF3-48AD-908D-6B329978CB75}">
      <dsp:nvSpPr>
        <dsp:cNvPr id="0" name=""/>
        <dsp:cNvSpPr/>
      </dsp:nvSpPr>
      <dsp:spPr>
        <a:xfrm>
          <a:off x="2857997" y="3929228"/>
          <a:ext cx="3155295" cy="46090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dirty="0" smtClean="0"/>
            <a:t>Elemento de Combate Aéreo</a:t>
          </a:r>
          <a:endParaRPr lang="es-CL" sz="1600" kern="1200" dirty="0"/>
        </a:p>
      </dsp:txBody>
      <dsp:txXfrm>
        <a:off x="2857997" y="3929228"/>
        <a:ext cx="3155295" cy="460900"/>
      </dsp:txXfrm>
    </dsp:sp>
    <dsp:sp modelId="{3B660A5A-11AD-4B23-BC82-563191275A23}">
      <dsp:nvSpPr>
        <dsp:cNvPr id="0" name=""/>
        <dsp:cNvSpPr/>
      </dsp:nvSpPr>
      <dsp:spPr>
        <a:xfrm>
          <a:off x="1512168" y="656837"/>
          <a:ext cx="921800" cy="46090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CL" sz="2000" kern="1200" dirty="0" smtClean="0"/>
            <a:t>EM</a:t>
          </a:r>
          <a:endParaRPr lang="es-CL" sz="2000" kern="1200" dirty="0"/>
        </a:p>
      </dsp:txBody>
      <dsp:txXfrm>
        <a:off x="1512168" y="656837"/>
        <a:ext cx="921800" cy="460900"/>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L"/>
          </a:p>
        </p:txBody>
      </p:sp>
      <p:sp>
        <p:nvSpPr>
          <p:cNvPr id="3" name="2 Marcador de fecha"/>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4B43CB0-B816-4560-A73A-8FC433E1A8E8}" type="datetimeFigureOut">
              <a:rPr lang="es-CL" smtClean="0"/>
              <a:pPr/>
              <a:t>07-02-2026</a:t>
            </a:fld>
            <a:endParaRPr lang="es-CL"/>
          </a:p>
        </p:txBody>
      </p:sp>
      <p:sp>
        <p:nvSpPr>
          <p:cNvPr id="4" name="3 Marcador de pie de página"/>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9BC4826-4981-4D2C-87AE-EF01DAB6BCFD}" type="slidenum">
              <a:rPr lang="es-CL" smtClean="0"/>
              <a:pPr/>
              <a:t>‹#›</a:t>
            </a:fld>
            <a:endParaRPr lang="es-CL"/>
          </a:p>
        </p:txBody>
      </p:sp>
    </p:spTree>
    <p:extLst>
      <p:ext uri="{BB962C8B-B14F-4D97-AF65-F5344CB8AC3E}">
        <p14:creationId xmlns:p14="http://schemas.microsoft.com/office/powerpoint/2010/main" val="2106701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E59ED7-17F7-4114-A3D2-84DDDCD7C962}" type="datetimeFigureOut">
              <a:rPr lang="es-CL" smtClean="0"/>
              <a:pPr/>
              <a:t>07-02-2026</a:t>
            </a:fld>
            <a:endParaRPr lang="es-C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35C52D2-79B2-4449-B6C5-D654675288DA}" type="slidenum">
              <a:rPr lang="es-CL" smtClean="0"/>
              <a:pPr/>
              <a:t>‹#›</a:t>
            </a:fld>
            <a:endParaRPr lang="es-CL"/>
          </a:p>
        </p:txBody>
      </p:sp>
    </p:spTree>
    <p:extLst>
      <p:ext uri="{BB962C8B-B14F-4D97-AF65-F5344CB8AC3E}">
        <p14:creationId xmlns:p14="http://schemas.microsoft.com/office/powerpoint/2010/main" val="40206554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2</a:t>
            </a:fld>
            <a:endParaRPr lang="es-C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3</a:t>
            </a:fld>
            <a:endParaRPr lang="es-C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4</a:t>
            </a:fld>
            <a:endParaRPr lang="es-C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6 Forma libre"/>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7 Forma libre"/>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8 Título"/>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30" name="29 Marcador de fecha"/>
          <p:cNvSpPr>
            <a:spLocks noGrp="1"/>
          </p:cNvSpPr>
          <p:nvPr>
            <p:ph type="dt" sz="half" idx="10"/>
          </p:nvPr>
        </p:nvSpPr>
        <p:spPr/>
        <p:txBody>
          <a:bodyPr/>
          <a:lstStyle/>
          <a:p>
            <a:fld id="{6C966A30-A1FF-45F4-83EB-C81E68AEFF48}" type="datetimeFigureOut">
              <a:rPr lang="es-CL" smtClean="0"/>
              <a:pPr/>
              <a:t>07-02-2026</a:t>
            </a:fld>
            <a:endParaRPr lang="es-CL"/>
          </a:p>
        </p:txBody>
      </p:sp>
      <p:sp>
        <p:nvSpPr>
          <p:cNvPr id="19" name="18 Marcador de pie de página"/>
          <p:cNvSpPr>
            <a:spLocks noGrp="1"/>
          </p:cNvSpPr>
          <p:nvPr>
            <p:ph type="ftr" sz="quarter" idx="11"/>
          </p:nvPr>
        </p:nvSpPr>
        <p:spPr/>
        <p:txBody>
          <a:bodyPr/>
          <a:lstStyle/>
          <a:p>
            <a:endParaRPr lang="es-CL"/>
          </a:p>
        </p:txBody>
      </p:sp>
      <p:sp>
        <p:nvSpPr>
          <p:cNvPr id="27" name="26 Marcador de número de diapositiva"/>
          <p:cNvSpPr>
            <a:spLocks noGrp="1"/>
          </p:cNvSpPr>
          <p:nvPr>
            <p:ph type="sldNum" sz="quarter" idx="12"/>
          </p:nvPr>
        </p:nvSpPr>
        <p:spPr/>
        <p:txBody>
          <a:bodyPr/>
          <a:lstStyle/>
          <a:p>
            <a:fld id="{0C320743-314B-4363-AF93-6602133DA7A7}" type="slidenum">
              <a:rPr lang="es-CL" smtClean="0"/>
              <a:pPr/>
              <a:t>‹#›</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lgn="l">
              <a:defRPr/>
            </a:lvl1p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C966A30-A1FF-45F4-83EB-C81E68AEFF48}" type="datetimeFigureOut">
              <a:rPr lang="es-CL" smtClean="0"/>
              <a:pPr/>
              <a:t>07-02-2026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0C320743-314B-4363-AF93-6602133DA7A7}" type="slidenum">
              <a:rPr lang="es-CL" smtClean="0"/>
              <a:pPr/>
              <a:t>‹#›</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6 Forma libre"/>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8 Forma libre"/>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1 Título"/>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6C966A30-A1FF-45F4-83EB-C81E68AEFF48}" type="datetimeFigureOut">
              <a:rPr lang="es-CL" smtClean="0"/>
              <a:pPr/>
              <a:t>07-02-2026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0C320743-314B-4363-AF93-6602133DA7A7}" type="slidenum">
              <a:rPr lang="es-CL" smtClean="0"/>
              <a:pPr/>
              <a:t>‹#›</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7467600" cy="1143000"/>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6C966A30-A1FF-45F4-83EB-C81E68AEFF48}" type="datetimeFigureOut">
              <a:rPr lang="es-CL" smtClean="0"/>
              <a:pPr/>
              <a:t>07-02-2026</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0C320743-314B-4363-AF93-6602133DA7A7}" type="slidenum">
              <a:rPr lang="es-CL" smtClean="0"/>
              <a:pPr/>
              <a:t>‹#›</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6C966A30-A1FF-45F4-83EB-C81E68AEFF48}" type="datetimeFigureOut">
              <a:rPr lang="es-CL" smtClean="0"/>
              <a:pPr/>
              <a:t>07-02-2026</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0C320743-314B-4363-AF93-6602133DA7A7}" type="slidenum">
              <a:rPr lang="es-CL" smtClean="0"/>
              <a:pPr/>
              <a:t>‹#›</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320"/>
            <a:ext cx="7470648" cy="1143000"/>
          </a:xfrm>
        </p:spPr>
        <p:txBody>
          <a:bodyPr anchor="ctr"/>
          <a:lstStyle>
            <a:lvl1pPr algn="l">
              <a:defRPr sz="4600"/>
            </a:lvl1pPr>
          </a:lstStyle>
          <a:p>
            <a:r>
              <a:rPr kumimoji="0" lang="es-ES" smtClean="0"/>
              <a:t>Haga clic para modificar el estilo de título del patrón</a:t>
            </a:r>
            <a:endParaRPr kumimoji="0" lang="en-US"/>
          </a:p>
        </p:txBody>
      </p:sp>
      <p:sp>
        <p:nvSpPr>
          <p:cNvPr id="7" name="6 Marcador de fecha"/>
          <p:cNvSpPr>
            <a:spLocks noGrp="1"/>
          </p:cNvSpPr>
          <p:nvPr>
            <p:ph type="dt" sz="half" idx="10"/>
          </p:nvPr>
        </p:nvSpPr>
        <p:spPr/>
        <p:txBody>
          <a:bodyPr/>
          <a:lstStyle/>
          <a:p>
            <a:fld id="{6C966A30-A1FF-45F4-83EB-C81E68AEFF48}" type="datetimeFigureOut">
              <a:rPr lang="es-CL" smtClean="0"/>
              <a:pPr/>
              <a:t>07-02-2026</a:t>
            </a:fld>
            <a:endParaRPr lang="es-CL"/>
          </a:p>
        </p:txBody>
      </p:sp>
      <p:sp>
        <p:nvSpPr>
          <p:cNvPr id="8" name="7 Marcador de número de diapositiva"/>
          <p:cNvSpPr>
            <a:spLocks noGrp="1"/>
          </p:cNvSpPr>
          <p:nvPr>
            <p:ph type="sldNum" sz="quarter" idx="11"/>
          </p:nvPr>
        </p:nvSpPr>
        <p:spPr/>
        <p:txBody>
          <a:bodyPr/>
          <a:lstStyle/>
          <a:p>
            <a:fld id="{0C320743-314B-4363-AF93-6602133DA7A7}" type="slidenum">
              <a:rPr lang="es-CL" smtClean="0"/>
              <a:pPr/>
              <a:t>‹#›</a:t>
            </a:fld>
            <a:endParaRPr lang="es-CL"/>
          </a:p>
        </p:txBody>
      </p:sp>
      <p:sp>
        <p:nvSpPr>
          <p:cNvPr id="9" name="8 Marcador de pie de página"/>
          <p:cNvSpPr>
            <a:spLocks noGrp="1"/>
          </p:cNvSpPr>
          <p:nvPr>
            <p:ph type="ftr" sz="quarter" idx="12"/>
          </p:nvPr>
        </p:nvSpPr>
        <p:spPr/>
        <p:txBody>
          <a:bodyPr/>
          <a:lstStyle/>
          <a:p>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C966A30-A1FF-45F4-83EB-C81E68AEFF48}" type="datetimeFigureOut">
              <a:rPr lang="es-CL" smtClean="0"/>
              <a:pPr/>
              <a:t>07-02-2026</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0C320743-314B-4363-AF93-6602133DA7A7}" type="slidenum">
              <a:rPr lang="es-CL" smtClean="0"/>
              <a:pPr/>
              <a:t>‹#›</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6C966A30-A1FF-45F4-83EB-C81E68AEFF48}" type="datetimeFigureOut">
              <a:rPr lang="es-CL" smtClean="0"/>
              <a:pPr/>
              <a:t>07-02-2026</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a:xfrm>
            <a:off x="8156448" y="6422064"/>
            <a:ext cx="762000" cy="365125"/>
          </a:xfrm>
        </p:spPr>
        <p:txBody>
          <a:bodyPr/>
          <a:lstStyle/>
          <a:p>
            <a:fld id="{0C320743-314B-4363-AF93-6602133DA7A7}" type="slidenum">
              <a:rPr lang="es-CL" smtClean="0"/>
              <a:pPr/>
              <a:t>‹#›</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a:xfrm>
            <a:off x="457200" y="6422064"/>
            <a:ext cx="2133600" cy="365125"/>
          </a:xfrm>
        </p:spPr>
        <p:txBody>
          <a:bodyPr/>
          <a:lstStyle/>
          <a:p>
            <a:fld id="{6C966A30-A1FF-45F4-83EB-C81E68AEFF48}" type="datetimeFigureOut">
              <a:rPr lang="es-CL" smtClean="0"/>
              <a:pPr/>
              <a:t>07-02-2026</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0C320743-314B-4363-AF93-6602133DA7A7}" type="slidenum">
              <a:rPr lang="es-CL" smtClean="0"/>
              <a:pPr/>
              <a:t>‹#›</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C966A30-A1FF-45F4-83EB-C81E68AEFF48}" type="datetimeFigureOut">
              <a:rPr lang="es-CL" smtClean="0"/>
              <a:pPr/>
              <a:t>07-02-2026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0C320743-314B-4363-AF93-6602133DA7A7}" type="slidenum">
              <a:rPr lang="es-CL" smtClean="0"/>
              <a:pPr/>
              <a:t>‹#›</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C966A30-A1FF-45F4-83EB-C81E68AEFF48}" type="datetimeFigureOut">
              <a:rPr lang="es-CL" smtClean="0"/>
              <a:pPr/>
              <a:t>07-02-2026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0C320743-314B-4363-AF93-6602133DA7A7}" type="slidenum">
              <a:rPr lang="es-CL" smtClean="0"/>
              <a:pPr/>
              <a:t>‹#›</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11 Forma libre"/>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15 Forma libre"/>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8 Marcador de título"/>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6C966A30-A1FF-45F4-83EB-C81E68AEFF48}" type="datetimeFigureOut">
              <a:rPr lang="es-CL" smtClean="0"/>
              <a:pPr/>
              <a:t>07-02-2026</a:t>
            </a:fld>
            <a:endParaRPr lang="es-CL"/>
          </a:p>
        </p:txBody>
      </p:sp>
      <p:sp>
        <p:nvSpPr>
          <p:cNvPr id="22" name="21 Marcador de pie de página"/>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s-CL"/>
          </a:p>
        </p:txBody>
      </p:sp>
      <p:sp>
        <p:nvSpPr>
          <p:cNvPr id="18" name="17 Marcador de número de diapositiva"/>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0C320743-314B-4363-AF93-6602133DA7A7}" type="slidenum">
              <a:rPr lang="es-CL" smtClean="0"/>
              <a:pPr/>
              <a:t>‹#›</a:t>
            </a:fld>
            <a:endParaRPr lang="es-CL"/>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2.xml"/><Relationship Id="rId11" Type="http://schemas.openxmlformats.org/officeDocument/2006/relationships/image" Target="../media/image15.jpeg"/><Relationship Id="rId5" Type="http://schemas.openxmlformats.org/officeDocument/2006/relationships/diagramQuickStyle" Target="../diagrams/quickStyle2.xml"/><Relationship Id="rId10" Type="http://schemas.openxmlformats.org/officeDocument/2006/relationships/image" Target="../media/image14.jpeg"/><Relationship Id="rId4" Type="http://schemas.openxmlformats.org/officeDocument/2006/relationships/diagramLayout" Target="../diagrams/layout2.xml"/><Relationship Id="rId9" Type="http://schemas.openxmlformats.org/officeDocument/2006/relationships/image" Target="../media/image13.jpeg"/></Relationships>
</file>

<file path=ppt/slides/_rels/slide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 Id="rId9" Type="http://schemas.openxmlformats.org/officeDocument/2006/relationships/image" Target="../media/image17.jpeg"/></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CuadroTexto 9"/>
          <p:cNvSpPr txBox="1">
            <a:spLocks noChangeArrowheads="1"/>
          </p:cNvSpPr>
          <p:nvPr/>
        </p:nvSpPr>
        <p:spPr bwMode="auto">
          <a:xfrm>
            <a:off x="1606550" y="57150"/>
            <a:ext cx="5886450" cy="400110"/>
          </a:xfrm>
          <a:prstGeom prst="rect">
            <a:avLst/>
          </a:prstGeom>
          <a:noFill/>
          <a:ln w="9525">
            <a:noFill/>
            <a:miter lim="800000"/>
            <a:headEnd/>
            <a:tailEnd/>
          </a:ln>
        </p:spPr>
        <p:txBody>
          <a:bodyPr>
            <a:spAutoFit/>
          </a:bodyPr>
          <a:lstStyle/>
          <a:p>
            <a:pPr algn="ctr" eaLnBrk="1" hangingPunct="1"/>
            <a:r>
              <a:rPr lang="es-MX" altLang="es-CL" sz="2000" dirty="0" smtClean="0">
                <a:solidFill>
                  <a:srgbClr val="548235"/>
                </a:solidFill>
                <a:latin typeface="Arial Black" pitchFamily="34" charset="0"/>
              </a:rPr>
              <a:t>Escuela Naval “Arturo Prat”</a:t>
            </a:r>
            <a:endParaRPr lang="es-CL" altLang="es-CL" sz="2000" dirty="0">
              <a:solidFill>
                <a:srgbClr val="548235"/>
              </a:solidFill>
              <a:latin typeface="Arial Black" pitchFamily="34" charset="0"/>
            </a:endParaRPr>
          </a:p>
        </p:txBody>
      </p:sp>
      <p:sp>
        <p:nvSpPr>
          <p:cNvPr id="21" name="CuadroTexto 10"/>
          <p:cNvSpPr txBox="1">
            <a:spLocks noChangeArrowheads="1"/>
          </p:cNvSpPr>
          <p:nvPr/>
        </p:nvSpPr>
        <p:spPr bwMode="auto">
          <a:xfrm>
            <a:off x="1043608" y="1139260"/>
            <a:ext cx="6660741" cy="2062103"/>
          </a:xfrm>
          <a:prstGeom prst="rect">
            <a:avLst/>
          </a:prstGeom>
          <a:noFill/>
          <a:ln w="9525">
            <a:noFill/>
            <a:miter lim="800000"/>
            <a:headEnd/>
            <a:tailEnd/>
          </a:ln>
        </p:spPr>
        <p:txBody>
          <a:bodyPr wrap="square">
            <a:spAutoFit/>
          </a:bodyPr>
          <a:lstStyle/>
          <a:p>
            <a:pPr algn="ctr" eaLnBrk="1" hangingPunct="1"/>
            <a:r>
              <a:rPr lang="es-MX" altLang="es-CL" sz="3200" dirty="0" smtClean="0">
                <a:solidFill>
                  <a:srgbClr val="385723"/>
                </a:solidFill>
                <a:latin typeface="Arial Black" pitchFamily="34" charset="0"/>
              </a:rPr>
              <a:t>«Doctrina de Operaciones Anfibias de la Armada»</a:t>
            </a:r>
          </a:p>
          <a:p>
            <a:pPr algn="ctr" eaLnBrk="1" hangingPunct="1"/>
            <a:r>
              <a:rPr lang="es-MX" altLang="es-CL" sz="3200" dirty="0" smtClean="0">
                <a:solidFill>
                  <a:srgbClr val="385723"/>
                </a:solidFill>
                <a:latin typeface="Arial Black" pitchFamily="34" charset="0"/>
              </a:rPr>
              <a:t>(manual en espera de la aprobación Institucional)</a:t>
            </a:r>
            <a:endParaRPr lang="es-CL" altLang="es-CL" sz="3200" dirty="0">
              <a:solidFill>
                <a:srgbClr val="385723"/>
              </a:solidFill>
              <a:latin typeface="Arial Black" pitchFamily="34" charset="0"/>
            </a:endParaRPr>
          </a:p>
        </p:txBody>
      </p:sp>
      <p:cxnSp>
        <p:nvCxnSpPr>
          <p:cNvPr id="22" name="Conector recto 11"/>
          <p:cNvCxnSpPr/>
          <p:nvPr/>
        </p:nvCxnSpPr>
        <p:spPr>
          <a:xfrm>
            <a:off x="0" y="265451"/>
            <a:ext cx="2071688" cy="0"/>
          </a:xfrm>
          <a:prstGeom prst="line">
            <a:avLst/>
          </a:prstGeom>
          <a:ln w="41275">
            <a:solidFill>
              <a:srgbClr val="C00000"/>
            </a:solidFill>
          </a:ln>
        </p:spPr>
        <p:style>
          <a:lnRef idx="1">
            <a:schemeClr val="accent1"/>
          </a:lnRef>
          <a:fillRef idx="0">
            <a:schemeClr val="accent1"/>
          </a:fillRef>
          <a:effectRef idx="0">
            <a:schemeClr val="accent1"/>
          </a:effectRef>
          <a:fontRef idx="minor">
            <a:schemeClr val="tx1"/>
          </a:fontRef>
        </p:style>
      </p:cxnSp>
      <p:pic>
        <p:nvPicPr>
          <p:cNvPr id="23" name="7 Imagen" descr="escudo.gif"/>
          <p:cNvPicPr>
            <a:picLocks noChangeAspect="1"/>
          </p:cNvPicPr>
          <p:nvPr/>
        </p:nvPicPr>
        <p:blipFill>
          <a:blip r:embed="rId2" cstate="print"/>
          <a:srcRect/>
          <a:stretch>
            <a:fillRect/>
          </a:stretch>
        </p:blipFill>
        <p:spPr bwMode="auto">
          <a:xfrm>
            <a:off x="123121" y="542121"/>
            <a:ext cx="1385712" cy="1387564"/>
          </a:xfrm>
          <a:prstGeom prst="rect">
            <a:avLst/>
          </a:prstGeom>
          <a:noFill/>
          <a:ln w="9525">
            <a:noFill/>
            <a:miter lim="800000"/>
            <a:headEnd/>
            <a:tailEnd/>
          </a:ln>
        </p:spPr>
      </p:pic>
      <p:sp>
        <p:nvSpPr>
          <p:cNvPr id="24" name="Rectangle 3"/>
          <p:cNvSpPr>
            <a:spLocks noChangeArrowheads="1"/>
          </p:cNvSpPr>
          <p:nvPr/>
        </p:nvSpPr>
        <p:spPr bwMode="auto">
          <a:xfrm>
            <a:off x="6516216" y="6593929"/>
            <a:ext cx="2520280" cy="291455"/>
          </a:xfrm>
          <a:prstGeom prst="rect">
            <a:avLst/>
          </a:prstGeom>
          <a:noFill/>
          <a:ln w="9525">
            <a:noFill/>
            <a:miter lim="800000"/>
            <a:headEnd/>
            <a:tailEnd/>
          </a:ln>
        </p:spPr>
        <p:txBody>
          <a:bodyPr/>
          <a:lstStyle/>
          <a:p>
            <a:pPr algn="ctr">
              <a:spcBef>
                <a:spcPct val="20000"/>
              </a:spcBef>
              <a:buFont typeface="Arial" charset="0"/>
              <a:buNone/>
            </a:pPr>
            <a:r>
              <a:rPr lang="es-ES" altLang="es-CL" sz="1200" b="1" dirty="0" smtClean="0">
                <a:solidFill>
                  <a:schemeClr val="bg1"/>
                </a:solidFill>
                <a:latin typeface="Calibri" pitchFamily="34" charset="0"/>
                <a:cs typeface="Tahoma" pitchFamily="34" charset="0"/>
              </a:rPr>
              <a:t>18 de Diciembre </a:t>
            </a:r>
            <a:r>
              <a:rPr lang="es-ES" altLang="es-CL" sz="1200" b="1" dirty="0">
                <a:solidFill>
                  <a:schemeClr val="bg1"/>
                </a:solidFill>
                <a:latin typeface="Calibri" pitchFamily="34" charset="0"/>
                <a:cs typeface="Tahoma" pitchFamily="34" charset="0"/>
              </a:rPr>
              <a:t>2015</a:t>
            </a:r>
            <a:endParaRPr lang="es-ES" altLang="es-CL" sz="1200" dirty="0">
              <a:solidFill>
                <a:schemeClr val="bg1"/>
              </a:solidFill>
              <a:latin typeface="Calibri" pitchFamily="34" charset="0"/>
              <a:cs typeface="Tahoma" pitchFamily="34" charset="0"/>
            </a:endParaRPr>
          </a:p>
        </p:txBody>
      </p:sp>
      <p:sp>
        <p:nvSpPr>
          <p:cNvPr id="25" name="13 Elipse"/>
          <p:cNvSpPr/>
          <p:nvPr/>
        </p:nvSpPr>
        <p:spPr>
          <a:xfrm>
            <a:off x="3579813" y="3651076"/>
            <a:ext cx="2246312" cy="20939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p>
        </p:txBody>
      </p:sp>
      <p:pic>
        <p:nvPicPr>
          <p:cNvPr id="26" name="Imagen 3"/>
          <p:cNvPicPr>
            <a:picLocks noChangeAspect="1"/>
          </p:cNvPicPr>
          <p:nvPr/>
        </p:nvPicPr>
        <p:blipFill>
          <a:blip r:embed="rId3" cstate="print">
            <a:extLst>
              <a:ext uri="{28A0092B-C50C-407E-A947-70E740481C1C}">
                <a14:useLocalDpi xmlns:a14="http://schemas.microsoft.com/office/drawing/2010/main" val="0"/>
              </a:ext>
            </a:extLst>
          </a:blip>
          <a:srcRect l="3979" t="26781" r="11832" b="22772"/>
          <a:stretch>
            <a:fillRect/>
          </a:stretch>
        </p:blipFill>
        <p:spPr bwMode="auto">
          <a:xfrm>
            <a:off x="571839" y="2821065"/>
            <a:ext cx="8608673" cy="3920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Imagen 7"/>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55776" y="4653136"/>
            <a:ext cx="4415055" cy="1944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Marcador de contenido 3"/>
          <p:cNvPicPr>
            <a:picLocks noChangeAspect="1"/>
          </p:cNvPicPr>
          <p:nvPr/>
        </p:nvPicPr>
        <p:blipFill>
          <a:blip r:embed="rId5" cstate="print">
            <a:extLst>
              <a:ext uri="{28A0092B-C50C-407E-A947-70E740481C1C}">
                <a14:useLocalDpi xmlns:a14="http://schemas.microsoft.com/office/drawing/2010/main" val="0"/>
              </a:ext>
            </a:extLst>
          </a:blip>
          <a:srcRect l="5528" t="23911" r="28117" b="10881"/>
          <a:stretch>
            <a:fillRect/>
          </a:stretch>
        </p:blipFill>
        <p:spPr bwMode="auto">
          <a:xfrm>
            <a:off x="755577" y="4866674"/>
            <a:ext cx="3096344" cy="2018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Imagen 13"/>
          <p:cNvPicPr>
            <a:picLocks noChangeAspect="1"/>
          </p:cNvPicPr>
          <p:nvPr/>
        </p:nvPicPr>
        <p:blipFill>
          <a:blip r:embed="rId6" cstate="print">
            <a:extLst>
              <a:ext uri="{28A0092B-C50C-407E-A947-70E740481C1C}">
                <a14:useLocalDpi xmlns:a14="http://schemas.microsoft.com/office/drawing/2010/main" val="0"/>
              </a:ext>
            </a:extLst>
          </a:blip>
          <a:srcRect l="22586" t="26942" r="55247" b="24678"/>
          <a:stretch>
            <a:fillRect/>
          </a:stretch>
        </p:blipFill>
        <p:spPr bwMode="auto">
          <a:xfrm>
            <a:off x="-524148" y="2875417"/>
            <a:ext cx="2555875"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Imagen 42"/>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676764" y="3643516"/>
            <a:ext cx="1463188" cy="940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Imagen 42"/>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275953" y="3275260"/>
            <a:ext cx="91122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2 Rectángulo"/>
          <p:cNvSpPr/>
          <p:nvPr/>
        </p:nvSpPr>
        <p:spPr>
          <a:xfrm>
            <a:off x="0" y="6610185"/>
            <a:ext cx="9144000" cy="26456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33" name="16 Conector recto"/>
          <p:cNvCxnSpPr/>
          <p:nvPr/>
        </p:nvCxnSpPr>
        <p:spPr>
          <a:xfrm>
            <a:off x="0" y="6597476"/>
            <a:ext cx="9144000"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6" name="Conector recto 11"/>
          <p:cNvCxnSpPr/>
          <p:nvPr/>
        </p:nvCxnSpPr>
        <p:spPr>
          <a:xfrm>
            <a:off x="7066292" y="260648"/>
            <a:ext cx="2071688" cy="0"/>
          </a:xfrm>
          <a:prstGeom prst="line">
            <a:avLst/>
          </a:prstGeom>
          <a:ln w="41275">
            <a:solidFill>
              <a:srgbClr val="C00000"/>
            </a:solidFill>
          </a:ln>
        </p:spPr>
        <p:style>
          <a:lnRef idx="1">
            <a:schemeClr val="accent1"/>
          </a:lnRef>
          <a:fillRef idx="0">
            <a:schemeClr val="accent1"/>
          </a:fillRef>
          <a:effectRef idx="0">
            <a:schemeClr val="accent1"/>
          </a:effectRef>
          <a:fontRef idx="minor">
            <a:schemeClr val="tx1"/>
          </a:fontRef>
        </p:style>
      </p:cxnSp>
      <p:pic>
        <p:nvPicPr>
          <p:cNvPr id="19" name="2 Imagen"/>
          <p:cNvPicPr>
            <a:picLocks noChangeAspect="1"/>
          </p:cNvPicPr>
          <p:nvPr/>
        </p:nvPicPr>
        <p:blipFill>
          <a:blip r:embed="rId9" cstate="print"/>
          <a:srcRect/>
          <a:stretch>
            <a:fillRect/>
          </a:stretch>
        </p:blipFill>
        <p:spPr bwMode="auto">
          <a:xfrm>
            <a:off x="7151719" y="285728"/>
            <a:ext cx="1849437" cy="1889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TEMARIO</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628800"/>
            <a:ext cx="8143900" cy="3075204"/>
          </a:xfrm>
        </p:spPr>
        <p:txBody>
          <a:bodyPr anchor="t">
            <a:noAutofit/>
          </a:bodyPr>
          <a:lstStyle/>
          <a:p>
            <a:pPr algn="just">
              <a:lnSpc>
                <a:spcPct val="170000"/>
              </a:lnSpc>
              <a:buFont typeface="Wingdings" pitchFamily="2" charset="2"/>
              <a:buChar char="§"/>
            </a:pPr>
            <a:r>
              <a:rPr lang="es-ES_tradnl" b="1" dirty="0" smtClean="0">
                <a:latin typeface="Arial" charset="0"/>
              </a:rPr>
              <a:t> INTRODUCCIÓN – DEFINICIONES</a:t>
            </a:r>
          </a:p>
          <a:p>
            <a:pPr algn="just">
              <a:lnSpc>
                <a:spcPct val="170000"/>
              </a:lnSpc>
              <a:buFont typeface="Wingdings" pitchFamily="2" charset="2"/>
              <a:buChar char="§"/>
            </a:pPr>
            <a:r>
              <a:rPr lang="es-ES_tradnl" b="1" dirty="0">
                <a:latin typeface="Arial" charset="0"/>
              </a:rPr>
              <a:t> </a:t>
            </a:r>
            <a:r>
              <a:rPr lang="es-ES_tradnl" b="1" dirty="0" smtClean="0">
                <a:latin typeface="Arial" charset="0"/>
              </a:rPr>
              <a:t>ORGANIZACIÓN</a:t>
            </a:r>
          </a:p>
          <a:p>
            <a:pPr algn="just">
              <a:lnSpc>
                <a:spcPct val="170000"/>
              </a:lnSpc>
              <a:buFont typeface="Wingdings" pitchFamily="2" charset="2"/>
              <a:buChar char="§"/>
            </a:pPr>
            <a:r>
              <a:rPr lang="es-ES_tradnl" b="1" dirty="0" smtClean="0">
                <a:latin typeface="Arial" charset="0"/>
              </a:rPr>
              <a:t> DISEÑO DEL AOA</a:t>
            </a:r>
          </a:p>
          <a:p>
            <a:pPr algn="just">
              <a:lnSpc>
                <a:spcPct val="170000"/>
              </a:lnSpc>
              <a:buFont typeface="Wingdings" pitchFamily="2" charset="2"/>
              <a:buChar char="§"/>
            </a:pPr>
            <a:r>
              <a:rPr lang="es-ES_tradnl" b="1" dirty="0" smtClean="0">
                <a:latin typeface="Arial" charset="0"/>
              </a:rPr>
              <a:t> FASES DEL AO</a:t>
            </a:r>
          </a:p>
          <a:p>
            <a:pPr algn="just">
              <a:lnSpc>
                <a:spcPct val="170000"/>
              </a:lnSpc>
              <a:buFont typeface="Wingdings" pitchFamily="2" charset="2"/>
              <a:buChar char="§"/>
            </a:pPr>
            <a:r>
              <a:rPr lang="es-ES_tradnl" b="1" dirty="0">
                <a:latin typeface="Arial" charset="0"/>
              </a:rPr>
              <a:t> </a:t>
            </a:r>
            <a:r>
              <a:rPr lang="es-ES_tradnl" b="1" dirty="0" smtClean="0">
                <a:latin typeface="Arial" charset="0"/>
              </a:rPr>
              <a:t>TIPOS DE AO</a:t>
            </a:r>
            <a:endParaRPr lang="es-CL" dirty="0"/>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4341" name="Picture 5" descr="C:\Users\13989707-2\Desktop\1.jpg"/>
          <p:cNvPicPr>
            <a:picLocks noChangeAspect="1" noChangeArrowheads="1"/>
          </p:cNvPicPr>
          <p:nvPr/>
        </p:nvPicPr>
        <p:blipFill>
          <a:blip r:embed="rId4"/>
          <a:srcRect/>
          <a:stretch>
            <a:fillRect/>
          </a:stretch>
        </p:blipFill>
        <p:spPr bwMode="auto">
          <a:xfrm>
            <a:off x="3275856" y="2420888"/>
            <a:ext cx="5658405" cy="3395044"/>
          </a:xfrm>
          <a:prstGeom prst="rect">
            <a:avLst/>
          </a:prstGeom>
          <a:ln>
            <a:noFill/>
          </a:ln>
          <a:effectLst>
            <a:softEdge rad="112500"/>
          </a:effectLst>
        </p:spPr>
      </p:pic>
      <p:sp>
        <p:nvSpPr>
          <p:cNvPr id="8" name="7 Estrella de 5 puntas"/>
          <p:cNvSpPr/>
          <p:nvPr/>
        </p:nvSpPr>
        <p:spPr>
          <a:xfrm>
            <a:off x="8072462" y="6072206"/>
            <a:ext cx="285752" cy="357190"/>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OPERACIONES ANFIBIAS</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124744"/>
            <a:ext cx="8143900" cy="3579260"/>
          </a:xfrm>
        </p:spPr>
        <p:txBody>
          <a:bodyPr>
            <a:noAutofit/>
          </a:bodyPr>
          <a:lstStyle/>
          <a:p>
            <a:pPr algn="just">
              <a:lnSpc>
                <a:spcPct val="170000"/>
              </a:lnSpc>
              <a:buFont typeface="Wingdings" pitchFamily="2" charset="2"/>
              <a:buChar char="§"/>
            </a:pPr>
            <a:r>
              <a:rPr lang="es-ES_tradnl" b="1" dirty="0" smtClean="0">
                <a:latin typeface="Arial" charset="0"/>
              </a:rPr>
              <a:t>Es una operación de carácter militar, preeminentemente naval, lanzada desde el mar por una AF (Fuerza Anfibia), con el objeto de influir en el Litoral, mediante la Proyección de una LF (Fuerza de Desembarco).</a:t>
            </a:r>
          </a:p>
          <a:p>
            <a:pPr algn="just">
              <a:lnSpc>
                <a:spcPct val="170000"/>
              </a:lnSpc>
              <a:buFont typeface="Wingdings" pitchFamily="2" charset="2"/>
              <a:buChar char="§"/>
            </a:pPr>
            <a:r>
              <a:rPr lang="es-ES_tradnl" b="1" dirty="0" smtClean="0">
                <a:latin typeface="Arial" charset="0"/>
              </a:rPr>
              <a:t>Puede ser ofensiva en situación de combate, como también participar en Operaciones NEO (Evacuación de No Combatientes), HA (Ayuda Humanitaria), DR (Apoyo a catástrofes).</a:t>
            </a:r>
            <a:endParaRPr lang="es-CL" dirty="0"/>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4341" name="Picture 5" descr="C:\Users\13989707-2\Desktop\1.jpg"/>
          <p:cNvPicPr>
            <a:picLocks noChangeAspect="1" noChangeArrowheads="1"/>
          </p:cNvPicPr>
          <p:nvPr/>
        </p:nvPicPr>
        <p:blipFill>
          <a:blip r:embed="rId4"/>
          <a:srcRect/>
          <a:stretch>
            <a:fillRect/>
          </a:stretch>
        </p:blipFill>
        <p:spPr bwMode="auto">
          <a:xfrm>
            <a:off x="755576" y="4771602"/>
            <a:ext cx="3358264" cy="2014959"/>
          </a:xfrm>
          <a:prstGeom prst="rect">
            <a:avLst/>
          </a:prstGeom>
          <a:ln>
            <a:noFill/>
          </a:ln>
          <a:effectLst>
            <a:softEdge rad="112500"/>
          </a:effectLst>
        </p:spPr>
      </p:pic>
      <p:pic>
        <p:nvPicPr>
          <p:cNvPr id="14342" name="Picture 6" descr="C:\Users\13989707-2\Desktop\3.jpg"/>
          <p:cNvPicPr>
            <a:picLocks noChangeAspect="1" noChangeArrowheads="1"/>
          </p:cNvPicPr>
          <p:nvPr/>
        </p:nvPicPr>
        <p:blipFill>
          <a:blip r:embed="rId5"/>
          <a:srcRect/>
          <a:stretch>
            <a:fillRect/>
          </a:stretch>
        </p:blipFill>
        <p:spPr bwMode="auto">
          <a:xfrm>
            <a:off x="4860032" y="4771602"/>
            <a:ext cx="2952328" cy="1968219"/>
          </a:xfrm>
          <a:prstGeom prst="rect">
            <a:avLst/>
          </a:prstGeom>
          <a:ln>
            <a:noFill/>
          </a:ln>
          <a:effectLst>
            <a:softEdge rad="112500"/>
          </a:effectLst>
        </p:spPr>
      </p:pic>
      <p:sp>
        <p:nvSpPr>
          <p:cNvPr id="8" name="7 Estrella de 5 puntas"/>
          <p:cNvSpPr/>
          <p:nvPr/>
        </p:nvSpPr>
        <p:spPr>
          <a:xfrm>
            <a:off x="8072462" y="6072206"/>
            <a:ext cx="285752" cy="357190"/>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0299021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OPERACIONES ANFIBIAS</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764704"/>
            <a:ext cx="8143900" cy="3286148"/>
          </a:xfrm>
        </p:spPr>
        <p:txBody>
          <a:bodyPr>
            <a:noAutofit/>
          </a:bodyPr>
          <a:lstStyle/>
          <a:p>
            <a:pPr algn="just">
              <a:lnSpc>
                <a:spcPct val="170000"/>
              </a:lnSpc>
              <a:buFont typeface="Wingdings" pitchFamily="2" charset="2"/>
              <a:buChar char="§"/>
            </a:pPr>
            <a:r>
              <a:rPr lang="es-ES_tradnl" b="1" dirty="0" smtClean="0">
                <a:latin typeface="Arial" charset="0"/>
              </a:rPr>
              <a:t>La AF maniobra para obtener una posición ventajosa para accionar sobre los objetivos en tierra. Como concepto general, debe actuar sobre Vulnerabilidades </a:t>
            </a:r>
            <a:r>
              <a:rPr lang="es-ES_tradnl" b="1" dirty="0">
                <a:latin typeface="Arial" charset="0"/>
              </a:rPr>
              <a:t>C</a:t>
            </a:r>
            <a:r>
              <a:rPr lang="es-ES_tradnl" b="1" dirty="0" smtClean="0">
                <a:latin typeface="Arial" charset="0"/>
              </a:rPr>
              <a:t>ríticas para impactar en el Centro de Gravedad del Enemigo (COG). </a:t>
            </a:r>
          </a:p>
          <a:p>
            <a:pPr algn="just">
              <a:lnSpc>
                <a:spcPct val="170000"/>
              </a:lnSpc>
              <a:buFont typeface="Wingdings" pitchFamily="2" charset="2"/>
              <a:buChar char="§"/>
            </a:pPr>
            <a:r>
              <a:rPr lang="es-ES_tradnl" b="1" dirty="0" smtClean="0">
                <a:latin typeface="Arial" charset="0"/>
              </a:rPr>
              <a:t>Una OA se realiza con fines Estratégicos u Operativos.</a:t>
            </a:r>
            <a:endParaRPr lang="es-CL" dirty="0"/>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4341" name="Picture 5" descr="C:\Users\13989707-2\Desktop\1.jpg"/>
          <p:cNvPicPr>
            <a:picLocks noChangeAspect="1" noChangeArrowheads="1"/>
          </p:cNvPicPr>
          <p:nvPr/>
        </p:nvPicPr>
        <p:blipFill>
          <a:blip r:embed="rId4"/>
          <a:srcRect/>
          <a:stretch>
            <a:fillRect/>
          </a:stretch>
        </p:blipFill>
        <p:spPr bwMode="auto">
          <a:xfrm>
            <a:off x="642910" y="4271956"/>
            <a:ext cx="4191010" cy="2514606"/>
          </a:xfrm>
          <a:prstGeom prst="rect">
            <a:avLst/>
          </a:prstGeom>
          <a:ln>
            <a:noFill/>
          </a:ln>
          <a:effectLst>
            <a:softEdge rad="112500"/>
          </a:effectLst>
        </p:spPr>
      </p:pic>
      <p:pic>
        <p:nvPicPr>
          <p:cNvPr id="14342" name="Picture 6" descr="C:\Users\13989707-2\Desktop\3.jpg"/>
          <p:cNvPicPr>
            <a:picLocks noChangeAspect="1" noChangeArrowheads="1"/>
          </p:cNvPicPr>
          <p:nvPr/>
        </p:nvPicPr>
        <p:blipFill>
          <a:blip r:embed="rId5"/>
          <a:srcRect/>
          <a:stretch>
            <a:fillRect/>
          </a:stretch>
        </p:blipFill>
        <p:spPr bwMode="auto">
          <a:xfrm>
            <a:off x="5191130" y="4357694"/>
            <a:ext cx="3429004" cy="2286003"/>
          </a:xfrm>
          <a:prstGeom prst="rect">
            <a:avLst/>
          </a:prstGeom>
          <a:ln>
            <a:noFill/>
          </a:ln>
          <a:effectLst>
            <a:softEdge rad="112500"/>
          </a:effectLst>
        </p:spPr>
      </p:pic>
      <p:sp>
        <p:nvSpPr>
          <p:cNvPr id="8" name="7 Estrella de 5 puntas"/>
          <p:cNvSpPr/>
          <p:nvPr/>
        </p:nvSpPr>
        <p:spPr>
          <a:xfrm>
            <a:off x="8072462" y="6072206"/>
            <a:ext cx="285752" cy="357190"/>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5348360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188640"/>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Fuerza anfibia (AF)</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611560" y="918410"/>
            <a:ext cx="8286776" cy="3446694"/>
          </a:xfrm>
        </p:spPr>
        <p:txBody>
          <a:bodyPr>
            <a:noAutofit/>
          </a:bodyPr>
          <a:lstStyle/>
          <a:p>
            <a:pPr marL="198438" indent="-198438" algn="just" defTabSz="762000">
              <a:lnSpc>
                <a:spcPct val="150000"/>
              </a:lnSpc>
              <a:buFont typeface="Wingdings" pitchFamily="2" charset="2"/>
              <a:buChar char="§"/>
            </a:pPr>
            <a:r>
              <a:rPr lang="es-ES_tradnl" b="1" dirty="0" smtClean="0">
                <a:latin typeface="Arial" charset="0"/>
              </a:rPr>
              <a:t>Es una organización de tarea, conformada por el conductor Estratégico / Operacional, y que posea las capacidades de realizar una O.A.</a:t>
            </a:r>
          </a:p>
          <a:p>
            <a:pPr marL="198438" indent="-198438" algn="just" defTabSz="762000">
              <a:lnSpc>
                <a:spcPct val="150000"/>
              </a:lnSpc>
              <a:buFont typeface="Wingdings" pitchFamily="2" charset="2"/>
              <a:buChar char="§"/>
            </a:pPr>
            <a:r>
              <a:rPr lang="es-ES_tradnl" b="1" dirty="0" smtClean="0">
                <a:latin typeface="Arial" charset="0"/>
              </a:rPr>
              <a:t>Está conformada por una ATF (Fuerza de Tarea Anfibia) y una LF (Fuerza de Desembarco). </a:t>
            </a:r>
          </a:p>
          <a:p>
            <a:pPr marL="198438" indent="-198438" algn="just" defTabSz="762000">
              <a:lnSpc>
                <a:spcPct val="150000"/>
              </a:lnSpc>
              <a:buFont typeface="Wingdings" pitchFamily="2" charset="2"/>
              <a:buChar char="§"/>
            </a:pPr>
            <a:r>
              <a:rPr lang="es-ES_tradnl" b="1" dirty="0" smtClean="0">
                <a:latin typeface="Arial" charset="0"/>
              </a:rPr>
              <a:t>Es el conjunto de medios navales, de Desembarco, Aéreos, de Fuerzas Especiales.</a:t>
            </a:r>
            <a:endParaRPr lang="es-ES_tradnl" b="1" dirty="0">
              <a:latin typeface="Arial" charset="0"/>
            </a:endParaRPr>
          </a:p>
        </p:txBody>
      </p:sp>
      <p:graphicFrame>
        <p:nvGraphicFramePr>
          <p:cNvPr id="5" name="Diagram 4"/>
          <p:cNvGraphicFramePr/>
          <p:nvPr>
            <p:extLst>
              <p:ext uri="{D42A27DB-BD31-4B8C-83A1-F6EECF244321}">
                <p14:modId xmlns:p14="http://schemas.microsoft.com/office/powerpoint/2010/main" val="2596851231"/>
              </p:ext>
            </p:extLst>
          </p:nvPr>
        </p:nvGraphicFramePr>
        <p:xfrm>
          <a:off x="827584" y="4149080"/>
          <a:ext cx="7560840" cy="25202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Fuerza DE TAREA anfibia (ATF)</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422262" y="1196752"/>
            <a:ext cx="8286776" cy="1214446"/>
          </a:xfrm>
        </p:spPr>
        <p:txBody>
          <a:bodyPr>
            <a:noAutofit/>
          </a:bodyPr>
          <a:lstStyle/>
          <a:p>
            <a:pPr marL="198438" indent="-198438" algn="just" defTabSz="762000">
              <a:lnSpc>
                <a:spcPct val="150000"/>
              </a:lnSpc>
              <a:buFont typeface="Wingdings" pitchFamily="2" charset="2"/>
              <a:buChar char="§"/>
            </a:pPr>
            <a:r>
              <a:rPr lang="es-ES_tradnl" b="1" dirty="0" smtClean="0">
                <a:latin typeface="Arial" charset="0"/>
              </a:rPr>
              <a:t>Es una Fuerza Naval, conformada por Unidades de Superficie, aéreas y submarinas, con las capacidades de realizar una O.A.</a:t>
            </a:r>
            <a:endParaRPr lang="es-ES_tradnl" b="1" dirty="0">
              <a:latin typeface="Arial" charset="0"/>
            </a:endParaRPr>
          </a:p>
        </p:txBody>
      </p:sp>
      <p:graphicFrame>
        <p:nvGraphicFramePr>
          <p:cNvPr id="19" name="Diagram 18"/>
          <p:cNvGraphicFramePr/>
          <p:nvPr>
            <p:extLst>
              <p:ext uri="{D42A27DB-BD31-4B8C-83A1-F6EECF244321}">
                <p14:modId xmlns:p14="http://schemas.microsoft.com/office/powerpoint/2010/main" val="2373711213"/>
              </p:ext>
            </p:extLst>
          </p:nvPr>
        </p:nvGraphicFramePr>
        <p:xfrm>
          <a:off x="755576" y="2492896"/>
          <a:ext cx="7560840" cy="42930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2" name="Picture 2" descr="C:\Users\13989707-2\Desktop\5.jpg"/>
          <p:cNvPicPr>
            <a:picLocks noChangeAspect="1" noChangeArrowheads="1"/>
          </p:cNvPicPr>
          <p:nvPr/>
        </p:nvPicPr>
        <p:blipFill>
          <a:blip r:embed="rId8"/>
          <a:srcRect/>
          <a:stretch>
            <a:fillRect/>
          </a:stretch>
        </p:blipFill>
        <p:spPr bwMode="auto">
          <a:xfrm>
            <a:off x="160529" y="2492896"/>
            <a:ext cx="2301195" cy="1534130"/>
          </a:xfrm>
          <a:prstGeom prst="rect">
            <a:avLst/>
          </a:prstGeom>
          <a:ln>
            <a:noFill/>
          </a:ln>
          <a:effectLst>
            <a:softEdge rad="112500"/>
          </a:effectLst>
        </p:spPr>
      </p:pic>
      <p:pic>
        <p:nvPicPr>
          <p:cNvPr id="23" name="Picture 3" descr="C:\Users\13989707-2\Desktop\6.jpg"/>
          <p:cNvPicPr>
            <a:picLocks noChangeAspect="1" noChangeArrowheads="1"/>
          </p:cNvPicPr>
          <p:nvPr/>
        </p:nvPicPr>
        <p:blipFill>
          <a:blip r:embed="rId9"/>
          <a:srcRect/>
          <a:stretch>
            <a:fillRect/>
          </a:stretch>
        </p:blipFill>
        <p:spPr bwMode="auto">
          <a:xfrm>
            <a:off x="6562820" y="2492896"/>
            <a:ext cx="2293524" cy="1534130"/>
          </a:xfrm>
          <a:prstGeom prst="rect">
            <a:avLst/>
          </a:prstGeom>
          <a:ln>
            <a:noFill/>
          </a:ln>
          <a:effectLst>
            <a:softEdge rad="112500"/>
          </a:effectLst>
        </p:spPr>
      </p:pic>
      <p:pic>
        <p:nvPicPr>
          <p:cNvPr id="24" name="Picture 4" descr="C:\Users\13989707-2\Desktop\7.jpg"/>
          <p:cNvPicPr>
            <a:picLocks noChangeAspect="1" noChangeArrowheads="1"/>
          </p:cNvPicPr>
          <p:nvPr/>
        </p:nvPicPr>
        <p:blipFill>
          <a:blip r:embed="rId10"/>
          <a:srcRect/>
          <a:stretch>
            <a:fillRect/>
          </a:stretch>
        </p:blipFill>
        <p:spPr bwMode="auto">
          <a:xfrm>
            <a:off x="6642953" y="4038101"/>
            <a:ext cx="2109433" cy="1521349"/>
          </a:xfrm>
          <a:prstGeom prst="rect">
            <a:avLst/>
          </a:prstGeom>
          <a:ln>
            <a:noFill/>
          </a:ln>
          <a:effectLst>
            <a:softEdge rad="112500"/>
          </a:effectLst>
        </p:spPr>
      </p:pic>
      <p:pic>
        <p:nvPicPr>
          <p:cNvPr id="9" name="Picture 2" descr="C:\Users\13989707-2\Desktop\4.jpg"/>
          <p:cNvPicPr>
            <a:picLocks noChangeAspect="1" noChangeArrowheads="1"/>
          </p:cNvPicPr>
          <p:nvPr/>
        </p:nvPicPr>
        <p:blipFill>
          <a:blip r:embed="rId11"/>
          <a:srcRect/>
          <a:stretch>
            <a:fillRect/>
          </a:stretch>
        </p:blipFill>
        <p:spPr bwMode="auto">
          <a:xfrm>
            <a:off x="262532" y="4509120"/>
            <a:ext cx="2199192" cy="1389156"/>
          </a:xfrm>
          <a:prstGeom prst="rect">
            <a:avLst/>
          </a:prstGeom>
          <a:ln>
            <a:noFill/>
          </a:ln>
          <a:effectLst>
            <a:softEdge rad="112500"/>
          </a:effectLst>
        </p:spPr>
      </p:pic>
    </p:spTree>
    <p:extLst>
      <p:ext uri="{BB962C8B-B14F-4D97-AF65-F5344CB8AC3E}">
        <p14:creationId xmlns:p14="http://schemas.microsoft.com/office/powerpoint/2010/main" val="8573557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Fuerza DE DESEMBARCO (LF)</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444753" y="1196752"/>
            <a:ext cx="8286776" cy="998422"/>
          </a:xfrm>
        </p:spPr>
        <p:txBody>
          <a:bodyPr>
            <a:noAutofit/>
          </a:bodyPr>
          <a:lstStyle/>
          <a:p>
            <a:pPr marL="198438" indent="-198438" algn="just" defTabSz="762000">
              <a:lnSpc>
                <a:spcPct val="150000"/>
              </a:lnSpc>
              <a:buFont typeface="Wingdings" pitchFamily="2" charset="2"/>
              <a:buChar char="§"/>
            </a:pPr>
            <a:r>
              <a:rPr lang="es-ES_tradnl" b="1" dirty="0" smtClean="0">
                <a:latin typeface="Arial" charset="0"/>
              </a:rPr>
              <a:t>Es una organización de tarea, conformada por unidades de Infantería de Marina, helicópteros y Unidades de Superficie.</a:t>
            </a:r>
            <a:endParaRPr lang="es-ES_tradnl" b="1" dirty="0">
              <a:latin typeface="Arial" charset="0"/>
            </a:endParaRPr>
          </a:p>
        </p:txBody>
      </p:sp>
      <p:graphicFrame>
        <p:nvGraphicFramePr>
          <p:cNvPr id="19" name="Diagram 18"/>
          <p:cNvGraphicFramePr/>
          <p:nvPr>
            <p:extLst>
              <p:ext uri="{D42A27DB-BD31-4B8C-83A1-F6EECF244321}">
                <p14:modId xmlns:p14="http://schemas.microsoft.com/office/powerpoint/2010/main" val="4091345361"/>
              </p:ext>
            </p:extLst>
          </p:nvPr>
        </p:nvGraphicFramePr>
        <p:xfrm>
          <a:off x="683568" y="2348880"/>
          <a:ext cx="7560840" cy="43924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2" name="Picture 2" descr="C:\Users\13989707-2\Desktop\T1 IM PARRA\FOTOS EXPO\20180322_233025.jpg"/>
          <p:cNvPicPr>
            <a:picLocks noChangeAspect="1" noChangeArrowheads="1"/>
          </p:cNvPicPr>
          <p:nvPr/>
        </p:nvPicPr>
        <p:blipFill>
          <a:blip r:embed="rId8" cstate="print"/>
          <a:srcRect/>
          <a:stretch>
            <a:fillRect/>
          </a:stretch>
        </p:blipFill>
        <p:spPr bwMode="auto">
          <a:xfrm>
            <a:off x="107504" y="4792262"/>
            <a:ext cx="3084870" cy="1733082"/>
          </a:xfrm>
          <a:prstGeom prst="rect">
            <a:avLst/>
          </a:prstGeom>
          <a:ln>
            <a:noFill/>
          </a:ln>
          <a:effectLst>
            <a:softEdge rad="112500"/>
          </a:effectLst>
        </p:spPr>
      </p:pic>
      <p:pic>
        <p:nvPicPr>
          <p:cNvPr id="23" name="Picture 3" descr="C:\Users\13989707-2\Desktop\T1 IM PARRA\FOTOS EXPO\DSC_2379.JPG"/>
          <p:cNvPicPr>
            <a:picLocks noChangeAspect="1" noChangeArrowheads="1"/>
          </p:cNvPicPr>
          <p:nvPr/>
        </p:nvPicPr>
        <p:blipFill>
          <a:blip r:embed="rId9" cstate="print"/>
          <a:srcRect/>
          <a:stretch>
            <a:fillRect/>
          </a:stretch>
        </p:blipFill>
        <p:spPr bwMode="auto">
          <a:xfrm>
            <a:off x="5843081" y="2276872"/>
            <a:ext cx="3267153" cy="1733082"/>
          </a:xfrm>
          <a:prstGeom prst="rect">
            <a:avLst/>
          </a:prstGeom>
          <a:ln>
            <a:noFill/>
          </a:ln>
          <a:effectLst>
            <a:softEdge rad="112500"/>
          </a:effectLst>
        </p:spPr>
      </p:pic>
    </p:spTree>
    <p:extLst>
      <p:ext uri="{BB962C8B-B14F-4D97-AF65-F5344CB8AC3E}">
        <p14:creationId xmlns:p14="http://schemas.microsoft.com/office/powerpoint/2010/main" val="27807053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RELACIONES DE MANDO</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467544" y="1052736"/>
            <a:ext cx="8215338" cy="5760640"/>
          </a:xfrm>
        </p:spPr>
        <p:txBody>
          <a:bodyPr>
            <a:noAutofit/>
          </a:bodyPr>
          <a:lstStyle/>
          <a:p>
            <a:pPr marL="198438" indent="-198438" algn="just" defTabSz="762000">
              <a:lnSpc>
                <a:spcPct val="150000"/>
              </a:lnSpc>
              <a:buFont typeface="Wingdings" pitchFamily="2" charset="2"/>
              <a:buChar char="§"/>
            </a:pPr>
            <a:r>
              <a:rPr lang="es-ES_tradnl" b="1" dirty="0" smtClean="0">
                <a:latin typeface="Arial" charset="0"/>
              </a:rPr>
              <a:t>En tierra: El CATF y el CLF, planifican en forma paralela, detallada, concurrente y coordinada.</a:t>
            </a:r>
          </a:p>
          <a:p>
            <a:pPr marL="198438" indent="-198438" algn="just" defTabSz="762000">
              <a:lnSpc>
                <a:spcPct val="150000"/>
              </a:lnSpc>
              <a:buFont typeface="Wingdings" pitchFamily="2" charset="2"/>
              <a:buChar char="§"/>
            </a:pPr>
            <a:r>
              <a:rPr lang="es-ES_tradnl" b="1" dirty="0" smtClean="0">
                <a:latin typeface="Arial" charset="0"/>
              </a:rPr>
              <a:t>A bordo: el Puesto de Mando de la AF, reúne al CATF y al CLF.</a:t>
            </a:r>
          </a:p>
          <a:p>
            <a:pPr marL="198438" indent="-198438" algn="just" defTabSz="762000">
              <a:lnSpc>
                <a:spcPct val="150000"/>
              </a:lnSpc>
              <a:buFont typeface="Wingdings" pitchFamily="2" charset="2"/>
              <a:buChar char="§"/>
            </a:pPr>
            <a:r>
              <a:rPr lang="es-ES_tradnl" b="1" dirty="0" smtClean="0">
                <a:latin typeface="Arial" charset="0"/>
              </a:rPr>
              <a:t>En la transición de a bordo a tierra: Cuando el Puesto de Mando de la LF se establezca en tierra, asumirá el control de su maniobra. Apoyando al Puesto de Mando de la AF, queda el TACLOG (Grupo Táctico Logístico)</a:t>
            </a:r>
          </a:p>
          <a:p>
            <a:pPr marL="198438" indent="-198438" algn="just" defTabSz="762000">
              <a:lnSpc>
                <a:spcPct val="150000"/>
              </a:lnSpc>
              <a:buFont typeface="Wingdings" pitchFamily="2" charset="2"/>
              <a:buChar char="§"/>
            </a:pPr>
            <a:r>
              <a:rPr lang="es-ES_tradnl" b="1" dirty="0" smtClean="0">
                <a:latin typeface="Arial" charset="0"/>
              </a:rPr>
              <a:t>Control de los Fuegos: a bordo lo ejerce el CCAA (Centro Coordinador de Armas de Apoyo), luego en tierra, hace el traspaso de responsabilidad al CCFA.</a:t>
            </a:r>
          </a:p>
          <a:p>
            <a:pPr marL="198438" indent="-198438" algn="just" defTabSz="762000">
              <a:lnSpc>
                <a:spcPct val="150000"/>
              </a:lnSpc>
              <a:buFont typeface="Wingdings" pitchFamily="2" charset="2"/>
              <a:buChar char="§"/>
            </a:pPr>
            <a:r>
              <a:rPr lang="es-ES_tradnl" b="1" dirty="0" smtClean="0">
                <a:latin typeface="Arial" charset="0"/>
              </a:rPr>
              <a:t>Control de conectores: es responsabilidad de CATF. Lo ejerce el Grupo de Control Naval asesorado por el TACLOG.</a:t>
            </a:r>
            <a:endParaRPr lang="es-ES_tradnl" b="1" dirty="0">
              <a:latin typeface="Arial" charset="0"/>
            </a:endParaRPr>
          </a:p>
        </p:txBody>
      </p:sp>
      <p:pic>
        <p:nvPicPr>
          <p:cNvPr id="8"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extLst>
      <p:ext uri="{BB962C8B-B14F-4D97-AF65-F5344CB8AC3E}">
        <p14:creationId xmlns:p14="http://schemas.microsoft.com/office/powerpoint/2010/main" val="7380184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3200" dirty="0" smtClean="0">
                <a:solidFill>
                  <a:schemeClr val="tx1"/>
                </a:solidFill>
                <a:latin typeface="Arial Black" pitchFamily="34" charset="0"/>
              </a:rPr>
              <a:t>DISEÑO DEL AROP</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052736"/>
            <a:ext cx="8215338" cy="4497174"/>
          </a:xfrm>
        </p:spPr>
        <p:txBody>
          <a:bodyPr>
            <a:noAutofit/>
          </a:bodyPr>
          <a:lstStyle/>
          <a:p>
            <a:pPr marL="198438" indent="-198438" algn="just" defTabSz="762000">
              <a:lnSpc>
                <a:spcPct val="150000"/>
              </a:lnSpc>
              <a:buFont typeface="Wingdings" pitchFamily="2" charset="2"/>
              <a:buChar char="§"/>
            </a:pPr>
            <a:r>
              <a:rPr lang="es-ES_tradnl" b="1" dirty="0" smtClean="0">
                <a:solidFill>
                  <a:schemeClr val="tx2"/>
                </a:solidFill>
                <a:latin typeface="Arial" charset="0"/>
              </a:rPr>
              <a:t>ÁREA OBJETIVO ANFIBIO (AOA): </a:t>
            </a:r>
            <a:r>
              <a:rPr lang="es-ES_tradnl" dirty="0" smtClean="0">
                <a:solidFill>
                  <a:schemeClr val="tx2"/>
                </a:solidFill>
                <a:latin typeface="Arial" charset="0"/>
              </a:rPr>
              <a:t>Zona geográfica dentro de la cual se encuentran los objetivos de la F.T.A. e incluye el espacio marítimo, terrestre y aéreo necesario para el cumplimiento de la misión. Esta zona es definida por el mando que da origen a la O.A. en la </a:t>
            </a:r>
            <a:r>
              <a:rPr lang="es-ES_tradnl" b="1" dirty="0" smtClean="0">
                <a:solidFill>
                  <a:schemeClr val="tx2"/>
                </a:solidFill>
                <a:latin typeface="Arial" charset="0"/>
              </a:rPr>
              <a:t>Directiva de Iniciación</a:t>
            </a:r>
            <a:r>
              <a:rPr lang="es-ES_tradnl" dirty="0" smtClean="0">
                <a:solidFill>
                  <a:schemeClr val="tx2"/>
                </a:solidFill>
                <a:latin typeface="Arial" charset="0"/>
              </a:rPr>
              <a:t>.</a:t>
            </a:r>
          </a:p>
          <a:p>
            <a:pPr marL="198438" indent="-198438" algn="just" defTabSz="762000">
              <a:lnSpc>
                <a:spcPct val="150000"/>
              </a:lnSpc>
              <a:buFont typeface="Wingdings" pitchFamily="2" charset="2"/>
              <a:buChar char="§"/>
            </a:pPr>
            <a:r>
              <a:rPr lang="es-ES_tradnl" b="1" dirty="0" smtClean="0">
                <a:solidFill>
                  <a:schemeClr val="tx2"/>
                </a:solidFill>
                <a:latin typeface="Arial" charset="0"/>
              </a:rPr>
              <a:t>ÁREA DE OPERACIONES (AOO): </a:t>
            </a:r>
            <a:r>
              <a:rPr lang="es-ES_tradnl" dirty="0" smtClean="0">
                <a:solidFill>
                  <a:schemeClr val="tx2"/>
                </a:solidFill>
                <a:latin typeface="Arial" charset="0"/>
              </a:rPr>
              <a:t>Zona geográfica ubicada </a:t>
            </a:r>
            <a:r>
              <a:rPr lang="es-ES_tradnl" dirty="0">
                <a:solidFill>
                  <a:schemeClr val="tx2"/>
                </a:solidFill>
                <a:latin typeface="Arial" charset="0"/>
              </a:rPr>
              <a:t>dentro del </a:t>
            </a:r>
            <a:r>
              <a:rPr lang="es-ES_tradnl" dirty="0" smtClean="0">
                <a:solidFill>
                  <a:schemeClr val="tx2"/>
                </a:solidFill>
                <a:latin typeface="Arial" charset="0"/>
              </a:rPr>
              <a:t>AOA, </a:t>
            </a:r>
            <a:r>
              <a:rPr lang="es-ES_tradnl" dirty="0">
                <a:solidFill>
                  <a:schemeClr val="tx2"/>
                </a:solidFill>
                <a:latin typeface="Arial" charset="0"/>
              </a:rPr>
              <a:t>en la que se desarrollan </a:t>
            </a:r>
            <a:r>
              <a:rPr lang="es-ES_tradnl" dirty="0" smtClean="0">
                <a:solidFill>
                  <a:schemeClr val="tx2"/>
                </a:solidFill>
                <a:latin typeface="Arial" charset="0"/>
              </a:rPr>
              <a:t>las operaciones </a:t>
            </a:r>
            <a:r>
              <a:rPr lang="es-ES_tradnl" dirty="0">
                <a:solidFill>
                  <a:schemeClr val="tx2"/>
                </a:solidFill>
                <a:latin typeface="Arial" charset="0"/>
              </a:rPr>
              <a:t>de </a:t>
            </a:r>
            <a:r>
              <a:rPr lang="es-ES_tradnl" dirty="0" smtClean="0">
                <a:solidFill>
                  <a:schemeClr val="tx2"/>
                </a:solidFill>
                <a:latin typeface="Arial" charset="0"/>
              </a:rPr>
              <a:t>la LF. </a:t>
            </a:r>
            <a:r>
              <a:rPr lang="es-ES_tradnl" dirty="0">
                <a:solidFill>
                  <a:schemeClr val="tx2"/>
                </a:solidFill>
                <a:latin typeface="Arial" charset="0"/>
              </a:rPr>
              <a:t>Comprenden los espacios marítimos, aéreos y terrestres, necesarios para la ejecución </a:t>
            </a:r>
            <a:r>
              <a:rPr lang="es-ES_tradnl" dirty="0" smtClean="0">
                <a:solidFill>
                  <a:schemeClr val="tx2"/>
                </a:solidFill>
                <a:latin typeface="Arial" charset="0"/>
              </a:rPr>
              <a:t>del desembarco </a:t>
            </a:r>
            <a:r>
              <a:rPr lang="es-ES_tradnl" dirty="0">
                <a:solidFill>
                  <a:schemeClr val="tx2"/>
                </a:solidFill>
                <a:latin typeface="Arial" charset="0"/>
              </a:rPr>
              <a:t>y </a:t>
            </a:r>
            <a:r>
              <a:rPr lang="es-ES_tradnl" dirty="0" smtClean="0">
                <a:solidFill>
                  <a:schemeClr val="tx2"/>
                </a:solidFill>
                <a:latin typeface="Arial" charset="0"/>
              </a:rPr>
              <a:t>acción en los Objetivos.</a:t>
            </a:r>
            <a:endParaRPr lang="es-ES_tradnl" dirty="0">
              <a:solidFill>
                <a:schemeClr val="tx2"/>
              </a:solidFill>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3200" dirty="0" smtClean="0">
                <a:solidFill>
                  <a:schemeClr val="tx1"/>
                </a:solidFill>
                <a:latin typeface="Arial Black" pitchFamily="34" charset="0"/>
              </a:rPr>
              <a:t>DISEÑO DEL AROP</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39552" y="1196752"/>
            <a:ext cx="8215338" cy="5256584"/>
          </a:xfrm>
        </p:spPr>
        <p:txBody>
          <a:bodyPr>
            <a:noAutofit/>
          </a:bodyPr>
          <a:lstStyle/>
          <a:p>
            <a:pPr marL="198438" indent="-198438" algn="just" defTabSz="762000">
              <a:lnSpc>
                <a:spcPct val="150000"/>
              </a:lnSpc>
              <a:buFont typeface="Wingdings" pitchFamily="2" charset="2"/>
              <a:buChar char="§"/>
            </a:pPr>
            <a:r>
              <a:rPr lang="es-ES_tradnl" b="1" dirty="0" smtClean="0">
                <a:solidFill>
                  <a:schemeClr val="tx2"/>
                </a:solidFill>
                <a:latin typeface="Arial" charset="0"/>
              </a:rPr>
              <a:t>SITIOS DE DESEMBARCO: </a:t>
            </a:r>
            <a:r>
              <a:rPr lang="es-CL" dirty="0">
                <a:solidFill>
                  <a:schemeClr val="tx2"/>
                </a:solidFill>
                <a:latin typeface="Arial" charset="0"/>
              </a:rPr>
              <a:t>Segmentos continuos de costa, que permiten el desembarco de tropas, equipos y </a:t>
            </a:r>
            <a:r>
              <a:rPr lang="es-CL" dirty="0" smtClean="0">
                <a:solidFill>
                  <a:schemeClr val="tx2"/>
                </a:solidFill>
                <a:latin typeface="Arial" charset="0"/>
              </a:rPr>
              <a:t>abastecimientos. Pueden </a:t>
            </a:r>
            <a:r>
              <a:rPr lang="es-CL" dirty="0">
                <a:solidFill>
                  <a:schemeClr val="tx2"/>
                </a:solidFill>
                <a:latin typeface="Arial" charset="0"/>
              </a:rPr>
              <a:t>contener una o mas playas </a:t>
            </a:r>
            <a:r>
              <a:rPr lang="es-CL" dirty="0" smtClean="0">
                <a:solidFill>
                  <a:schemeClr val="tx2"/>
                </a:solidFill>
                <a:latin typeface="Arial" charset="0"/>
              </a:rPr>
              <a:t>aptas para el desembarco</a:t>
            </a:r>
            <a:r>
              <a:rPr lang="es-CL" dirty="0">
                <a:solidFill>
                  <a:schemeClr val="tx2"/>
                </a:solidFill>
                <a:latin typeface="Arial" charset="0"/>
              </a:rPr>
              <a:t>.</a:t>
            </a:r>
          </a:p>
          <a:p>
            <a:pPr marL="198438" indent="-198438" algn="just" defTabSz="762000">
              <a:lnSpc>
                <a:spcPct val="150000"/>
              </a:lnSpc>
              <a:buFont typeface="Wingdings" pitchFamily="2" charset="2"/>
              <a:buChar char="§"/>
            </a:pPr>
            <a:r>
              <a:rPr lang="es-ES_tradnl" b="1" dirty="0" smtClean="0">
                <a:solidFill>
                  <a:schemeClr val="tx2"/>
                </a:solidFill>
                <a:latin typeface="Arial" charset="0"/>
              </a:rPr>
              <a:t>PLAYAS DE DESEMBARCO: </a:t>
            </a:r>
            <a:r>
              <a:rPr lang="es-CL" dirty="0">
                <a:solidFill>
                  <a:schemeClr val="tx2"/>
                </a:solidFill>
                <a:latin typeface="Arial" charset="0"/>
              </a:rPr>
              <a:t>Son los tramos de costa utilizables para el desembarco de una unidad </a:t>
            </a:r>
            <a:r>
              <a:rPr lang="es-CL" dirty="0" smtClean="0">
                <a:solidFill>
                  <a:schemeClr val="tx2"/>
                </a:solidFill>
                <a:latin typeface="Arial" charset="0"/>
              </a:rPr>
              <a:t>anfibia. Normalmente se </a:t>
            </a:r>
            <a:r>
              <a:rPr lang="es-CL" dirty="0">
                <a:solidFill>
                  <a:schemeClr val="tx2"/>
                </a:solidFill>
                <a:latin typeface="Arial" charset="0"/>
              </a:rPr>
              <a:t>designan con colores y números para facilitar su individualización.</a:t>
            </a:r>
          </a:p>
          <a:p>
            <a:pPr marL="198438" indent="-198438" algn="just" defTabSz="762000">
              <a:lnSpc>
                <a:spcPct val="150000"/>
              </a:lnSpc>
              <a:buFont typeface="Wingdings" pitchFamily="2" charset="2"/>
              <a:buChar char="§"/>
            </a:pPr>
            <a:r>
              <a:rPr lang="es-CL" dirty="0">
                <a:solidFill>
                  <a:schemeClr val="tx2"/>
                </a:solidFill>
                <a:latin typeface="Arial" charset="0"/>
              </a:rPr>
              <a:t> (EJEMPLO: PLAYA AZUL 1, AZUL 2, </a:t>
            </a:r>
            <a:r>
              <a:rPr lang="es-CL" dirty="0" smtClean="0">
                <a:solidFill>
                  <a:schemeClr val="tx2"/>
                </a:solidFill>
                <a:latin typeface="Arial" charset="0"/>
              </a:rPr>
              <a:t>CAFÉ, VERDE </a:t>
            </a:r>
            <a:r>
              <a:rPr lang="es-CL" dirty="0">
                <a:solidFill>
                  <a:schemeClr val="tx2"/>
                </a:solidFill>
                <a:latin typeface="Arial" charset="0"/>
              </a:rPr>
              <a:t>1, VERDE 2</a:t>
            </a:r>
            <a:r>
              <a:rPr lang="es-CL" dirty="0" smtClean="0">
                <a:solidFill>
                  <a:schemeClr val="tx2"/>
                </a:solidFill>
                <a:latin typeface="Arial" charset="0"/>
              </a:rPr>
              <a:t>)</a:t>
            </a:r>
            <a:r>
              <a:rPr lang="es-ES_tradnl" dirty="0" smtClean="0">
                <a:solidFill>
                  <a:schemeClr val="tx2"/>
                </a:solidFill>
                <a:latin typeface="Arial" charset="0"/>
              </a:rPr>
              <a:t>.</a:t>
            </a:r>
          </a:p>
          <a:p>
            <a:pPr marL="198438" indent="-198438" algn="just" defTabSz="762000">
              <a:lnSpc>
                <a:spcPct val="150000"/>
              </a:lnSpc>
              <a:buFont typeface="Wingdings" pitchFamily="2" charset="2"/>
              <a:buChar char="§"/>
            </a:pPr>
            <a:r>
              <a:rPr lang="es-ES_tradnl" b="1" dirty="0" smtClean="0">
                <a:solidFill>
                  <a:schemeClr val="tx2"/>
                </a:solidFill>
                <a:latin typeface="Arial" charset="0"/>
              </a:rPr>
              <a:t>ZONAS DE DESEMBARCO VERTICAL: </a:t>
            </a:r>
            <a:r>
              <a:rPr lang="es-ES_tradnl" dirty="0">
                <a:solidFill>
                  <a:schemeClr val="tx2"/>
                </a:solidFill>
                <a:latin typeface="Arial" charset="0"/>
              </a:rPr>
              <a:t>Espacio </a:t>
            </a:r>
            <a:r>
              <a:rPr lang="es-ES_tradnl" dirty="0" smtClean="0">
                <a:solidFill>
                  <a:schemeClr val="tx2"/>
                </a:solidFill>
                <a:latin typeface="Arial" charset="0"/>
              </a:rPr>
              <a:t>terrestre apto para el desembarco de tropas desde el aire (Paracaidistas, </a:t>
            </a:r>
            <a:r>
              <a:rPr lang="es-ES_tradnl" dirty="0" err="1" smtClean="0">
                <a:solidFill>
                  <a:schemeClr val="tx2"/>
                </a:solidFill>
                <a:latin typeface="Arial" charset="0"/>
              </a:rPr>
              <a:t>autodescenso</a:t>
            </a:r>
            <a:r>
              <a:rPr lang="es-ES_tradnl" dirty="0" smtClean="0">
                <a:solidFill>
                  <a:schemeClr val="tx2"/>
                </a:solidFill>
                <a:latin typeface="Arial" charset="0"/>
              </a:rPr>
              <a:t> y tropas aerotransportadas). Principalmente empleado para las Unidades de helicópteros (ZAH, SAH y PAH).</a:t>
            </a:r>
            <a:endParaRPr lang="es-ES_tradnl" dirty="0">
              <a:solidFill>
                <a:schemeClr val="tx2"/>
              </a:solidFill>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extLst>
      <p:ext uri="{BB962C8B-B14F-4D97-AF65-F5344CB8AC3E}">
        <p14:creationId xmlns:p14="http://schemas.microsoft.com/office/powerpoint/2010/main" val="21152237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827584" y="9629"/>
            <a:ext cx="8059212" cy="539051"/>
          </a:xfrm>
          <a:ln>
            <a:solidFill>
              <a:schemeClr val="tx1"/>
            </a:solidFill>
          </a:ln>
        </p:spPr>
        <p:txBody>
          <a:bodyPr anchor="ctr">
            <a:noAutofit/>
          </a:bodyPr>
          <a:lstStyle/>
          <a:p>
            <a:pPr algn="ctr"/>
            <a:r>
              <a:rPr lang="es-CL" sz="2400" dirty="0" smtClean="0">
                <a:solidFill>
                  <a:schemeClr val="tx1"/>
                </a:solidFill>
                <a:effectLst/>
                <a:latin typeface="Arial Black" pitchFamily="34" charset="0"/>
              </a:rPr>
              <a:t>DISEÑO DEL AROP</a:t>
            </a:r>
            <a:endParaRPr lang="es-CL" sz="2400" dirty="0">
              <a:solidFill>
                <a:schemeClr val="tx1"/>
              </a:solidFill>
              <a:effectLst/>
              <a:latin typeface="Arial Black" pitchFamily="34"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cxnSp>
        <p:nvCxnSpPr>
          <p:cNvPr id="16" name="Straight Connector 15"/>
          <p:cNvCxnSpPr/>
          <p:nvPr/>
        </p:nvCxnSpPr>
        <p:spPr>
          <a:xfrm>
            <a:off x="3779912" y="4221088"/>
            <a:ext cx="0" cy="144016"/>
          </a:xfrm>
          <a:prstGeom prst="line">
            <a:avLst/>
          </a:prstGeom>
          <a:ln w="5715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3779912" y="4581128"/>
            <a:ext cx="0" cy="144016"/>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4211960" y="5661248"/>
            <a:ext cx="0" cy="144016"/>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grpSp>
        <p:nvGrpSpPr>
          <p:cNvPr id="36" name="Group 35"/>
          <p:cNvGrpSpPr/>
          <p:nvPr/>
        </p:nvGrpSpPr>
        <p:grpSpPr>
          <a:xfrm>
            <a:off x="-1" y="548681"/>
            <a:ext cx="9169539" cy="6552728"/>
            <a:chOff x="-1" y="548681"/>
            <a:chExt cx="9169539" cy="6552728"/>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548681"/>
              <a:ext cx="9169539" cy="6552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ounded Rectangle 2"/>
            <p:cNvSpPr/>
            <p:nvPr/>
          </p:nvSpPr>
          <p:spPr>
            <a:xfrm>
              <a:off x="107504" y="692696"/>
              <a:ext cx="8928992" cy="5976664"/>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Rectangle 5"/>
            <p:cNvSpPr/>
            <p:nvPr/>
          </p:nvSpPr>
          <p:spPr>
            <a:xfrm>
              <a:off x="2123728" y="1052736"/>
              <a:ext cx="5328592" cy="5265288"/>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TextBox 6"/>
            <p:cNvSpPr txBox="1"/>
            <p:nvPr/>
          </p:nvSpPr>
          <p:spPr>
            <a:xfrm>
              <a:off x="611560" y="836712"/>
              <a:ext cx="1080120" cy="307777"/>
            </a:xfrm>
            <a:prstGeom prst="rect">
              <a:avLst/>
            </a:prstGeom>
            <a:noFill/>
            <a:ln w="28575">
              <a:solidFill>
                <a:srgbClr val="FF0000"/>
              </a:solidFill>
            </a:ln>
          </p:spPr>
          <p:txBody>
            <a:bodyPr wrap="square" rtlCol="0">
              <a:spAutoFit/>
            </a:bodyPr>
            <a:lstStyle/>
            <a:p>
              <a:pPr algn="ctr"/>
              <a:r>
                <a:rPr lang="es-CL" sz="1400" dirty="0" smtClean="0"/>
                <a:t>AOA</a:t>
              </a:r>
              <a:endParaRPr lang="es-CL" sz="1400" dirty="0"/>
            </a:p>
          </p:txBody>
        </p:sp>
        <p:sp>
          <p:nvSpPr>
            <p:cNvPr id="8" name="TextBox 7"/>
            <p:cNvSpPr txBox="1"/>
            <p:nvPr/>
          </p:nvSpPr>
          <p:spPr>
            <a:xfrm>
              <a:off x="2195736" y="1124744"/>
              <a:ext cx="1080120" cy="307777"/>
            </a:xfrm>
            <a:prstGeom prst="rect">
              <a:avLst/>
            </a:prstGeom>
            <a:noFill/>
            <a:ln w="28575">
              <a:solidFill>
                <a:srgbClr val="FF0000"/>
              </a:solidFill>
            </a:ln>
          </p:spPr>
          <p:txBody>
            <a:bodyPr wrap="square" rtlCol="0">
              <a:spAutoFit/>
            </a:bodyPr>
            <a:lstStyle/>
            <a:p>
              <a:pPr algn="ctr"/>
              <a:r>
                <a:rPr lang="es-CL" sz="1400" dirty="0" smtClean="0"/>
                <a:t>AOO</a:t>
              </a:r>
              <a:endParaRPr lang="es-CL" sz="1400" dirty="0"/>
            </a:p>
          </p:txBody>
        </p:sp>
        <p:sp>
          <p:nvSpPr>
            <p:cNvPr id="9" name="TextBox 8"/>
            <p:cNvSpPr txBox="1"/>
            <p:nvPr/>
          </p:nvSpPr>
          <p:spPr>
            <a:xfrm>
              <a:off x="5292080" y="5445224"/>
              <a:ext cx="648072" cy="276999"/>
            </a:xfrm>
            <a:prstGeom prst="rect">
              <a:avLst/>
            </a:prstGeom>
            <a:noFill/>
            <a:ln w="28575">
              <a:solidFill>
                <a:srgbClr val="FF0000"/>
              </a:solidFill>
            </a:ln>
          </p:spPr>
          <p:txBody>
            <a:bodyPr wrap="square" rtlCol="0">
              <a:spAutoFit/>
            </a:bodyPr>
            <a:lstStyle/>
            <a:p>
              <a:pPr algn="ctr"/>
              <a:r>
                <a:rPr lang="es-CL" sz="1200" dirty="0" smtClean="0"/>
                <a:t>ZAH</a:t>
              </a:r>
              <a:endParaRPr lang="es-CL" sz="1200" dirty="0"/>
            </a:p>
          </p:txBody>
        </p:sp>
        <p:sp>
          <p:nvSpPr>
            <p:cNvPr id="10" name="TextBox 9"/>
            <p:cNvSpPr txBox="1"/>
            <p:nvPr/>
          </p:nvSpPr>
          <p:spPr>
            <a:xfrm>
              <a:off x="5292080" y="4160113"/>
              <a:ext cx="541882" cy="276999"/>
            </a:xfrm>
            <a:prstGeom prst="rect">
              <a:avLst/>
            </a:prstGeom>
            <a:noFill/>
            <a:ln w="28575">
              <a:solidFill>
                <a:srgbClr val="FF0000"/>
              </a:solidFill>
            </a:ln>
          </p:spPr>
          <p:txBody>
            <a:bodyPr wrap="square" rtlCol="0">
              <a:spAutoFit/>
            </a:bodyPr>
            <a:lstStyle/>
            <a:p>
              <a:pPr algn="ctr"/>
              <a:r>
                <a:rPr lang="es-CL" sz="1200" dirty="0" smtClean="0"/>
                <a:t>ZAH</a:t>
              </a:r>
              <a:endParaRPr lang="es-CL" sz="1200" dirty="0"/>
            </a:p>
          </p:txBody>
        </p:sp>
        <p:sp>
          <p:nvSpPr>
            <p:cNvPr id="11" name="TextBox 10"/>
            <p:cNvSpPr txBox="1"/>
            <p:nvPr/>
          </p:nvSpPr>
          <p:spPr>
            <a:xfrm>
              <a:off x="3059832" y="3553271"/>
              <a:ext cx="1080120" cy="307777"/>
            </a:xfrm>
            <a:prstGeom prst="rect">
              <a:avLst/>
            </a:prstGeom>
            <a:noFill/>
            <a:ln w="28575">
              <a:solidFill>
                <a:srgbClr val="FF0000"/>
              </a:solidFill>
            </a:ln>
          </p:spPr>
          <p:txBody>
            <a:bodyPr wrap="square" rtlCol="0">
              <a:spAutoFit/>
            </a:bodyPr>
            <a:lstStyle/>
            <a:p>
              <a:pPr algn="ctr"/>
              <a:r>
                <a:rPr lang="es-CL" sz="1400" dirty="0" smtClean="0"/>
                <a:t>SD</a:t>
              </a:r>
              <a:endParaRPr lang="es-CL" sz="1400" dirty="0"/>
            </a:p>
          </p:txBody>
        </p:sp>
        <p:sp>
          <p:nvSpPr>
            <p:cNvPr id="12" name="Rectangle 11"/>
            <p:cNvSpPr/>
            <p:nvPr/>
          </p:nvSpPr>
          <p:spPr>
            <a:xfrm>
              <a:off x="5240485" y="4077072"/>
              <a:ext cx="843683" cy="504056"/>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Rectangle 12"/>
            <p:cNvSpPr/>
            <p:nvPr/>
          </p:nvSpPr>
          <p:spPr>
            <a:xfrm>
              <a:off x="5236840" y="5381600"/>
              <a:ext cx="847328" cy="56768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4" name="Rectangle 13"/>
            <p:cNvSpPr/>
            <p:nvPr/>
          </p:nvSpPr>
          <p:spPr>
            <a:xfrm>
              <a:off x="2987824" y="3501008"/>
              <a:ext cx="1415008" cy="2554136"/>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25" name="Straight Connector 24"/>
            <p:cNvCxnSpPr/>
            <p:nvPr/>
          </p:nvCxnSpPr>
          <p:spPr>
            <a:xfrm>
              <a:off x="6084168" y="1772816"/>
              <a:ext cx="2376264"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6838430" y="1412776"/>
              <a:ext cx="541882" cy="276999"/>
            </a:xfrm>
            <a:prstGeom prst="rect">
              <a:avLst/>
            </a:prstGeom>
            <a:noFill/>
            <a:ln w="28575">
              <a:solidFill>
                <a:srgbClr val="FFFF00"/>
              </a:solidFill>
            </a:ln>
          </p:spPr>
          <p:txBody>
            <a:bodyPr wrap="square" rtlCol="0">
              <a:spAutoFit/>
            </a:bodyPr>
            <a:lstStyle/>
            <a:p>
              <a:pPr algn="ctr"/>
              <a:r>
                <a:rPr lang="es-CL" sz="1200" dirty="0" smtClean="0"/>
                <a:t>30 K</a:t>
              </a:r>
              <a:endParaRPr lang="es-CL" sz="1200" dirty="0"/>
            </a:p>
          </p:txBody>
        </p:sp>
        <p:grpSp>
          <p:nvGrpSpPr>
            <p:cNvPr id="29" name="Group 28"/>
            <p:cNvGrpSpPr/>
            <p:nvPr/>
          </p:nvGrpSpPr>
          <p:grpSpPr>
            <a:xfrm>
              <a:off x="6156176" y="5517232"/>
              <a:ext cx="648072" cy="648072"/>
              <a:chOff x="-2052736" y="1988840"/>
              <a:chExt cx="648072" cy="648072"/>
            </a:xfrm>
          </p:grpSpPr>
          <p:sp>
            <p:nvSpPr>
              <p:cNvPr id="27" name="Oval 26"/>
              <p:cNvSpPr/>
              <p:nvPr/>
            </p:nvSpPr>
            <p:spPr>
              <a:xfrm>
                <a:off x="-2052736" y="1988840"/>
                <a:ext cx="648072" cy="64807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8" name="TextBox 27"/>
              <p:cNvSpPr txBox="1"/>
              <p:nvPr/>
            </p:nvSpPr>
            <p:spPr>
              <a:xfrm>
                <a:off x="-1980728" y="2132856"/>
                <a:ext cx="541882" cy="461665"/>
              </a:xfrm>
              <a:prstGeom prst="rect">
                <a:avLst/>
              </a:prstGeom>
              <a:noFill/>
              <a:ln w="28575">
                <a:noFill/>
              </a:ln>
            </p:spPr>
            <p:txBody>
              <a:bodyPr wrap="square" rtlCol="0">
                <a:spAutoFit/>
              </a:bodyPr>
              <a:lstStyle/>
              <a:p>
                <a:pPr algn="ctr"/>
                <a:r>
                  <a:rPr lang="es-CL" sz="1200" dirty="0" smtClean="0"/>
                  <a:t>OBJ</a:t>
                </a:r>
              </a:p>
              <a:p>
                <a:pPr algn="ctr"/>
                <a:r>
                  <a:rPr lang="es-CL" sz="1200" dirty="0" smtClean="0"/>
                  <a:t>C</a:t>
                </a:r>
                <a:endParaRPr lang="es-CL" sz="1200" dirty="0"/>
              </a:p>
            </p:txBody>
          </p:sp>
        </p:grpSp>
        <p:grpSp>
          <p:nvGrpSpPr>
            <p:cNvPr id="30" name="Group 29"/>
            <p:cNvGrpSpPr/>
            <p:nvPr/>
          </p:nvGrpSpPr>
          <p:grpSpPr>
            <a:xfrm>
              <a:off x="6156176" y="4077072"/>
              <a:ext cx="648072" cy="648072"/>
              <a:chOff x="-2052736" y="1988840"/>
              <a:chExt cx="648072" cy="648072"/>
            </a:xfrm>
          </p:grpSpPr>
          <p:sp>
            <p:nvSpPr>
              <p:cNvPr id="31" name="Oval 30"/>
              <p:cNvSpPr/>
              <p:nvPr/>
            </p:nvSpPr>
            <p:spPr>
              <a:xfrm>
                <a:off x="-2052736" y="1988840"/>
                <a:ext cx="648072" cy="64807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2" name="TextBox 31"/>
              <p:cNvSpPr txBox="1"/>
              <p:nvPr/>
            </p:nvSpPr>
            <p:spPr>
              <a:xfrm>
                <a:off x="-1980728" y="2132856"/>
                <a:ext cx="541882" cy="461665"/>
              </a:xfrm>
              <a:prstGeom prst="rect">
                <a:avLst/>
              </a:prstGeom>
              <a:noFill/>
              <a:ln w="28575">
                <a:noFill/>
              </a:ln>
            </p:spPr>
            <p:txBody>
              <a:bodyPr wrap="square" rtlCol="0">
                <a:spAutoFit/>
              </a:bodyPr>
              <a:lstStyle/>
              <a:p>
                <a:pPr algn="ctr"/>
                <a:r>
                  <a:rPr lang="es-CL" sz="1200" dirty="0" smtClean="0"/>
                  <a:t>OBJ</a:t>
                </a:r>
              </a:p>
              <a:p>
                <a:pPr algn="ctr"/>
                <a:r>
                  <a:rPr lang="es-CL" sz="1200" dirty="0" smtClean="0"/>
                  <a:t>B</a:t>
                </a:r>
                <a:endParaRPr lang="es-CL" sz="1200" dirty="0"/>
              </a:p>
            </p:txBody>
          </p:sp>
        </p:grpSp>
        <p:grpSp>
          <p:nvGrpSpPr>
            <p:cNvPr id="33" name="Group 32"/>
            <p:cNvGrpSpPr/>
            <p:nvPr/>
          </p:nvGrpSpPr>
          <p:grpSpPr>
            <a:xfrm>
              <a:off x="6228184" y="2708920"/>
              <a:ext cx="648072" cy="648072"/>
              <a:chOff x="-2052736" y="1988840"/>
              <a:chExt cx="648072" cy="648072"/>
            </a:xfrm>
          </p:grpSpPr>
          <p:sp>
            <p:nvSpPr>
              <p:cNvPr id="34" name="Oval 33"/>
              <p:cNvSpPr/>
              <p:nvPr/>
            </p:nvSpPr>
            <p:spPr>
              <a:xfrm>
                <a:off x="-2052736" y="1988840"/>
                <a:ext cx="648072" cy="64807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5" name="TextBox 34"/>
              <p:cNvSpPr txBox="1"/>
              <p:nvPr/>
            </p:nvSpPr>
            <p:spPr>
              <a:xfrm>
                <a:off x="-1980728" y="2132856"/>
                <a:ext cx="541882" cy="461665"/>
              </a:xfrm>
              <a:prstGeom prst="rect">
                <a:avLst/>
              </a:prstGeom>
              <a:noFill/>
              <a:ln w="28575">
                <a:noFill/>
              </a:ln>
            </p:spPr>
            <p:txBody>
              <a:bodyPr wrap="square" rtlCol="0">
                <a:spAutoFit/>
              </a:bodyPr>
              <a:lstStyle/>
              <a:p>
                <a:pPr algn="ctr"/>
                <a:r>
                  <a:rPr lang="es-CL" sz="1200" dirty="0" smtClean="0"/>
                  <a:t>OBJ</a:t>
                </a:r>
              </a:p>
              <a:p>
                <a:pPr algn="ctr"/>
                <a:r>
                  <a:rPr lang="es-CL" sz="1200" dirty="0" smtClean="0"/>
                  <a:t>A</a:t>
                </a:r>
                <a:endParaRPr lang="es-CL" sz="1200" dirty="0"/>
              </a:p>
            </p:txBody>
          </p:sp>
        </p:grpSp>
      </p:grpSp>
    </p:spTree>
    <p:extLst>
      <p:ext uri="{BB962C8B-B14F-4D97-AF65-F5344CB8AC3E}">
        <p14:creationId xmlns:p14="http://schemas.microsoft.com/office/powerpoint/2010/main" val="16028291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Fases de una operación anfibia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500174"/>
            <a:ext cx="8215338" cy="4017058"/>
          </a:xfrm>
        </p:spPr>
        <p:txBody>
          <a:bodyPr anchor="t">
            <a:noAutofit/>
          </a:bodyPr>
          <a:lstStyle/>
          <a:p>
            <a:pPr marL="457200" indent="-457200" algn="just" defTabSz="762000">
              <a:lnSpc>
                <a:spcPct val="150000"/>
              </a:lnSpc>
              <a:buClrTx/>
              <a:buSzPct val="100000"/>
              <a:buFont typeface="+mj-lt"/>
              <a:buAutoNum type="arabicPeriod"/>
            </a:pPr>
            <a:r>
              <a:rPr lang="es-ES_tradnl" b="1" u="sng" dirty="0" smtClean="0">
                <a:latin typeface="Arial" charset="0"/>
              </a:rPr>
              <a:t>PLANEAMIENTO </a:t>
            </a:r>
          </a:p>
          <a:p>
            <a:pPr marL="457200" indent="-457200" algn="just" defTabSz="762000">
              <a:lnSpc>
                <a:spcPct val="150000"/>
              </a:lnSpc>
              <a:buClrTx/>
              <a:buSzPct val="100000"/>
              <a:buFont typeface="+mj-lt"/>
              <a:buAutoNum type="arabicPeriod"/>
            </a:pPr>
            <a:r>
              <a:rPr lang="es-ES_tradnl" b="1" u="sng" dirty="0" smtClean="0">
                <a:latin typeface="Arial" charset="0"/>
              </a:rPr>
              <a:t>EMBARQUE</a:t>
            </a:r>
          </a:p>
          <a:p>
            <a:pPr marL="457200" indent="-457200" algn="just" defTabSz="762000">
              <a:lnSpc>
                <a:spcPct val="150000"/>
              </a:lnSpc>
              <a:buClrTx/>
              <a:buSzPct val="100000"/>
              <a:buFont typeface="+mj-lt"/>
              <a:buAutoNum type="arabicPeriod"/>
            </a:pPr>
            <a:r>
              <a:rPr lang="es-ES_tradnl" b="1" u="sng" dirty="0" smtClean="0">
                <a:latin typeface="Arial" charset="0"/>
              </a:rPr>
              <a:t>ENSAYO</a:t>
            </a:r>
          </a:p>
          <a:p>
            <a:pPr marL="457200" indent="-457200" algn="just" defTabSz="762000">
              <a:lnSpc>
                <a:spcPct val="150000"/>
              </a:lnSpc>
              <a:buClrTx/>
              <a:buSzPct val="100000"/>
              <a:buFont typeface="+mj-lt"/>
              <a:buAutoNum type="arabicPeriod"/>
            </a:pPr>
            <a:r>
              <a:rPr lang="es-ES_tradnl" b="1" u="sng" dirty="0" smtClean="0">
                <a:latin typeface="Arial" charset="0"/>
              </a:rPr>
              <a:t>MOVIMIENTO</a:t>
            </a:r>
          </a:p>
          <a:p>
            <a:pPr marL="457200" indent="-457200" algn="just" defTabSz="762000">
              <a:lnSpc>
                <a:spcPct val="150000"/>
              </a:lnSpc>
              <a:buClrTx/>
              <a:buSzPct val="100000"/>
              <a:buFont typeface="+mj-lt"/>
              <a:buAutoNum type="arabicPeriod"/>
            </a:pPr>
            <a:r>
              <a:rPr lang="es-ES_tradnl" b="1" u="sng" dirty="0" smtClean="0">
                <a:latin typeface="Arial" charset="0"/>
              </a:rPr>
              <a:t>CONFIGURACIÓN</a:t>
            </a:r>
          </a:p>
          <a:p>
            <a:pPr marL="457200" indent="-457200" algn="just" defTabSz="762000">
              <a:lnSpc>
                <a:spcPct val="150000"/>
              </a:lnSpc>
              <a:buClrTx/>
              <a:buSzPct val="100000"/>
              <a:buFont typeface="+mj-lt"/>
              <a:buAutoNum type="arabicPeriod"/>
            </a:pPr>
            <a:r>
              <a:rPr lang="es-ES_tradnl" b="1" u="sng" dirty="0" smtClean="0">
                <a:latin typeface="Arial" charset="0"/>
              </a:rPr>
              <a:t>ACCIÓN</a:t>
            </a:r>
          </a:p>
          <a:p>
            <a:pPr marL="457200" indent="-457200" algn="just" defTabSz="762000">
              <a:lnSpc>
                <a:spcPct val="150000"/>
              </a:lnSpc>
              <a:buClrTx/>
              <a:buSzPct val="100000"/>
              <a:buFont typeface="+mj-lt"/>
              <a:buAutoNum type="arabicPeriod"/>
            </a:pPr>
            <a:r>
              <a:rPr lang="es-ES_tradnl" b="1" u="sng" dirty="0" smtClean="0">
                <a:latin typeface="Arial" charset="0"/>
              </a:rPr>
              <a:t>TÉRMINO</a:t>
            </a:r>
            <a:endParaRPr lang="es-ES_tradnl" b="1" dirty="0" smtClean="0">
              <a:latin typeface="Arial" charset="0"/>
            </a:endParaRPr>
          </a:p>
          <a:p>
            <a:pPr marL="457200" indent="-457200" algn="just" defTabSz="762000">
              <a:lnSpc>
                <a:spcPct val="150000"/>
              </a:lnSpc>
            </a:pPr>
            <a:endParaRPr lang="es-ES_tradnl" b="1" dirty="0" smtClean="0">
              <a:effectLst>
                <a:outerShdw blurRad="38100" dist="38100" dir="2700000" algn="tl">
                  <a:srgbClr val="000000"/>
                </a:outerShdw>
              </a:effectLst>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pic>
        <p:nvPicPr>
          <p:cNvPr id="5" name="Picture 2" descr="C:\Users\13989707-2\Desktop\T1 IM PARRA\FOTOS EXPO\20180322_233025.jpg"/>
          <p:cNvPicPr>
            <a:picLocks noChangeAspect="1" noChangeArrowheads="1"/>
          </p:cNvPicPr>
          <p:nvPr/>
        </p:nvPicPr>
        <p:blipFill>
          <a:blip r:embed="rId3" cstate="print">
            <a:duotone>
              <a:schemeClr val="bg2">
                <a:shade val="45000"/>
                <a:satMod val="135000"/>
              </a:schemeClr>
              <a:prstClr val="white"/>
            </a:duotone>
          </a:blip>
          <a:srcRect/>
          <a:stretch>
            <a:fillRect/>
          </a:stretch>
        </p:blipFill>
        <p:spPr bwMode="auto">
          <a:xfrm>
            <a:off x="3540360" y="1605856"/>
            <a:ext cx="5424128" cy="30472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116632"/>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Fases de una operación anfibia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323528" y="1196752"/>
            <a:ext cx="8424936" cy="5472608"/>
          </a:xfrm>
        </p:spPr>
        <p:txBody>
          <a:bodyPr anchor="t">
            <a:noAutofit/>
          </a:bodyPr>
          <a:lstStyle/>
          <a:p>
            <a:pPr marL="457200" indent="-457200" algn="just" defTabSz="762000">
              <a:lnSpc>
                <a:spcPct val="150000"/>
              </a:lnSpc>
              <a:buClrTx/>
              <a:buSzPct val="100000"/>
              <a:buFont typeface="+mj-lt"/>
              <a:buAutoNum type="arabicPeriod"/>
            </a:pPr>
            <a:r>
              <a:rPr lang="es-ES_tradnl" b="1" u="sng" dirty="0" smtClean="0">
                <a:latin typeface="Arial" charset="0"/>
              </a:rPr>
              <a:t>PLANEAMIENTO.</a:t>
            </a:r>
            <a:r>
              <a:rPr lang="es-ES_tradnl" b="1" dirty="0" smtClean="0">
                <a:latin typeface="Arial" charset="0"/>
              </a:rPr>
              <a:t>  </a:t>
            </a:r>
            <a:r>
              <a:rPr lang="es-ES_tradnl" dirty="0" smtClean="0">
                <a:latin typeface="Arial" charset="0"/>
              </a:rPr>
              <a:t>Es un proceso concurrente</a:t>
            </a:r>
            <a:r>
              <a:rPr lang="es-ES_tradnl" dirty="0">
                <a:latin typeface="Arial" charset="0"/>
              </a:rPr>
              <a:t>, detallado y </a:t>
            </a:r>
            <a:r>
              <a:rPr lang="es-ES_tradnl" dirty="0" smtClean="0">
                <a:latin typeface="Arial" charset="0"/>
              </a:rPr>
              <a:t>paralelo y continuo hasta el término de la Operación.</a:t>
            </a:r>
            <a:endParaRPr lang="es-ES_tradnl" u="sng" dirty="0" smtClean="0">
              <a:latin typeface="Arial" charset="0"/>
            </a:endParaRPr>
          </a:p>
          <a:p>
            <a:pPr marL="457200" indent="-457200" algn="just" defTabSz="762000">
              <a:lnSpc>
                <a:spcPct val="150000"/>
              </a:lnSpc>
              <a:buFont typeface="+mj-lt"/>
              <a:buAutoNum type="alphaLcPeriod"/>
            </a:pPr>
            <a:r>
              <a:rPr lang="es-ES_tradnl" b="1" dirty="0" smtClean="0">
                <a:effectLst>
                  <a:outerShdw blurRad="38100" dist="38100" dir="2700000" algn="tl">
                    <a:srgbClr val="000000"/>
                  </a:outerShdw>
                </a:effectLst>
                <a:latin typeface="Arial" charset="0"/>
              </a:rPr>
              <a:t>	</a:t>
            </a:r>
            <a:r>
              <a:rPr lang="es-ES_tradnl" sz="1800" b="1" dirty="0" smtClean="0">
                <a:latin typeface="Arial" charset="0"/>
              </a:rPr>
              <a:t>Directiva de Iniciación (DI): </a:t>
            </a:r>
            <a:r>
              <a:rPr lang="es-ES_tradnl" sz="1800" dirty="0" smtClean="0">
                <a:latin typeface="Arial" charset="0"/>
              </a:rPr>
              <a:t>Mando que dispone su ejecución. Misión, Fuerzas e Instrucciones necesarias.</a:t>
            </a:r>
          </a:p>
          <a:p>
            <a:pPr marL="457200" indent="-457200" algn="just" defTabSz="762000">
              <a:lnSpc>
                <a:spcPct val="150000"/>
              </a:lnSpc>
              <a:buFont typeface="+mj-lt"/>
              <a:buAutoNum type="alphaLcPeriod"/>
            </a:pPr>
            <a:r>
              <a:rPr lang="es-ES_tradnl" sz="1800" b="1" dirty="0">
                <a:latin typeface="Arial" charset="0"/>
              </a:rPr>
              <a:t>	</a:t>
            </a:r>
            <a:r>
              <a:rPr lang="es-ES_tradnl" sz="1800" b="1" dirty="0" smtClean="0">
                <a:latin typeface="Arial" charset="0"/>
              </a:rPr>
              <a:t>Resoluciones Básicas (RB): </a:t>
            </a:r>
            <a:r>
              <a:rPr lang="es-ES_tradnl" sz="1800" dirty="0" smtClean="0">
                <a:latin typeface="Arial" charset="0"/>
              </a:rPr>
              <a:t>Responsables el CATF Y CLF. Dispone los objetivos y un COA general, playas, ZAH, plazos y las principales Medidas de coordinación que se requieran.</a:t>
            </a:r>
            <a:r>
              <a:rPr lang="es-ES_tradnl" sz="1800" b="1" dirty="0" smtClean="0">
                <a:latin typeface="Arial" charset="0"/>
              </a:rPr>
              <a:t> </a:t>
            </a:r>
          </a:p>
          <a:p>
            <a:pPr marL="457200" indent="-457200" algn="just" defTabSz="762000">
              <a:lnSpc>
                <a:spcPct val="150000"/>
              </a:lnSpc>
              <a:buFont typeface="+mj-lt"/>
              <a:buAutoNum type="alphaLcPeriod"/>
            </a:pPr>
            <a:r>
              <a:rPr lang="es-ES_tradnl" sz="1800" b="1" dirty="0">
                <a:latin typeface="Arial" charset="0"/>
              </a:rPr>
              <a:t>	</a:t>
            </a:r>
            <a:r>
              <a:rPr lang="es-ES_tradnl" sz="1800" b="1" dirty="0" smtClean="0">
                <a:latin typeface="Arial" charset="0"/>
              </a:rPr>
              <a:t>ORDOP: </a:t>
            </a:r>
            <a:r>
              <a:rPr lang="es-ES_tradnl" sz="1800" dirty="0" smtClean="0">
                <a:latin typeface="Arial" charset="0"/>
              </a:rPr>
              <a:t>se incrementa con el Anexo «Embarque» y «Desembarco».</a:t>
            </a:r>
          </a:p>
          <a:p>
            <a:pPr marL="457200" indent="-457200" algn="just" defTabSz="762000">
              <a:lnSpc>
                <a:spcPct val="150000"/>
              </a:lnSpc>
            </a:pPr>
            <a:r>
              <a:rPr lang="es-ES_tradnl" b="1" dirty="0" smtClean="0">
                <a:latin typeface="Arial" charset="0"/>
              </a:rPr>
              <a:t>Orientaciones para la planificación: </a:t>
            </a:r>
            <a:r>
              <a:rPr lang="es-ES_tradnl" sz="1600" dirty="0" smtClean="0">
                <a:latin typeface="Arial" charset="0"/>
              </a:rPr>
              <a:t>Estudiada la Misión se debe definir los objetivos a alcanzar, para ello, determinar la configuración y la maniobra general. El Plan de Desembarco debe ser ideado para satisfacer dicha maniobra. El Plan de Embarque debe ser ideado para satisfacer el desembarco.</a:t>
            </a: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extLst>
      <p:ext uri="{BB962C8B-B14F-4D97-AF65-F5344CB8AC3E}">
        <p14:creationId xmlns:p14="http://schemas.microsoft.com/office/powerpoint/2010/main" val="19962056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Fases de una operación anfibia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3143272"/>
          </a:xfrm>
        </p:spPr>
        <p:txBody>
          <a:bodyPr anchor="t">
            <a:noAutofit/>
          </a:bodyPr>
          <a:lstStyle/>
          <a:p>
            <a:pPr marL="457200" indent="-457200" algn="just" defTabSz="762000">
              <a:lnSpc>
                <a:spcPct val="150000"/>
              </a:lnSpc>
              <a:buClrTx/>
              <a:buSzPct val="100000"/>
              <a:buFont typeface="+mj-lt"/>
              <a:buAutoNum type="arabicPeriod" startAt="2"/>
            </a:pPr>
            <a:r>
              <a:rPr lang="es-ES_tradnl" b="1" u="sng" dirty="0" smtClean="0">
                <a:latin typeface="Arial" charset="0"/>
              </a:rPr>
              <a:t>EMBARQUE. </a:t>
            </a:r>
          </a:p>
          <a:p>
            <a:pPr marL="457200" indent="-457200" algn="just" defTabSz="762000">
              <a:lnSpc>
                <a:spcPct val="150000"/>
              </a:lnSpc>
            </a:pPr>
            <a:r>
              <a:rPr lang="es-ES_tradnl" b="1" dirty="0" smtClean="0">
                <a:effectLst>
                  <a:outerShdw blurRad="38100" dist="38100" dir="2700000" algn="tl">
                    <a:srgbClr val="000000"/>
                  </a:outerShdw>
                </a:effectLst>
                <a:latin typeface="Arial" charset="0"/>
              </a:rPr>
              <a:t>	</a:t>
            </a:r>
            <a:r>
              <a:rPr lang="es-ES_tradnl" b="1" dirty="0" smtClean="0">
                <a:latin typeface="Arial" charset="0"/>
              </a:rPr>
              <a:t>Abarca el período en el cual las fuerzas, con su material y abastecimiento, se embarcan en los buques designados (se requiere muy buena coordinación y plan de comunicaciones).</a:t>
            </a:r>
          </a:p>
          <a:p>
            <a:pPr marL="457200" indent="-457200" algn="just" defTabSz="762000">
              <a:lnSpc>
                <a:spcPct val="150000"/>
              </a:lnSpc>
            </a:pPr>
            <a:endParaRPr lang="es-ES_tradnl" b="1" dirty="0" smtClean="0">
              <a:effectLst>
                <a:outerShdw blurRad="38100" dist="38100" dir="2700000" algn="tl">
                  <a:srgbClr val="000000"/>
                </a:outerShdw>
              </a:effectLst>
              <a:latin typeface="Arial" charset="0"/>
            </a:endParaRPr>
          </a:p>
        </p:txBody>
      </p:sp>
      <p:pic>
        <p:nvPicPr>
          <p:cNvPr id="5122" name="Picture 2" descr="C:\Users\13989707-2\Desktop\6.jpg"/>
          <p:cNvPicPr>
            <a:picLocks noChangeAspect="1" noChangeArrowheads="1"/>
          </p:cNvPicPr>
          <p:nvPr/>
        </p:nvPicPr>
        <p:blipFill>
          <a:blip r:embed="rId2"/>
          <a:srcRect/>
          <a:stretch>
            <a:fillRect/>
          </a:stretch>
        </p:blipFill>
        <p:spPr bwMode="auto">
          <a:xfrm>
            <a:off x="2643174" y="3357562"/>
            <a:ext cx="4098820" cy="30724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Fases de una operación anfibia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340768"/>
            <a:ext cx="8215338" cy="5429264"/>
          </a:xfrm>
        </p:spPr>
        <p:txBody>
          <a:bodyPr anchor="t">
            <a:noAutofit/>
          </a:bodyPr>
          <a:lstStyle/>
          <a:p>
            <a:pPr marL="457200" indent="-457200" algn="just" defTabSz="762000">
              <a:lnSpc>
                <a:spcPct val="150000"/>
              </a:lnSpc>
              <a:buClrTx/>
              <a:buSzPct val="100000"/>
              <a:buFont typeface="+mj-lt"/>
              <a:buAutoNum type="arabicPeriod" startAt="2"/>
            </a:pPr>
            <a:r>
              <a:rPr lang="es-ES_tradnl" sz="1800" b="1" u="sng" dirty="0" smtClean="0">
                <a:latin typeface="Arial" charset="0"/>
              </a:rPr>
              <a:t>EMBARQUE. </a:t>
            </a:r>
          </a:p>
          <a:p>
            <a:pPr marL="457200" indent="-457200" algn="just" defTabSz="762000">
              <a:lnSpc>
                <a:spcPct val="150000"/>
              </a:lnSpc>
            </a:pPr>
            <a:r>
              <a:rPr lang="es-ES_tradnl" sz="1800" b="1" dirty="0" smtClean="0">
                <a:effectLst>
                  <a:outerShdw blurRad="38100" dist="38100" dir="2700000" algn="tl">
                    <a:srgbClr val="000000"/>
                  </a:outerShdw>
                </a:effectLst>
                <a:latin typeface="Arial" charset="0"/>
              </a:rPr>
              <a:t>	</a:t>
            </a:r>
            <a:r>
              <a:rPr lang="es-ES_tradnl" sz="1800" dirty="0" smtClean="0">
                <a:latin typeface="Arial" charset="0"/>
              </a:rPr>
              <a:t>Tipos de Carguío: De combate y Administrativo</a:t>
            </a:r>
          </a:p>
          <a:p>
            <a:pPr marL="457200" indent="-457200" algn="just" defTabSz="762000">
              <a:lnSpc>
                <a:spcPct val="150000"/>
              </a:lnSpc>
            </a:pPr>
            <a:r>
              <a:rPr lang="es-ES_tradnl" sz="1800" dirty="0">
                <a:latin typeface="Arial" charset="0"/>
              </a:rPr>
              <a:t>	</a:t>
            </a:r>
            <a:r>
              <a:rPr lang="es-ES_tradnl" sz="1800" dirty="0" smtClean="0">
                <a:latin typeface="Arial" charset="0"/>
              </a:rPr>
              <a:t>Se adopta una organización especial para el embarque:</a:t>
            </a:r>
          </a:p>
          <a:p>
            <a:pPr marL="457200" indent="-457200" algn="just" defTabSz="762000">
              <a:lnSpc>
                <a:spcPct val="150000"/>
              </a:lnSpc>
            </a:pPr>
            <a:endParaRPr lang="es-ES_tradnl" sz="1800" b="1" dirty="0">
              <a:latin typeface="Arial" charset="0"/>
            </a:endParaRPr>
          </a:p>
          <a:p>
            <a:pPr marL="457200" indent="-457200" algn="just" defTabSz="762000">
              <a:lnSpc>
                <a:spcPct val="150000"/>
              </a:lnSpc>
            </a:pPr>
            <a:endParaRPr lang="es-ES_tradnl" sz="1800" b="1" dirty="0" smtClean="0">
              <a:latin typeface="Arial" charset="0"/>
            </a:endParaRPr>
          </a:p>
          <a:p>
            <a:pPr marL="457200" indent="-457200" algn="just" defTabSz="762000">
              <a:lnSpc>
                <a:spcPct val="150000"/>
              </a:lnSpc>
            </a:pPr>
            <a:endParaRPr lang="es-ES_tradnl" sz="1800" b="1" dirty="0" smtClean="0">
              <a:latin typeface="Arial" charset="0"/>
            </a:endParaRPr>
          </a:p>
          <a:p>
            <a:pPr marL="457200" indent="-457200" algn="just" defTabSz="762000">
              <a:lnSpc>
                <a:spcPct val="150000"/>
              </a:lnSpc>
            </a:pPr>
            <a:endParaRPr lang="es-ES_tradnl" sz="1800" b="1" dirty="0" smtClean="0">
              <a:effectLst>
                <a:outerShdw blurRad="38100" dist="38100" dir="2700000" algn="tl">
                  <a:srgbClr val="000000"/>
                </a:outerShdw>
              </a:effectLst>
              <a:latin typeface="Arial" charset="0"/>
            </a:endParaRPr>
          </a:p>
          <a:p>
            <a:pPr marL="457200" indent="-457200" algn="just" defTabSz="762000">
              <a:lnSpc>
                <a:spcPct val="150000"/>
              </a:lnSpc>
            </a:pPr>
            <a:r>
              <a:rPr lang="es-ES_tradnl" sz="1800" b="1" dirty="0">
                <a:effectLst>
                  <a:outerShdw blurRad="38100" dist="38100" dir="2700000" algn="tl">
                    <a:srgbClr val="000000"/>
                  </a:outerShdw>
                </a:effectLst>
                <a:latin typeface="Arial" charset="0"/>
              </a:rPr>
              <a:t>	</a:t>
            </a:r>
            <a:r>
              <a:rPr lang="es-ES_tradnl" sz="1800" b="1" dirty="0" smtClean="0">
                <a:latin typeface="Arial" charset="0"/>
              </a:rPr>
              <a:t>Equipo de Embarque</a:t>
            </a:r>
            <a:r>
              <a:rPr lang="es-ES_tradnl" sz="1800" dirty="0" smtClean="0">
                <a:latin typeface="Arial" charset="0"/>
              </a:rPr>
              <a:t>:</a:t>
            </a:r>
            <a:r>
              <a:rPr lang="es-ES_tradnl" sz="1800" b="1" dirty="0" smtClean="0">
                <a:effectLst>
                  <a:outerShdw blurRad="38100" dist="38100" dir="2700000" algn="tl">
                    <a:srgbClr val="000000"/>
                  </a:outerShdw>
                </a:effectLst>
                <a:latin typeface="Arial" charset="0"/>
              </a:rPr>
              <a:t> </a:t>
            </a:r>
            <a:r>
              <a:rPr lang="es-ES_tradnl" sz="1800" dirty="0" smtClean="0">
                <a:latin typeface="Arial" charset="0"/>
              </a:rPr>
              <a:t>Toda </a:t>
            </a:r>
            <a:r>
              <a:rPr lang="es-ES_tradnl" sz="1800" u="sng" dirty="0" smtClean="0">
                <a:latin typeface="Arial" charset="0"/>
              </a:rPr>
              <a:t>una</a:t>
            </a:r>
            <a:r>
              <a:rPr lang="es-ES_tradnl" sz="1800" dirty="0" smtClean="0">
                <a:latin typeface="Arial" charset="0"/>
              </a:rPr>
              <a:t> fuerza que se embarca en </a:t>
            </a:r>
            <a:r>
              <a:rPr lang="es-ES_tradnl" sz="1800" u="sng" dirty="0" smtClean="0">
                <a:latin typeface="Arial" charset="0"/>
              </a:rPr>
              <a:t>un</a:t>
            </a:r>
            <a:r>
              <a:rPr lang="es-ES_tradnl" sz="1800" dirty="0" smtClean="0">
                <a:latin typeface="Arial" charset="0"/>
              </a:rPr>
              <a:t> Buque de Transporte y debe elaborar el Plan detallado de Carguío. Su organización mínima es: el Comandante del EE, el Oficial de Embarque y el Jefe de la Partida de Avanzada (prepara las acomodaciones para recibir al personal y carga).</a:t>
            </a:r>
          </a:p>
        </p:txBody>
      </p:sp>
      <p:pic>
        <p:nvPicPr>
          <p:cNvPr id="5"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graphicFrame>
        <p:nvGraphicFramePr>
          <p:cNvPr id="3" name="Table 2"/>
          <p:cNvGraphicFramePr>
            <a:graphicFrameLocks noGrp="1"/>
          </p:cNvGraphicFramePr>
          <p:nvPr>
            <p:extLst>
              <p:ext uri="{D42A27DB-BD31-4B8C-83A1-F6EECF244321}">
                <p14:modId xmlns:p14="http://schemas.microsoft.com/office/powerpoint/2010/main" val="2976947404"/>
              </p:ext>
            </p:extLst>
          </p:nvPr>
        </p:nvGraphicFramePr>
        <p:xfrm>
          <a:off x="1524000" y="2852936"/>
          <a:ext cx="6096000" cy="1483360"/>
        </p:xfrm>
        <a:graphic>
          <a:graphicData uri="http://schemas.openxmlformats.org/drawingml/2006/table">
            <a:tbl>
              <a:tblPr firstRow="1" bandRow="1">
                <a:tableStyleId>{5C22544A-7EE6-4342-B048-85BDC9FD1C3A}</a:tableStyleId>
              </a:tblPr>
              <a:tblGrid>
                <a:gridCol w="3048000"/>
                <a:gridCol w="3048000"/>
              </a:tblGrid>
              <a:tr h="370840">
                <a:tc>
                  <a:txBody>
                    <a:bodyPr/>
                    <a:lstStyle/>
                    <a:p>
                      <a:r>
                        <a:rPr lang="es-CL" dirty="0" smtClean="0"/>
                        <a:t>Grupo</a:t>
                      </a:r>
                      <a:r>
                        <a:rPr lang="es-CL" baseline="0" dirty="0" smtClean="0"/>
                        <a:t> de Transporte</a:t>
                      </a:r>
                      <a:endParaRPr lang="es-CL" dirty="0"/>
                    </a:p>
                  </a:txBody>
                  <a:tcPr/>
                </a:tc>
                <a:tc>
                  <a:txBody>
                    <a:bodyPr/>
                    <a:lstStyle/>
                    <a:p>
                      <a:r>
                        <a:rPr lang="es-CL" dirty="0" smtClean="0"/>
                        <a:t>Grupo de Embarque</a:t>
                      </a:r>
                      <a:endParaRPr lang="es-CL" dirty="0"/>
                    </a:p>
                  </a:txBody>
                  <a:tcPr/>
                </a:tc>
              </a:tr>
              <a:tr h="370840">
                <a:tc>
                  <a:txBody>
                    <a:bodyPr/>
                    <a:lstStyle/>
                    <a:p>
                      <a:r>
                        <a:rPr lang="es-CL" dirty="0" smtClean="0"/>
                        <a:t>Unidad de Transporte</a:t>
                      </a:r>
                      <a:endParaRPr lang="es-CL" dirty="0"/>
                    </a:p>
                  </a:txBody>
                  <a:tcPr/>
                </a:tc>
                <a:tc>
                  <a:txBody>
                    <a:bodyPr/>
                    <a:lstStyle/>
                    <a:p>
                      <a:r>
                        <a:rPr lang="es-CL" dirty="0" smtClean="0"/>
                        <a:t>Unidad de Embarque</a:t>
                      </a:r>
                      <a:endParaRPr lang="es-CL" dirty="0"/>
                    </a:p>
                  </a:txBody>
                  <a:tcPr/>
                </a:tc>
              </a:tr>
              <a:tr h="370840">
                <a:tc>
                  <a:txBody>
                    <a:bodyPr/>
                    <a:lstStyle/>
                    <a:p>
                      <a:r>
                        <a:rPr lang="es-CL" dirty="0" smtClean="0"/>
                        <a:t>Elemento de</a:t>
                      </a:r>
                      <a:r>
                        <a:rPr lang="es-CL" baseline="0" dirty="0" smtClean="0"/>
                        <a:t> Transporte</a:t>
                      </a:r>
                      <a:endParaRPr lang="es-CL" dirty="0"/>
                    </a:p>
                  </a:txBody>
                  <a:tcPr/>
                </a:tc>
                <a:tc>
                  <a:txBody>
                    <a:bodyPr/>
                    <a:lstStyle/>
                    <a:p>
                      <a:r>
                        <a:rPr lang="es-CL" dirty="0" smtClean="0"/>
                        <a:t>Elemento de Embarque</a:t>
                      </a:r>
                      <a:endParaRPr lang="es-CL" dirty="0"/>
                    </a:p>
                  </a:txBody>
                  <a:tcPr/>
                </a:tc>
              </a:tr>
              <a:tr h="370840">
                <a:tc>
                  <a:txBody>
                    <a:bodyPr/>
                    <a:lstStyle/>
                    <a:p>
                      <a:r>
                        <a:rPr lang="es-CL" dirty="0" smtClean="0"/>
                        <a:t>Buque de Transporte</a:t>
                      </a:r>
                      <a:endParaRPr lang="es-CL" dirty="0"/>
                    </a:p>
                  </a:txBody>
                  <a:tcPr/>
                </a:tc>
                <a:tc>
                  <a:txBody>
                    <a:bodyPr/>
                    <a:lstStyle/>
                    <a:p>
                      <a:r>
                        <a:rPr lang="es-CL" dirty="0" smtClean="0"/>
                        <a:t>Equipo de Embarque</a:t>
                      </a:r>
                      <a:endParaRPr lang="es-CL" dirty="0"/>
                    </a:p>
                  </a:txBody>
                  <a:tcPr/>
                </a:tc>
              </a:tr>
            </a:tbl>
          </a:graphicData>
        </a:graphic>
      </p:graphicFrame>
    </p:spTree>
    <p:extLst>
      <p:ext uri="{BB962C8B-B14F-4D97-AF65-F5344CB8AC3E}">
        <p14:creationId xmlns:p14="http://schemas.microsoft.com/office/powerpoint/2010/main" val="18975226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44624"/>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Fases de una operación anfibia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395536" y="1124744"/>
            <a:ext cx="8215338" cy="5733256"/>
          </a:xfrm>
        </p:spPr>
        <p:txBody>
          <a:bodyPr anchor="t">
            <a:noAutofit/>
          </a:bodyPr>
          <a:lstStyle/>
          <a:p>
            <a:pPr marL="457200" indent="-457200" algn="just" defTabSz="762000">
              <a:lnSpc>
                <a:spcPct val="150000"/>
              </a:lnSpc>
              <a:buClrTx/>
              <a:buSzPct val="100000"/>
              <a:buFont typeface="+mj-lt"/>
              <a:buAutoNum type="arabicPeriod" startAt="3"/>
            </a:pPr>
            <a:r>
              <a:rPr lang="es-ES_tradnl" b="1" u="sng" dirty="0" smtClean="0">
                <a:latin typeface="Arial" charset="0"/>
              </a:rPr>
              <a:t>ENSAYO. </a:t>
            </a:r>
          </a:p>
          <a:p>
            <a:pPr marL="457200" indent="-457200" algn="just" defTabSz="762000">
              <a:lnSpc>
                <a:spcPct val="150000"/>
              </a:lnSpc>
            </a:pPr>
            <a:r>
              <a:rPr lang="es-ES_tradnl" b="1" dirty="0" smtClean="0">
                <a:effectLst>
                  <a:outerShdw blurRad="38100" dist="38100" dir="2700000" algn="tl">
                    <a:srgbClr val="000000"/>
                  </a:outerShdw>
                </a:effectLst>
                <a:latin typeface="Arial" charset="0"/>
              </a:rPr>
              <a:t>	</a:t>
            </a:r>
            <a:r>
              <a:rPr lang="es-ES_tradnl" sz="1800" dirty="0" smtClean="0">
                <a:latin typeface="Arial" charset="0"/>
              </a:rPr>
              <a:t>Comprende el período durante el cual se practica la operación (completa </a:t>
            </a:r>
            <a:r>
              <a:rPr lang="es-ES_tradnl" sz="1800" dirty="0">
                <a:latin typeface="Arial" charset="0"/>
              </a:rPr>
              <a:t>o </a:t>
            </a:r>
            <a:r>
              <a:rPr lang="es-ES_tradnl" sz="1800" dirty="0" smtClean="0">
                <a:latin typeface="Arial" charset="0"/>
              </a:rPr>
              <a:t>parcial, en forma física o con juegos de guerra), en un área de similares características, con el propósito de: 	</a:t>
            </a:r>
            <a:endParaRPr lang="es-ES_tradnl" sz="1800" dirty="0" smtClean="0">
              <a:effectLst>
                <a:outerShdw blurRad="38100" dist="38100" dir="2700000" algn="tl">
                  <a:srgbClr val="000000"/>
                </a:outerShdw>
              </a:effectLst>
              <a:latin typeface="Arial" charset="0"/>
            </a:endParaRPr>
          </a:p>
          <a:p>
            <a:pPr marL="838200" lvl="1" indent="-381000" algn="just" defTabSz="762000">
              <a:lnSpc>
                <a:spcPct val="150000"/>
              </a:lnSpc>
              <a:buFont typeface="Wingdings" pitchFamily="2" charset="2"/>
              <a:buChar char="§"/>
              <a:tabLst>
                <a:tab pos="673100" algn="l"/>
              </a:tabLst>
              <a:defRPr/>
            </a:pPr>
            <a:r>
              <a:rPr lang="es-ES_tradnl" sz="1800" dirty="0" smtClean="0">
                <a:latin typeface="Arial" charset="0"/>
              </a:rPr>
              <a:t>Probar la adecuación de los planes, su sincronización en tiempo y el alistamiento para el combate.</a:t>
            </a:r>
          </a:p>
          <a:p>
            <a:pPr marL="838200" lvl="1" indent="-381000" algn="just" defTabSz="762000">
              <a:lnSpc>
                <a:spcPct val="150000"/>
              </a:lnSpc>
              <a:buFont typeface="Wingdings" pitchFamily="2" charset="2"/>
              <a:buChar char="§"/>
              <a:tabLst>
                <a:tab pos="673100" algn="l"/>
              </a:tabLst>
              <a:defRPr/>
            </a:pPr>
            <a:r>
              <a:rPr lang="es-ES_tradnl" sz="1800" dirty="0" smtClean="0">
                <a:latin typeface="Arial" charset="0"/>
              </a:rPr>
              <a:t>Asegurar que todos los escalones estén familiarizados con los planes y la Intención de sus Comandantes.</a:t>
            </a:r>
          </a:p>
          <a:p>
            <a:pPr marL="838200" lvl="1" indent="-381000" algn="just" defTabSz="762000">
              <a:lnSpc>
                <a:spcPct val="150000"/>
              </a:lnSpc>
              <a:buFont typeface="Wingdings" pitchFamily="2" charset="2"/>
              <a:buChar char="§"/>
              <a:tabLst>
                <a:tab pos="673100" algn="l"/>
              </a:tabLst>
              <a:defRPr/>
            </a:pPr>
            <a:r>
              <a:rPr lang="es-ES_tradnl" sz="1800" dirty="0" smtClean="0">
                <a:latin typeface="Arial" charset="0"/>
              </a:rPr>
              <a:t>Comprobar las comunicaciones.</a:t>
            </a:r>
          </a:p>
          <a:p>
            <a:pPr marL="457200" indent="-457200" algn="just" defTabSz="762000">
              <a:lnSpc>
                <a:spcPct val="150000"/>
              </a:lnSpc>
            </a:pPr>
            <a:r>
              <a:rPr lang="es-ES_tradnl" sz="1800" b="1" dirty="0" smtClean="0">
                <a:latin typeface="Arial" charset="0"/>
              </a:rPr>
              <a:t>No es «Entrenamiento</a:t>
            </a:r>
            <a:r>
              <a:rPr lang="es-ES_tradnl" sz="1800" dirty="0" smtClean="0">
                <a:latin typeface="Arial" charset="0"/>
              </a:rPr>
              <a:t>».</a:t>
            </a:r>
          </a:p>
          <a:p>
            <a:pPr marL="457200" indent="-457200" algn="just" defTabSz="762000">
              <a:lnSpc>
                <a:spcPct val="150000"/>
              </a:lnSpc>
            </a:pPr>
            <a:r>
              <a:rPr lang="es-ES_tradnl" sz="1800" dirty="0" smtClean="0">
                <a:latin typeface="Arial" charset="0"/>
              </a:rPr>
              <a:t>Extremar las medidas de </a:t>
            </a:r>
            <a:r>
              <a:rPr lang="es-ES_tradnl" sz="1800" b="1" dirty="0" smtClean="0">
                <a:latin typeface="Arial" charset="0"/>
              </a:rPr>
              <a:t>seguridad</a:t>
            </a:r>
            <a:r>
              <a:rPr lang="es-ES_tradnl" sz="1800" dirty="0" smtClean="0">
                <a:latin typeface="Arial" charset="0"/>
              </a:rPr>
              <a:t>.</a:t>
            </a:r>
          </a:p>
          <a:p>
            <a:pPr marL="457200" indent="-457200" algn="just" defTabSz="762000">
              <a:lnSpc>
                <a:spcPct val="150000"/>
              </a:lnSpc>
            </a:pPr>
            <a:r>
              <a:rPr lang="es-ES_tradnl" sz="1800" dirty="0" smtClean="0">
                <a:latin typeface="Arial" charset="0"/>
              </a:rPr>
              <a:t>Debe finalizar con un proceso de </a:t>
            </a:r>
            <a:r>
              <a:rPr lang="es-ES_tradnl" sz="1800" b="1" dirty="0" smtClean="0">
                <a:latin typeface="Arial" charset="0"/>
              </a:rPr>
              <a:t>Crítica</a:t>
            </a:r>
            <a:r>
              <a:rPr lang="es-ES_tradnl" sz="1800" dirty="0" smtClean="0">
                <a:latin typeface="Arial" charset="0"/>
              </a:rPr>
              <a:t> y ajustes al Plan, de ser necesario.</a:t>
            </a: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Fases de una operación anfibia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357298"/>
            <a:ext cx="8215338" cy="5384070"/>
          </a:xfrm>
        </p:spPr>
        <p:txBody>
          <a:bodyPr anchor="t">
            <a:noAutofit/>
          </a:bodyPr>
          <a:lstStyle/>
          <a:p>
            <a:pPr algn="just" defTabSz="762000">
              <a:lnSpc>
                <a:spcPct val="150000"/>
              </a:lnSpc>
              <a:buClrTx/>
              <a:buSzPct val="100000"/>
            </a:pPr>
            <a:r>
              <a:rPr lang="es-ES_tradnl" sz="1800" b="1" dirty="0" smtClean="0">
                <a:latin typeface="Arial" charset="0"/>
              </a:rPr>
              <a:t>4.    </a:t>
            </a:r>
            <a:r>
              <a:rPr lang="es-ES_tradnl" sz="1800" b="1" u="sng" dirty="0" smtClean="0">
                <a:latin typeface="Arial" charset="0"/>
              </a:rPr>
              <a:t>MOVIMIENTO. </a:t>
            </a:r>
          </a:p>
          <a:p>
            <a:pPr marL="457200" indent="-457200" algn="just" defTabSz="762000">
              <a:lnSpc>
                <a:spcPct val="150000"/>
              </a:lnSpc>
            </a:pPr>
            <a:r>
              <a:rPr lang="es-ES_tradnl" sz="1800" b="1" dirty="0" smtClean="0">
                <a:latin typeface="Arial" charset="0"/>
              </a:rPr>
              <a:t>	</a:t>
            </a:r>
            <a:r>
              <a:rPr lang="es-ES_tradnl" sz="1800" dirty="0" smtClean="0">
                <a:latin typeface="Arial" charset="0"/>
              </a:rPr>
              <a:t>Es la Travesía, la navegación al AOA.</a:t>
            </a:r>
          </a:p>
          <a:p>
            <a:pPr marL="457200" indent="-457200" algn="just" defTabSz="762000">
              <a:lnSpc>
                <a:spcPct val="150000"/>
              </a:lnSpc>
            </a:pPr>
            <a:r>
              <a:rPr lang="es-ES_tradnl" sz="1800" dirty="0">
                <a:latin typeface="Arial" charset="0"/>
              </a:rPr>
              <a:t>	</a:t>
            </a:r>
            <a:r>
              <a:rPr lang="es-ES_tradnl" sz="1800" dirty="0" smtClean="0">
                <a:latin typeface="Arial" charset="0"/>
              </a:rPr>
              <a:t>En esta fase se adelanta el Grupo Anfibio de Avanzada, para configurar la operación en el AOA.</a:t>
            </a:r>
          </a:p>
          <a:p>
            <a:pPr marL="457200" indent="-457200" algn="just" defTabSz="762000">
              <a:lnSpc>
                <a:spcPct val="150000"/>
              </a:lnSpc>
            </a:pPr>
            <a:r>
              <a:rPr lang="es-ES_tradnl" sz="1800" dirty="0">
                <a:latin typeface="Arial" charset="0"/>
              </a:rPr>
              <a:t>	</a:t>
            </a:r>
            <a:r>
              <a:rPr lang="es-ES_tradnl" sz="1800" dirty="0" smtClean="0">
                <a:latin typeface="Arial" charset="0"/>
              </a:rPr>
              <a:t>La ATF tiene la responsabilidad de Transportar a la LF, Proteger la operación logrando el control local del mar (ASW, AAW, ASUW) y contribuir a las actividades de la Configuración.</a:t>
            </a:r>
          </a:p>
          <a:p>
            <a:pPr marL="457200" indent="-457200" algn="just" defTabSz="762000">
              <a:lnSpc>
                <a:spcPct val="150000"/>
              </a:lnSpc>
            </a:pPr>
            <a:endParaRPr lang="es-ES_tradnl" sz="1800" b="1" dirty="0" smtClean="0">
              <a:latin typeface="Arial" charset="0"/>
            </a:endParaRPr>
          </a:p>
        </p:txBody>
      </p:sp>
      <p:pic>
        <p:nvPicPr>
          <p:cNvPr id="6" name="Picture 5" descr="C:\Users\13989707-2\Desktop\1.jpg"/>
          <p:cNvPicPr>
            <a:picLocks noChangeAspect="1" noChangeArrowheads="1"/>
          </p:cNvPicPr>
          <p:nvPr/>
        </p:nvPicPr>
        <p:blipFill>
          <a:blip r:embed="rId3"/>
          <a:srcRect/>
          <a:stretch>
            <a:fillRect/>
          </a:stretch>
        </p:blipFill>
        <p:spPr bwMode="auto">
          <a:xfrm>
            <a:off x="-36512" y="4370778"/>
            <a:ext cx="4191010" cy="251460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pic>
        <p:nvPicPr>
          <p:cNvPr id="2050" name="Picture 2" descr="C:\Users\13989707-2\Desktop\T1 IM PARRA\FOTOS EXPO\DSC_2283.JPG"/>
          <p:cNvPicPr>
            <a:picLocks noChangeAspect="1" noChangeArrowheads="1"/>
          </p:cNvPicPr>
          <p:nvPr/>
        </p:nvPicPr>
        <p:blipFill>
          <a:blip r:embed="rId3"/>
          <a:srcRect/>
          <a:stretch>
            <a:fillRect/>
          </a:stretch>
        </p:blipFill>
        <p:spPr bwMode="auto">
          <a:xfrm>
            <a:off x="121746" y="4614901"/>
            <a:ext cx="4954310" cy="21984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1 Título"/>
          <p:cNvSpPr>
            <a:spLocks noGrp="1"/>
          </p:cNvSpPr>
          <p:nvPr>
            <p:ph type="ctrTitle"/>
          </p:nvPr>
        </p:nvSpPr>
        <p:spPr>
          <a:xfrm>
            <a:off x="428596" y="44624"/>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Fases de una operación anfibia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124744"/>
            <a:ext cx="8215338" cy="5384070"/>
          </a:xfrm>
        </p:spPr>
        <p:txBody>
          <a:bodyPr anchor="t">
            <a:noAutofit/>
          </a:bodyPr>
          <a:lstStyle/>
          <a:p>
            <a:pPr marL="457200" indent="-457200" algn="just" defTabSz="762000">
              <a:lnSpc>
                <a:spcPct val="150000"/>
              </a:lnSpc>
              <a:buClrTx/>
              <a:buSzPct val="100000"/>
              <a:buFont typeface="+mj-lt"/>
              <a:buAutoNum type="arabicPeriod" startAt="5"/>
            </a:pPr>
            <a:r>
              <a:rPr lang="es-ES_tradnl" sz="1800" b="1" u="sng" dirty="0" smtClean="0">
                <a:latin typeface="Arial" charset="0"/>
              </a:rPr>
              <a:t>CONFIGURACIÓN. </a:t>
            </a:r>
          </a:p>
          <a:p>
            <a:pPr marL="457200" indent="-457200" algn="just" defTabSz="762000">
              <a:lnSpc>
                <a:spcPct val="150000"/>
              </a:lnSpc>
            </a:pPr>
            <a:r>
              <a:rPr lang="es-ES_tradnl" sz="1800" b="1" dirty="0" smtClean="0">
                <a:latin typeface="Arial" charset="0"/>
              </a:rPr>
              <a:t>	</a:t>
            </a:r>
            <a:r>
              <a:rPr lang="es-ES_tradnl" sz="1800" dirty="0" smtClean="0">
                <a:latin typeface="Arial" charset="0"/>
              </a:rPr>
              <a:t>Significa preparar el AOA: Aislar, obtener información y realizar acciones específicas</a:t>
            </a:r>
          </a:p>
          <a:p>
            <a:pPr marL="457200" indent="-457200" algn="just" defTabSz="762000">
              <a:lnSpc>
                <a:spcPct val="150000"/>
              </a:lnSpc>
            </a:pPr>
            <a:r>
              <a:rPr lang="es-ES_tradnl" sz="1800" dirty="0">
                <a:latin typeface="Arial" charset="0"/>
              </a:rPr>
              <a:t>	</a:t>
            </a:r>
            <a:r>
              <a:rPr lang="es-ES_tradnl" sz="1800" b="1" dirty="0" smtClean="0">
                <a:latin typeface="Arial" charset="0"/>
              </a:rPr>
              <a:t>Operaciones de Apoyo: </a:t>
            </a:r>
            <a:r>
              <a:rPr lang="es-ES_tradnl" sz="1800" dirty="0" smtClean="0">
                <a:latin typeface="Arial" charset="0"/>
              </a:rPr>
              <a:t>por fuerzas distintas a la AF.</a:t>
            </a:r>
          </a:p>
          <a:p>
            <a:pPr marL="457200" indent="-457200" algn="just" defTabSz="762000">
              <a:lnSpc>
                <a:spcPct val="150000"/>
              </a:lnSpc>
            </a:pPr>
            <a:r>
              <a:rPr lang="es-ES_tradnl" sz="1800" b="1" dirty="0">
                <a:latin typeface="Arial" charset="0"/>
              </a:rPr>
              <a:t>	</a:t>
            </a:r>
            <a:r>
              <a:rPr lang="es-ES_tradnl" sz="1800" b="1" dirty="0" smtClean="0">
                <a:latin typeface="Arial" charset="0"/>
              </a:rPr>
              <a:t>Operaciones Pre-desembarco</a:t>
            </a:r>
            <a:r>
              <a:rPr lang="es-ES_tradnl" sz="1800" dirty="0" smtClean="0">
                <a:latin typeface="Arial" charset="0"/>
              </a:rPr>
              <a:t>: Reconocimiento Anfibio, destrucción de obstáculos, minado y contraminado.</a:t>
            </a:r>
          </a:p>
          <a:p>
            <a:pPr marL="457200" indent="-457200" algn="just" defTabSz="762000">
              <a:lnSpc>
                <a:spcPct val="150000"/>
              </a:lnSpc>
            </a:pPr>
            <a:r>
              <a:rPr lang="es-ES_tradnl" sz="1800" dirty="0">
                <a:latin typeface="Arial" charset="0"/>
              </a:rPr>
              <a:t>	</a:t>
            </a:r>
            <a:r>
              <a:rPr lang="es-ES_tradnl" sz="1800" b="1" dirty="0" smtClean="0">
                <a:latin typeface="Arial" charset="0"/>
              </a:rPr>
              <a:t>Desembarcos subsidiarios</a:t>
            </a:r>
            <a:r>
              <a:rPr lang="es-ES_tradnl" sz="1800" dirty="0" smtClean="0">
                <a:latin typeface="Arial" charset="0"/>
              </a:rPr>
              <a:t>: engaño y decepción.</a:t>
            </a:r>
          </a:p>
          <a:p>
            <a:pPr marL="457200" indent="-457200" algn="just" defTabSz="762000">
              <a:lnSpc>
                <a:spcPct val="150000"/>
              </a:lnSpc>
            </a:pPr>
            <a:endParaRPr lang="es-ES_tradnl" sz="1800" b="1" dirty="0" smtClean="0">
              <a:latin typeface="Arial" charset="0"/>
            </a:endParaRPr>
          </a:p>
        </p:txBody>
      </p:sp>
    </p:spTree>
    <p:extLst>
      <p:ext uri="{BB962C8B-B14F-4D97-AF65-F5344CB8AC3E}">
        <p14:creationId xmlns:p14="http://schemas.microsoft.com/office/powerpoint/2010/main" val="28674631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CONFIGURACIÓN</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5429264"/>
          </a:xfrm>
        </p:spPr>
        <p:txBody>
          <a:bodyPr anchor="t">
            <a:noAutofit/>
          </a:bodyPr>
          <a:lstStyle/>
          <a:p>
            <a:pPr marL="457200" indent="-457200" algn="just" defTabSz="762000">
              <a:lnSpc>
                <a:spcPct val="150000"/>
              </a:lnSpc>
              <a:buClrTx/>
              <a:buSzPct val="100000"/>
              <a:buFont typeface="Wingdings" pitchFamily="2" charset="2"/>
              <a:buChar char="v"/>
            </a:pPr>
            <a:r>
              <a:rPr lang="es-ES_tradnl" sz="1800" b="1" dirty="0" smtClean="0">
                <a:latin typeface="Arial" charset="0"/>
              </a:rPr>
              <a:t>Son aquellas conducidas por fuerzas propias o amigas, realizadas con anterioridad al día “D”, para preparar el AOA:</a:t>
            </a:r>
          </a:p>
          <a:p>
            <a:pPr marL="457200" indent="-457200" algn="just" defTabSz="762000">
              <a:lnSpc>
                <a:spcPct val="150000"/>
              </a:lnSpc>
              <a:buClrTx/>
              <a:buSzPct val="100000"/>
              <a:buFont typeface="+mj-lt"/>
              <a:buAutoNum type="arabicPeriod"/>
              <a:tabLst>
                <a:tab pos="292100" algn="l"/>
              </a:tabLst>
              <a:defRPr/>
            </a:pPr>
            <a:r>
              <a:rPr lang="es-ES_tradnl" sz="1800" b="1" u="sng" dirty="0" smtClean="0">
                <a:latin typeface="Arial" charset="0"/>
              </a:rPr>
              <a:t>Operaciones de Apoyo: </a:t>
            </a:r>
          </a:p>
          <a:p>
            <a:pPr marL="457200" indent="-457200" algn="just" defTabSz="762000">
              <a:lnSpc>
                <a:spcPct val="150000"/>
              </a:lnSpc>
              <a:tabLst>
                <a:tab pos="292100" algn="l"/>
              </a:tabLst>
              <a:defRPr/>
            </a:pPr>
            <a:r>
              <a:rPr lang="es-ES_tradnl" sz="1800" b="1" dirty="0" smtClean="0">
                <a:latin typeface="Arial" charset="0"/>
              </a:rPr>
              <a:t>		Realizadas, por fuerzas no asignadas a la AF:</a:t>
            </a:r>
          </a:p>
          <a:p>
            <a:pPr marL="914400" lvl="1" indent="-457200" algn="just" defTabSz="762000">
              <a:lnSpc>
                <a:spcPct val="150000"/>
              </a:lnSpc>
              <a:buClrTx/>
              <a:buSzPct val="100000"/>
              <a:buFont typeface="+mj-lt"/>
              <a:buAutoNum type="alphaLcParenR"/>
              <a:tabLst>
                <a:tab pos="292100" algn="l"/>
              </a:tabLst>
              <a:defRPr/>
            </a:pPr>
            <a:r>
              <a:rPr lang="es-ES_tradnl" sz="1800" b="1" dirty="0" smtClean="0">
                <a:latin typeface="Arial" charset="0"/>
              </a:rPr>
              <a:t>Operaciones de decepción.</a:t>
            </a:r>
          </a:p>
          <a:p>
            <a:pPr marL="914400" lvl="1" indent="-457200" algn="just" defTabSz="762000">
              <a:lnSpc>
                <a:spcPct val="150000"/>
              </a:lnSpc>
              <a:buClrTx/>
              <a:buSzPct val="100000"/>
              <a:buFont typeface="+mj-lt"/>
              <a:buAutoNum type="alphaLcParenR" startAt="2"/>
              <a:tabLst>
                <a:tab pos="292100" algn="l"/>
              </a:tabLst>
              <a:defRPr/>
            </a:pPr>
            <a:r>
              <a:rPr lang="es-ES_tradnl" sz="1800" b="1" dirty="0">
                <a:latin typeface="Arial" charset="0"/>
              </a:rPr>
              <a:t>Interdicción a los movimientos </a:t>
            </a:r>
            <a:r>
              <a:rPr lang="es-ES_tradnl" sz="1800" b="1" dirty="0" smtClean="0">
                <a:latin typeface="Arial" charset="0"/>
              </a:rPr>
              <a:t>operativos </a:t>
            </a:r>
            <a:r>
              <a:rPr lang="es-ES_tradnl" sz="1800" b="1" dirty="0">
                <a:latin typeface="Arial" charset="0"/>
              </a:rPr>
              <a:t>del adversario.</a:t>
            </a:r>
          </a:p>
          <a:p>
            <a:pPr marL="914400" lvl="1" indent="-457200" algn="just" defTabSz="762000">
              <a:lnSpc>
                <a:spcPct val="150000"/>
              </a:lnSpc>
              <a:buClrTx/>
              <a:buSzPct val="100000"/>
              <a:buFont typeface="+mj-lt"/>
              <a:buAutoNum type="alphaLcParenR" startAt="2"/>
              <a:tabLst>
                <a:tab pos="292100" algn="l"/>
              </a:tabLst>
              <a:defRPr/>
            </a:pPr>
            <a:r>
              <a:rPr lang="es-ES_tradnl" sz="1800" b="1" dirty="0">
                <a:latin typeface="Arial" charset="0"/>
              </a:rPr>
              <a:t>Bombardeo Aéreo y Naval.</a:t>
            </a:r>
          </a:p>
          <a:p>
            <a:pPr marL="914400" lvl="1" indent="-457200" algn="just" defTabSz="762000">
              <a:lnSpc>
                <a:spcPct val="150000"/>
              </a:lnSpc>
              <a:buClrTx/>
              <a:buSzPct val="100000"/>
              <a:buFont typeface="+mj-lt"/>
              <a:buAutoNum type="alphaLcParenR" startAt="2"/>
              <a:tabLst>
                <a:tab pos="292100" algn="l"/>
              </a:tabLst>
              <a:defRPr/>
            </a:pPr>
            <a:r>
              <a:rPr lang="es-ES_tradnl" sz="1800" b="1" dirty="0">
                <a:latin typeface="Arial" charset="0"/>
              </a:rPr>
              <a:t>Operaciones aéreas para obtener el control local del aire.</a:t>
            </a:r>
          </a:p>
          <a:p>
            <a:pPr marL="914400" lvl="1" indent="-457200" algn="just" defTabSz="762000">
              <a:lnSpc>
                <a:spcPct val="150000"/>
              </a:lnSpc>
              <a:buClrTx/>
              <a:buSzPct val="100000"/>
              <a:buFont typeface="+mj-lt"/>
              <a:buAutoNum type="alphaLcParenR" startAt="2"/>
              <a:tabLst>
                <a:tab pos="292100" algn="l"/>
              </a:tabLst>
              <a:defRPr/>
            </a:pPr>
            <a:r>
              <a:rPr lang="es-ES_tradnl" sz="1800" b="1" dirty="0">
                <a:latin typeface="Arial" charset="0"/>
              </a:rPr>
              <a:t>Obtención de Inteligencia.</a:t>
            </a:r>
          </a:p>
          <a:p>
            <a:pPr marL="914400" lvl="1" indent="-457200" algn="just" defTabSz="762000">
              <a:lnSpc>
                <a:spcPct val="150000"/>
              </a:lnSpc>
              <a:buClrTx/>
              <a:buSzPct val="100000"/>
              <a:buFont typeface="+mj-lt"/>
              <a:buAutoNum type="alphaLcParenR" startAt="2"/>
              <a:tabLst>
                <a:tab pos="292100" algn="l"/>
              </a:tabLst>
              <a:defRPr/>
            </a:pPr>
            <a:r>
              <a:rPr lang="es-ES_tradnl" sz="1800" b="1" dirty="0">
                <a:latin typeface="Arial" charset="0"/>
              </a:rPr>
              <a:t>Operaciones sicológicas y no convencionales</a:t>
            </a:r>
            <a:r>
              <a:rPr lang="es-ES_tradnl" sz="1800" b="1" dirty="0" smtClean="0">
                <a:latin typeface="Arial" charset="0"/>
              </a:rPr>
              <a:t>.</a:t>
            </a:r>
          </a:p>
        </p:txBody>
      </p:sp>
    </p:spTree>
    <p:extLst>
      <p:ext uri="{BB962C8B-B14F-4D97-AF65-F5344CB8AC3E}">
        <p14:creationId xmlns:p14="http://schemas.microsoft.com/office/powerpoint/2010/main" val="12298559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44624"/>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CONFIGURACIÓN</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052736"/>
            <a:ext cx="8215338" cy="5429264"/>
          </a:xfrm>
        </p:spPr>
        <p:txBody>
          <a:bodyPr anchor="t">
            <a:noAutofit/>
          </a:bodyPr>
          <a:lstStyle/>
          <a:p>
            <a:pPr marL="457200" indent="-457200" algn="just" defTabSz="762000">
              <a:lnSpc>
                <a:spcPct val="150000"/>
              </a:lnSpc>
              <a:buClrTx/>
              <a:buSzPct val="100000"/>
              <a:buFont typeface="+mj-lt"/>
              <a:buAutoNum type="arabicPeriod" startAt="2"/>
              <a:tabLst>
                <a:tab pos="292100" algn="l"/>
              </a:tabLst>
              <a:defRPr/>
            </a:pPr>
            <a:r>
              <a:rPr lang="es-ES_tradnl" sz="1800" b="1" u="sng" dirty="0" smtClean="0">
                <a:latin typeface="Arial" charset="0"/>
              </a:rPr>
              <a:t>Operaciones Pre-Asalto: </a:t>
            </a:r>
          </a:p>
          <a:p>
            <a:pPr marL="457200" indent="-457200" algn="just" defTabSz="762000">
              <a:lnSpc>
                <a:spcPct val="150000"/>
              </a:lnSpc>
              <a:buClrTx/>
              <a:buSzPct val="100000"/>
              <a:tabLst>
                <a:tab pos="292100" algn="l"/>
              </a:tabLst>
              <a:defRPr/>
            </a:pPr>
            <a:r>
              <a:rPr lang="es-ES_tradnl" sz="1800" b="1" dirty="0" smtClean="0">
                <a:latin typeface="Arial" charset="0"/>
              </a:rPr>
              <a:t>		Realizadas en el Area Objetivo, por elementos de la AF, llamados Fuerza Avanzada y que preceden la llegada del cuerpo principal. Las dispone el C.F.T.A., con consulta al C.F.D. </a:t>
            </a:r>
          </a:p>
          <a:p>
            <a:pPr marL="914400" lvl="1" indent="-457200" algn="just" defTabSz="762000">
              <a:lnSpc>
                <a:spcPct val="150000"/>
              </a:lnSpc>
              <a:buClrTx/>
              <a:buSzPct val="100000"/>
              <a:buFont typeface="+mj-lt"/>
              <a:buAutoNum type="alphaLcParenR"/>
              <a:tabLst>
                <a:tab pos="292100" algn="l"/>
              </a:tabLst>
              <a:defRPr/>
            </a:pPr>
            <a:r>
              <a:rPr lang="es-ES_tradnl" sz="1800" b="1" dirty="0" smtClean="0">
                <a:latin typeface="Arial" charset="0"/>
              </a:rPr>
              <a:t>Operaciones de Interdicción.</a:t>
            </a:r>
          </a:p>
          <a:p>
            <a:pPr marL="914400" lvl="1" indent="-457200" algn="just" defTabSz="762000">
              <a:lnSpc>
                <a:spcPct val="150000"/>
              </a:lnSpc>
              <a:buClrTx/>
              <a:buSzPct val="100000"/>
              <a:buFont typeface="+mj-lt"/>
              <a:buAutoNum type="alphaLcParenR"/>
              <a:tabLst>
                <a:tab pos="292100" algn="l"/>
              </a:tabLst>
              <a:defRPr/>
            </a:pPr>
            <a:r>
              <a:rPr lang="es-ES_tradnl" sz="1800" b="1" dirty="0" smtClean="0">
                <a:latin typeface="Arial" charset="0"/>
              </a:rPr>
              <a:t>Reconocimientos Anfibios, de playa y de rutas de acceso.</a:t>
            </a:r>
          </a:p>
          <a:p>
            <a:pPr marL="914400" lvl="1" indent="-457200" algn="just" defTabSz="762000">
              <a:lnSpc>
                <a:spcPct val="150000"/>
              </a:lnSpc>
              <a:buClrTx/>
              <a:buSzPct val="100000"/>
              <a:buFont typeface="+mj-lt"/>
              <a:buAutoNum type="alphaLcParenR"/>
              <a:tabLst>
                <a:tab pos="292100" algn="l"/>
              </a:tabLst>
              <a:defRPr/>
            </a:pPr>
            <a:r>
              <a:rPr lang="es-ES_tradnl" sz="1800" b="1" dirty="0" smtClean="0">
                <a:latin typeface="Arial" charset="0"/>
              </a:rPr>
              <a:t>Limpieza de Minas.</a:t>
            </a:r>
          </a:p>
          <a:p>
            <a:pPr marL="914400" lvl="1" indent="-457200" algn="just" defTabSz="762000">
              <a:lnSpc>
                <a:spcPct val="150000"/>
              </a:lnSpc>
              <a:buClrTx/>
              <a:buSzPct val="100000"/>
              <a:buFont typeface="+mj-lt"/>
              <a:buAutoNum type="alphaLcParenR"/>
              <a:tabLst>
                <a:tab pos="292100" algn="l"/>
              </a:tabLst>
              <a:defRPr/>
            </a:pPr>
            <a:r>
              <a:rPr lang="es-ES_tradnl" sz="1800" b="1" dirty="0" smtClean="0">
                <a:latin typeface="Arial" charset="0"/>
              </a:rPr>
              <a:t>Bombardeos aéreos y navales.</a:t>
            </a:r>
          </a:p>
          <a:p>
            <a:pPr marL="914400" lvl="1" indent="-457200" algn="just" defTabSz="762000">
              <a:lnSpc>
                <a:spcPct val="150000"/>
              </a:lnSpc>
              <a:buClrTx/>
              <a:buSzPct val="100000"/>
              <a:buFont typeface="+mj-lt"/>
              <a:buAutoNum type="alphaLcParenR"/>
              <a:tabLst>
                <a:tab pos="292100" algn="l"/>
              </a:tabLst>
              <a:defRPr/>
            </a:pPr>
            <a:r>
              <a:rPr lang="es-ES_tradnl" sz="1800" b="1" dirty="0" smtClean="0">
                <a:latin typeface="Arial" charset="0"/>
              </a:rPr>
              <a:t>Demoliciones submarinas.</a:t>
            </a:r>
          </a:p>
          <a:p>
            <a:pPr marL="914400" lvl="1" indent="-457200" algn="just" defTabSz="762000">
              <a:lnSpc>
                <a:spcPct val="150000"/>
              </a:lnSpc>
              <a:buClrTx/>
              <a:buSzPct val="100000"/>
              <a:buFont typeface="+mj-lt"/>
              <a:buAutoNum type="alphaLcParenR"/>
              <a:tabLst>
                <a:tab pos="292100" algn="l"/>
              </a:tabLst>
              <a:defRPr/>
            </a:pPr>
            <a:r>
              <a:rPr lang="es-ES_tradnl" sz="1800" b="1" dirty="0" smtClean="0">
                <a:latin typeface="Arial" charset="0"/>
              </a:rPr>
              <a:t>Acciones de superioridad aérea.</a:t>
            </a:r>
          </a:p>
          <a:p>
            <a:pPr marL="914400" lvl="1" indent="-457200" algn="just" defTabSz="762000">
              <a:lnSpc>
                <a:spcPct val="150000"/>
              </a:lnSpc>
              <a:buClrTx/>
              <a:buSzPct val="100000"/>
              <a:buFont typeface="+mj-lt"/>
              <a:buAutoNum type="alphaLcParenR"/>
              <a:tabLst>
                <a:tab pos="292100" algn="l"/>
              </a:tabLst>
              <a:defRPr/>
            </a:pPr>
            <a:r>
              <a:rPr lang="es-ES_tradnl" sz="1800" b="1" dirty="0" smtClean="0">
                <a:latin typeface="Arial" charset="0"/>
              </a:rPr>
              <a:t>Reconocimiento del dispositivo enemigo y terreno interior.</a:t>
            </a:r>
          </a:p>
          <a:p>
            <a:pPr marL="914400" lvl="1" indent="-457200" algn="just" defTabSz="762000">
              <a:lnSpc>
                <a:spcPct val="150000"/>
              </a:lnSpc>
              <a:buClrTx/>
              <a:buSzPct val="100000"/>
              <a:buFont typeface="+mj-lt"/>
              <a:buAutoNum type="alphaLcParenR" startAt="5"/>
              <a:tabLst>
                <a:tab pos="292100" algn="l"/>
              </a:tabLst>
              <a:defRPr/>
            </a:pPr>
            <a:endParaRPr lang="es-ES_tradnl" sz="1800" b="1" dirty="0">
              <a:latin typeface="Arial" charset="0"/>
            </a:endParaRPr>
          </a:p>
        </p:txBody>
      </p:sp>
    </p:spTree>
    <p:extLst>
      <p:ext uri="{BB962C8B-B14F-4D97-AF65-F5344CB8AC3E}">
        <p14:creationId xmlns:p14="http://schemas.microsoft.com/office/powerpoint/2010/main" val="113338996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CONFIGURACIÓN</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5429264"/>
          </a:xfrm>
        </p:spPr>
        <p:txBody>
          <a:bodyPr anchor="t">
            <a:noAutofit/>
          </a:bodyPr>
          <a:lstStyle/>
          <a:p>
            <a:pPr algn="just" defTabSz="762000">
              <a:lnSpc>
                <a:spcPct val="150000"/>
              </a:lnSpc>
              <a:buClrTx/>
              <a:buSzPct val="100000"/>
            </a:pPr>
            <a:r>
              <a:rPr lang="es-ES_tradnl" b="1" dirty="0" smtClean="0">
                <a:latin typeface="Arial" charset="0"/>
              </a:rPr>
              <a:t>3. </a:t>
            </a:r>
            <a:r>
              <a:rPr lang="es-ES_tradnl" b="1" u="sng" dirty="0" smtClean="0">
                <a:latin typeface="Arial" charset="0"/>
              </a:rPr>
              <a:t>Desembarco subsidiarios</a:t>
            </a:r>
            <a:r>
              <a:rPr lang="es-ES_tradnl" b="1" dirty="0" smtClean="0">
                <a:latin typeface="Arial" charset="0"/>
              </a:rPr>
              <a:t>:</a:t>
            </a:r>
          </a:p>
          <a:p>
            <a:pPr algn="just" defTabSz="762000">
              <a:lnSpc>
                <a:spcPct val="150000"/>
              </a:lnSpc>
              <a:buClrTx/>
              <a:buSzPct val="100000"/>
            </a:pPr>
            <a:r>
              <a:rPr lang="es-ES_tradnl" sz="1800" dirty="0" smtClean="0">
                <a:latin typeface="Arial" charset="0"/>
              </a:rPr>
              <a:t>Son realizados antes o después del Asalto, normalmente fuera del Area Desembarco principal. Tienen como propósito dispersar el esfuerzo adversario, en beneficio del desembarco principal y sólo se justifican si se prevé grandes ventajas, dado que, su ejecución, en vez de confundir o engañar al enemigo, puede confirmarle las reales intenciones de la F.T.A., junto con disminuir los medios para efectuarlo.</a:t>
            </a:r>
          </a:p>
          <a:p>
            <a:pPr marL="457200" indent="-457200" algn="just" defTabSz="762000">
              <a:lnSpc>
                <a:spcPct val="150000"/>
              </a:lnSpc>
              <a:tabLst>
                <a:tab pos="292100" algn="l"/>
              </a:tabLst>
              <a:defRPr/>
            </a:pPr>
            <a:endParaRPr lang="es-ES_tradnl" sz="2000" b="1" dirty="0" smtClean="0">
              <a:latin typeface="Arial" charset="0"/>
            </a:endParaRPr>
          </a:p>
        </p:txBody>
      </p:sp>
    </p:spTree>
    <p:extLst>
      <p:ext uri="{BB962C8B-B14F-4D97-AF65-F5344CB8AC3E}">
        <p14:creationId xmlns:p14="http://schemas.microsoft.com/office/powerpoint/2010/main" val="54590376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Fases de una operación anfibia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5429264"/>
          </a:xfrm>
        </p:spPr>
        <p:txBody>
          <a:bodyPr anchor="t">
            <a:noAutofit/>
          </a:bodyPr>
          <a:lstStyle/>
          <a:p>
            <a:pPr marL="457200" indent="-457200" algn="just" defTabSz="762000">
              <a:lnSpc>
                <a:spcPct val="150000"/>
              </a:lnSpc>
              <a:buClrTx/>
              <a:buSzPct val="100000"/>
              <a:buFont typeface="+mj-lt"/>
              <a:buAutoNum type="arabicPeriod" startAt="6"/>
            </a:pPr>
            <a:r>
              <a:rPr lang="es-ES_tradnl" sz="1800" b="1" u="sng" dirty="0" smtClean="0">
                <a:latin typeface="Arial" charset="0"/>
              </a:rPr>
              <a:t>ACCIÓN. </a:t>
            </a:r>
          </a:p>
          <a:p>
            <a:pPr marL="457200" indent="-457200" algn="just" defTabSz="762000">
              <a:lnSpc>
                <a:spcPct val="150000"/>
              </a:lnSpc>
            </a:pPr>
            <a:r>
              <a:rPr lang="es-ES_tradnl" sz="1800" b="1" dirty="0" smtClean="0">
                <a:latin typeface="Arial" charset="0"/>
              </a:rPr>
              <a:t>	</a:t>
            </a:r>
            <a:r>
              <a:rPr lang="es-ES_tradnl" sz="1800" dirty="0" smtClean="0">
                <a:latin typeface="Arial" charset="0"/>
              </a:rPr>
              <a:t>Abarca el período comprendido entre la llegada de la AF al AOA, hasta el cumplimiento de la misión.</a:t>
            </a:r>
          </a:p>
          <a:p>
            <a:pPr marL="457200" indent="-457200" algn="just" defTabSz="762000">
              <a:lnSpc>
                <a:spcPct val="150000"/>
              </a:lnSpc>
            </a:pPr>
            <a:r>
              <a:rPr lang="es-ES_tradnl" sz="1800" dirty="0">
                <a:latin typeface="Arial" charset="0"/>
              </a:rPr>
              <a:t>	</a:t>
            </a:r>
            <a:r>
              <a:rPr lang="es-ES_tradnl" sz="1800" dirty="0" smtClean="0">
                <a:latin typeface="Arial" charset="0"/>
              </a:rPr>
              <a:t>Considera el </a:t>
            </a:r>
            <a:r>
              <a:rPr lang="es-ES_tradnl" sz="1800" b="1" dirty="0" smtClean="0">
                <a:latin typeface="Arial" charset="0"/>
              </a:rPr>
              <a:t>Desembarco</a:t>
            </a:r>
            <a:r>
              <a:rPr lang="es-ES_tradnl" sz="1800" dirty="0" smtClean="0">
                <a:latin typeface="Arial" charset="0"/>
              </a:rPr>
              <a:t>, ya sea Movimiento buque Objetivo ó Movimiento Buque Playa.</a:t>
            </a:r>
          </a:p>
          <a:p>
            <a:pPr marL="457200" indent="-457200" algn="just" defTabSz="762000">
              <a:lnSpc>
                <a:spcPct val="150000"/>
              </a:lnSpc>
            </a:pPr>
            <a:r>
              <a:rPr lang="es-ES_tradnl" sz="1800" dirty="0">
                <a:latin typeface="Arial" charset="0"/>
              </a:rPr>
              <a:t>	</a:t>
            </a:r>
            <a:r>
              <a:rPr lang="es-ES_tradnl" sz="1800" dirty="0" smtClean="0">
                <a:latin typeface="Arial" charset="0"/>
              </a:rPr>
              <a:t>El Desembarco tiene dos períodos: </a:t>
            </a:r>
          </a:p>
          <a:p>
            <a:pPr marL="457200" indent="-457200" algn="just" defTabSz="762000">
              <a:lnSpc>
                <a:spcPct val="150000"/>
              </a:lnSpc>
            </a:pPr>
            <a:r>
              <a:rPr lang="es-ES_tradnl" sz="1800" dirty="0">
                <a:latin typeface="Arial" charset="0"/>
              </a:rPr>
              <a:t>	</a:t>
            </a:r>
            <a:r>
              <a:rPr lang="es-ES_tradnl" sz="1800" b="1" dirty="0" smtClean="0">
                <a:latin typeface="Arial" charset="0"/>
              </a:rPr>
              <a:t>Descarga Táctica</a:t>
            </a:r>
            <a:r>
              <a:rPr lang="es-ES_tradnl" sz="1800" dirty="0" smtClean="0">
                <a:latin typeface="Arial" charset="0"/>
              </a:rPr>
              <a:t>: desembarca el Escalón de Asalto para lograr establecerse en tierra.</a:t>
            </a:r>
          </a:p>
          <a:p>
            <a:pPr marL="457200" indent="-457200" algn="just" defTabSz="762000">
              <a:lnSpc>
                <a:spcPct val="150000"/>
              </a:lnSpc>
            </a:pPr>
            <a:r>
              <a:rPr lang="es-ES_tradnl" sz="1800" dirty="0">
                <a:latin typeface="Arial" charset="0"/>
              </a:rPr>
              <a:t>	</a:t>
            </a:r>
            <a:r>
              <a:rPr lang="es-ES_tradnl" sz="1800" b="1" dirty="0" smtClean="0">
                <a:latin typeface="Arial" charset="0"/>
              </a:rPr>
              <a:t>Descarga General: </a:t>
            </a:r>
            <a:r>
              <a:rPr lang="es-ES_tradnl" sz="1800" dirty="0" smtClean="0">
                <a:latin typeface="Arial" charset="0"/>
              </a:rPr>
              <a:t>desembarca el Escalón de continuación del asalto, para apoyar logísticamente y permitir el desarrollo de todas las acciones planificadas en tierra.</a:t>
            </a:r>
            <a:r>
              <a:rPr lang="es-ES_tradnl" sz="1800" b="1" dirty="0" smtClean="0">
                <a:latin typeface="Arial" charset="0"/>
              </a:rPr>
              <a:t> </a:t>
            </a: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Fases de una operación anfibia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5429264"/>
          </a:xfrm>
        </p:spPr>
        <p:txBody>
          <a:bodyPr anchor="t">
            <a:noAutofit/>
          </a:bodyPr>
          <a:lstStyle/>
          <a:p>
            <a:pPr marL="457200" indent="-457200" algn="just" defTabSz="762000">
              <a:lnSpc>
                <a:spcPct val="150000"/>
              </a:lnSpc>
              <a:buClrTx/>
              <a:buSzPct val="100000"/>
              <a:buFont typeface="+mj-lt"/>
              <a:buAutoNum type="arabicPeriod" startAt="6"/>
            </a:pPr>
            <a:r>
              <a:rPr lang="es-ES_tradnl" sz="1800" b="1" u="sng" dirty="0" smtClean="0">
                <a:latin typeface="Arial" charset="0"/>
              </a:rPr>
              <a:t>ACCIÓN. </a:t>
            </a:r>
          </a:p>
          <a:p>
            <a:pPr marL="457200" indent="-457200" algn="just" defTabSz="762000">
              <a:lnSpc>
                <a:spcPct val="150000"/>
              </a:lnSpc>
            </a:pPr>
            <a:r>
              <a:rPr lang="es-ES_tradnl" sz="1800" b="1" dirty="0" smtClean="0">
                <a:latin typeface="Arial" charset="0"/>
              </a:rPr>
              <a:t>Categorías del Desembarco:</a:t>
            </a:r>
          </a:p>
          <a:p>
            <a:pPr marL="457200" indent="-457200" algn="just" defTabSz="762000">
              <a:lnSpc>
                <a:spcPct val="150000"/>
              </a:lnSpc>
            </a:pPr>
            <a:r>
              <a:rPr lang="es-ES_tradnl" sz="1800" b="1" dirty="0">
                <a:latin typeface="Arial" charset="0"/>
              </a:rPr>
              <a:t>	</a:t>
            </a:r>
            <a:r>
              <a:rPr lang="es-ES_tradnl" sz="1800" b="1" dirty="0" smtClean="0">
                <a:latin typeface="Arial" charset="0"/>
              </a:rPr>
              <a:t>Olas Programadas: </a:t>
            </a:r>
            <a:r>
              <a:rPr lang="es-ES_tradnl" sz="1800" dirty="0" smtClean="0">
                <a:latin typeface="Arial" charset="0"/>
              </a:rPr>
              <a:t>se inician a la Hora H ó L.</a:t>
            </a:r>
          </a:p>
          <a:p>
            <a:pPr marL="457200" indent="-457200" algn="just" defTabSz="762000">
              <a:lnSpc>
                <a:spcPct val="150000"/>
              </a:lnSpc>
            </a:pPr>
            <a:r>
              <a:rPr lang="es-ES_tradnl" sz="1800" dirty="0">
                <a:latin typeface="Arial" charset="0"/>
              </a:rPr>
              <a:t>	</a:t>
            </a:r>
            <a:r>
              <a:rPr lang="es-ES_tradnl" sz="1800" b="1" dirty="0" smtClean="0">
                <a:latin typeface="Arial" charset="0"/>
              </a:rPr>
              <a:t>Olas a Pedido: </a:t>
            </a:r>
            <a:r>
              <a:rPr lang="es-ES_tradnl" sz="1800" dirty="0" smtClean="0">
                <a:latin typeface="Arial" charset="0"/>
              </a:rPr>
              <a:t>son olas planificadas en su conformación, pero que aún no se ha definido su lugar y hora de desembarco. </a:t>
            </a:r>
          </a:p>
          <a:p>
            <a:pPr marL="457200" indent="-457200" algn="just" defTabSz="762000">
              <a:lnSpc>
                <a:spcPct val="150000"/>
              </a:lnSpc>
            </a:pPr>
            <a:r>
              <a:rPr lang="es-ES_tradnl" sz="1800" dirty="0">
                <a:latin typeface="Arial" charset="0"/>
              </a:rPr>
              <a:t>	</a:t>
            </a:r>
            <a:r>
              <a:rPr lang="es-ES_tradnl" sz="1800" b="1" dirty="0" smtClean="0">
                <a:latin typeface="Arial" charset="0"/>
              </a:rPr>
              <a:t>Suministros de Emergencia Pre-posicionados</a:t>
            </a:r>
            <a:r>
              <a:rPr lang="es-ES_tradnl" sz="1800" dirty="0" smtClean="0">
                <a:latin typeface="Arial" charset="0"/>
              </a:rPr>
              <a:t>: Paquetes logísticos preparados, listos para ser desembarcados, ya sea por embarcaciones o medios aéreos. </a:t>
            </a:r>
          </a:p>
          <a:p>
            <a:pPr marL="457200" indent="-457200" algn="just" defTabSz="762000">
              <a:lnSpc>
                <a:spcPct val="150000"/>
              </a:lnSpc>
            </a:pPr>
            <a:r>
              <a:rPr lang="es-ES_tradnl" sz="1800" dirty="0">
                <a:latin typeface="Arial" charset="0"/>
              </a:rPr>
              <a:t>	</a:t>
            </a:r>
            <a:r>
              <a:rPr lang="es-ES_tradnl" sz="1800" b="1" dirty="0" smtClean="0">
                <a:latin typeface="Arial" charset="0"/>
              </a:rPr>
              <a:t>Suministros remanentes de la LF: </a:t>
            </a:r>
            <a:r>
              <a:rPr lang="es-ES_tradnl" sz="1800" dirty="0" smtClean="0">
                <a:latin typeface="Arial" charset="0"/>
              </a:rPr>
              <a:t>todo el resto del apoyo logístico que requiere la LF para el desarrollo de las operaciones en tierra.</a:t>
            </a:r>
          </a:p>
          <a:p>
            <a:pPr marL="457200" indent="-457200" algn="just" defTabSz="762000">
              <a:lnSpc>
                <a:spcPct val="150000"/>
              </a:lnSpc>
            </a:pPr>
            <a:r>
              <a:rPr lang="es-ES_tradnl" sz="1800" b="1" dirty="0" smtClean="0">
                <a:latin typeface="Arial" charset="0"/>
              </a:rPr>
              <a:t>Unidad de control: </a:t>
            </a:r>
            <a:r>
              <a:rPr lang="es-ES_tradnl" sz="1800" dirty="0" smtClean="0">
                <a:latin typeface="Arial" charset="0"/>
              </a:rPr>
              <a:t>tiene al grupo de control naval, grupo control táctico aéreo y al Grupo táctico Logístico (TACLOG)</a:t>
            </a:r>
            <a:r>
              <a:rPr lang="es-ES_tradnl" sz="1800" b="1" dirty="0" smtClean="0">
                <a:latin typeface="Arial" charset="0"/>
              </a:rPr>
              <a:t> </a:t>
            </a: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extLst>
      <p:ext uri="{BB962C8B-B14F-4D97-AF65-F5344CB8AC3E}">
        <p14:creationId xmlns:p14="http://schemas.microsoft.com/office/powerpoint/2010/main" val="34878124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116632"/>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Fases de una operación anfibia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096080"/>
            <a:ext cx="8215338" cy="5429264"/>
          </a:xfrm>
        </p:spPr>
        <p:txBody>
          <a:bodyPr anchor="t">
            <a:noAutofit/>
          </a:bodyPr>
          <a:lstStyle/>
          <a:p>
            <a:pPr algn="just" defTabSz="762000">
              <a:lnSpc>
                <a:spcPct val="150000"/>
              </a:lnSpc>
              <a:buClrTx/>
              <a:buSzPct val="100000"/>
            </a:pPr>
            <a:r>
              <a:rPr lang="es-ES_tradnl" sz="1800" b="1" dirty="0" smtClean="0">
                <a:latin typeface="Arial" charset="0"/>
              </a:rPr>
              <a:t>7.   </a:t>
            </a:r>
            <a:r>
              <a:rPr lang="es-ES_tradnl" sz="1800" b="1" u="sng" dirty="0" smtClean="0">
                <a:latin typeface="Arial" charset="0"/>
              </a:rPr>
              <a:t>TÉRMINO</a:t>
            </a:r>
          </a:p>
          <a:p>
            <a:pPr marL="457200" indent="-457200" algn="just" defTabSz="762000">
              <a:lnSpc>
                <a:spcPct val="150000"/>
              </a:lnSpc>
            </a:pPr>
            <a:r>
              <a:rPr lang="es-ES_tradnl" sz="1800" b="1" dirty="0" smtClean="0">
                <a:latin typeface="Arial" charset="0"/>
              </a:rPr>
              <a:t>	</a:t>
            </a:r>
            <a:r>
              <a:rPr lang="es-ES_tradnl" sz="1800" dirty="0" smtClean="0">
                <a:latin typeface="Arial" charset="0"/>
              </a:rPr>
              <a:t>Se produce con el </a:t>
            </a:r>
            <a:r>
              <a:rPr lang="es-ES_tradnl" sz="1800" b="1" dirty="0" smtClean="0">
                <a:latin typeface="Arial" charset="0"/>
              </a:rPr>
              <a:t>cumplimiento de la Misión </a:t>
            </a:r>
            <a:r>
              <a:rPr lang="es-ES_tradnl" sz="1800" dirty="0" smtClean="0">
                <a:latin typeface="Arial" charset="0"/>
              </a:rPr>
              <a:t>de la AF, o cuando hubo cambios en la situación que hacen que la misión NO tenga sentido o sea inalcanzable</a:t>
            </a:r>
            <a:r>
              <a:rPr lang="es-ES_tradnl" sz="1800" b="1" dirty="0" smtClean="0">
                <a:latin typeface="Arial" charset="0"/>
              </a:rPr>
              <a:t>.</a:t>
            </a:r>
          </a:p>
          <a:p>
            <a:pPr marL="457200" indent="-457200" algn="just" defTabSz="762000">
              <a:lnSpc>
                <a:spcPct val="150000"/>
              </a:lnSpc>
            </a:pPr>
            <a:r>
              <a:rPr lang="es-ES_tradnl" sz="1800" b="1" dirty="0">
                <a:latin typeface="Arial" charset="0"/>
              </a:rPr>
              <a:t>	</a:t>
            </a:r>
            <a:r>
              <a:rPr lang="es-ES_tradnl" sz="1800" dirty="0" smtClean="0">
                <a:latin typeface="Arial" charset="0"/>
              </a:rPr>
              <a:t>De acuerdo a lo dispuesto en la</a:t>
            </a:r>
            <a:r>
              <a:rPr lang="es-ES_tradnl" sz="1800" b="1" dirty="0" smtClean="0">
                <a:latin typeface="Arial" charset="0"/>
              </a:rPr>
              <a:t> DI </a:t>
            </a:r>
            <a:r>
              <a:rPr lang="es-ES_tradnl" sz="1800" dirty="0" smtClean="0">
                <a:latin typeface="Arial" charset="0"/>
              </a:rPr>
              <a:t>la LF puede volver a embarcarse o permanecer en tierra para subordinarse a la maniobra conjunta del Teatro de Operaciones.</a:t>
            </a:r>
            <a:r>
              <a:rPr lang="es-ES_tradnl" sz="1800" b="1" dirty="0" smtClean="0">
                <a:latin typeface="Arial" charset="0"/>
              </a:rPr>
              <a:t> </a:t>
            </a: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pic>
        <p:nvPicPr>
          <p:cNvPr id="5" name="Picture 2" descr="C:\Users\13989707-2\Desktop\1.jpg"/>
          <p:cNvPicPr>
            <a:picLocks noChangeAspect="1" noChangeArrowheads="1"/>
          </p:cNvPicPr>
          <p:nvPr/>
        </p:nvPicPr>
        <p:blipFill>
          <a:blip r:embed="rId3"/>
          <a:srcRect/>
          <a:stretch>
            <a:fillRect/>
          </a:stretch>
        </p:blipFill>
        <p:spPr bwMode="auto">
          <a:xfrm>
            <a:off x="1475657" y="4123496"/>
            <a:ext cx="4032448" cy="27345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77301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TIPOS DE OPERACIONES ANFIBIAS</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642910" y="1196752"/>
            <a:ext cx="8215338" cy="4320480"/>
          </a:xfrm>
        </p:spPr>
        <p:txBody>
          <a:bodyPr>
            <a:noAutofit/>
          </a:bodyPr>
          <a:lstStyle/>
          <a:p>
            <a:pPr marL="198438" indent="-198438" algn="just" defTabSz="762000">
              <a:lnSpc>
                <a:spcPct val="150000"/>
              </a:lnSpc>
              <a:buFont typeface="Wingdings" pitchFamily="2" charset="2"/>
              <a:buChar char="§"/>
            </a:pPr>
            <a:r>
              <a:rPr lang="es-ES_tradnl" b="1" dirty="0" smtClean="0">
                <a:latin typeface="Arial" charset="0"/>
              </a:rPr>
              <a:t>Asalto Anfibio: desembarco en una zona hostil o potencialmente hostil. Su potencia de combate en tierra, parte de cero.</a:t>
            </a:r>
          </a:p>
          <a:p>
            <a:pPr marL="198438" indent="-198438" algn="just" defTabSz="762000">
              <a:lnSpc>
                <a:spcPct val="150000"/>
              </a:lnSpc>
              <a:buFont typeface="Wingdings" pitchFamily="2" charset="2"/>
              <a:buChar char="§"/>
            </a:pPr>
            <a:r>
              <a:rPr lang="es-ES_tradnl" b="1" dirty="0" smtClean="0">
                <a:latin typeface="Arial" charset="0"/>
              </a:rPr>
              <a:t>Incursión Anfibia: desembarco rápido, ocupación temporal y reembarque planificado (o retirada del AO).</a:t>
            </a:r>
          </a:p>
          <a:p>
            <a:pPr marL="198438" indent="-198438" algn="just" defTabSz="762000">
              <a:lnSpc>
                <a:spcPct val="150000"/>
              </a:lnSpc>
              <a:buFont typeface="Wingdings" pitchFamily="2" charset="2"/>
              <a:buChar char="§"/>
            </a:pPr>
            <a:r>
              <a:rPr lang="es-ES_tradnl" b="1" dirty="0" smtClean="0">
                <a:latin typeface="Arial" charset="0"/>
              </a:rPr>
              <a:t>Retirada Anfibia: Extracción de fuerzas de tierra a mar, en condición de presión enemiga.</a:t>
            </a:r>
          </a:p>
          <a:p>
            <a:pPr marL="198438" indent="-198438" algn="just" defTabSz="762000">
              <a:lnSpc>
                <a:spcPct val="150000"/>
              </a:lnSpc>
              <a:buFont typeface="Wingdings" pitchFamily="2" charset="2"/>
              <a:buChar char="§"/>
            </a:pPr>
            <a:r>
              <a:rPr lang="es-ES_tradnl" b="1" dirty="0" smtClean="0">
                <a:latin typeface="Arial" charset="0"/>
              </a:rPr>
              <a:t>Demostración Anfibia: Confundir el enemigo con distintos despliegues de fuerzas. Es una decepción</a:t>
            </a:r>
          </a:p>
          <a:p>
            <a:pPr marL="198438" indent="-198438" algn="just" defTabSz="762000">
              <a:lnSpc>
                <a:spcPct val="150000"/>
              </a:lnSpc>
              <a:buFont typeface="Wingdings" pitchFamily="2" charset="2"/>
              <a:buChar char="§"/>
            </a:pPr>
            <a:r>
              <a:rPr lang="es-ES_tradnl" b="1" dirty="0" smtClean="0">
                <a:latin typeface="Arial" charset="0"/>
              </a:rPr>
              <a:t>Respuesta Crisis: Aprovechar la capacidad anfibia para MOOTW</a:t>
            </a:r>
            <a:endParaRPr lang="es-ES_tradnl" b="1" dirty="0">
              <a:latin typeface="Arial" charset="0"/>
            </a:endParaRPr>
          </a:p>
        </p:txBody>
      </p:sp>
      <p:pic>
        <p:nvPicPr>
          <p:cNvPr id="1026" name="Picture 2" descr="C:\Users\13989707-2\Desktop\4.jpg"/>
          <p:cNvPicPr>
            <a:picLocks noChangeAspect="1" noChangeArrowheads="1"/>
          </p:cNvPicPr>
          <p:nvPr/>
        </p:nvPicPr>
        <p:blipFill>
          <a:blip r:embed="rId2"/>
          <a:srcRect/>
          <a:stretch>
            <a:fillRect/>
          </a:stretch>
        </p:blipFill>
        <p:spPr bwMode="auto">
          <a:xfrm>
            <a:off x="3184833" y="5496227"/>
            <a:ext cx="2199192" cy="1389156"/>
          </a:xfrm>
          <a:prstGeom prst="rect">
            <a:avLst/>
          </a:prstGeom>
          <a:ln>
            <a:noFill/>
          </a:ln>
          <a:effectLst>
            <a:softEdge rad="112500"/>
          </a:effectLst>
        </p:spPr>
      </p:pic>
      <p:pic>
        <p:nvPicPr>
          <p:cNvPr id="8"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Tree>
    <p:extLst>
      <p:ext uri="{BB962C8B-B14F-4D97-AF65-F5344CB8AC3E}">
        <p14:creationId xmlns:p14="http://schemas.microsoft.com/office/powerpoint/2010/main" val="316151670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44624"/>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ASALTO ANFIBIO</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642910" y="908720"/>
            <a:ext cx="8215338" cy="5256584"/>
          </a:xfrm>
        </p:spPr>
        <p:txBody>
          <a:bodyPr anchor="t">
            <a:noAutofit/>
          </a:bodyPr>
          <a:lstStyle/>
          <a:p>
            <a:pPr algn="just" defTabSz="762000">
              <a:lnSpc>
                <a:spcPct val="150000"/>
              </a:lnSpc>
            </a:pPr>
            <a:r>
              <a:rPr lang="es-ES_tradnl" sz="1800" b="1" dirty="0" smtClean="0">
                <a:latin typeface="Arial" charset="0"/>
              </a:rPr>
              <a:t>Asalto Anfibio: </a:t>
            </a:r>
            <a:r>
              <a:rPr lang="es-ES_tradnl" sz="1800" dirty="0" smtClean="0">
                <a:latin typeface="Arial" charset="0"/>
              </a:rPr>
              <a:t>desembarco en una zona hostil o potencialmente hostil. Su potencia de combate en tierra, parte de cero</a:t>
            </a:r>
            <a:r>
              <a:rPr lang="es-ES_tradnl" sz="1800" b="1" dirty="0" smtClean="0">
                <a:latin typeface="Arial" charset="0"/>
              </a:rPr>
              <a:t>.</a:t>
            </a:r>
            <a:endParaRPr lang="es-ES_tradnl" sz="1800" dirty="0" smtClean="0">
              <a:latin typeface="Arial" charset="0"/>
            </a:endParaRPr>
          </a:p>
          <a:p>
            <a:pPr algn="just" defTabSz="762000">
              <a:lnSpc>
                <a:spcPct val="150000"/>
              </a:lnSpc>
            </a:pPr>
            <a:r>
              <a:rPr lang="es-ES_tradnl" sz="1800" dirty="0" smtClean="0">
                <a:latin typeface="Arial" charset="0"/>
              </a:rPr>
              <a:t>Envío de tropas a tierra, usando el vector aéreo y marítimo.</a:t>
            </a:r>
          </a:p>
          <a:p>
            <a:pPr algn="just" defTabSz="762000">
              <a:lnSpc>
                <a:spcPct val="150000"/>
              </a:lnSpc>
            </a:pPr>
            <a:r>
              <a:rPr lang="es-ES_tradnl" sz="1800" dirty="0" smtClean="0">
                <a:latin typeface="Arial" charset="0"/>
              </a:rPr>
              <a:t>El Asalto se planifica para el día D. Su primera ola es a la hora H o L.</a:t>
            </a:r>
          </a:p>
          <a:p>
            <a:pPr algn="just" defTabSz="762000">
              <a:lnSpc>
                <a:spcPct val="150000"/>
              </a:lnSpc>
            </a:pPr>
            <a:r>
              <a:rPr lang="es-ES_tradnl" sz="1800" dirty="0" smtClean="0">
                <a:latin typeface="Arial" charset="0"/>
              </a:rPr>
              <a:t>Se apoya con las acciones pre-desembarco, Bombardeo Naval y Aéreo.</a:t>
            </a:r>
          </a:p>
          <a:p>
            <a:pPr algn="just" defTabSz="762000">
              <a:lnSpc>
                <a:spcPct val="150000"/>
              </a:lnSpc>
            </a:pPr>
            <a:r>
              <a:rPr lang="es-ES_tradnl" sz="1800" dirty="0" smtClean="0">
                <a:latin typeface="Arial" charset="0"/>
              </a:rPr>
              <a:t>Lograr el Poder de combate, para cumplir con la maniobra en tierra. Normalmente una fuerza de combate, considera una Unidad de Reserva.</a:t>
            </a:r>
            <a:endParaRPr lang="es-ES_tradnl" sz="1800" dirty="0">
              <a:latin typeface="Arial" charset="0"/>
            </a:endParaRPr>
          </a:p>
        </p:txBody>
      </p:sp>
      <p:pic>
        <p:nvPicPr>
          <p:cNvPr id="8"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pic>
        <p:nvPicPr>
          <p:cNvPr id="6" name="Picture 2" descr="C:\Users\13989707-2\Desktop\T1 IM PARRA\FOTOS EXPO\DSC_2379.JPG"/>
          <p:cNvPicPr>
            <a:picLocks noChangeAspect="1" noChangeArrowheads="1"/>
          </p:cNvPicPr>
          <p:nvPr/>
        </p:nvPicPr>
        <p:blipFill>
          <a:blip r:embed="rId3" cstate="print"/>
          <a:srcRect/>
          <a:stretch>
            <a:fillRect/>
          </a:stretch>
        </p:blipFill>
        <p:spPr bwMode="auto">
          <a:xfrm>
            <a:off x="795579" y="4088272"/>
            <a:ext cx="6656741" cy="27251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83232139"/>
      </p:ext>
    </p:extLst>
  </p:cSld>
  <p:clrMapOvr>
    <a:masterClrMapping/>
  </p:clrMapOvr>
  <p:timing>
    <p:tnLst>
      <p:par>
        <p:cTn id="1" dur="indefinite" restart="never" nodeType="tmRoot"/>
      </p:par>
    </p:tnLst>
  </p:timing>
</p:sld>
</file>

<file path=ppt/theme/theme1.xml><?xml version="1.0" encoding="utf-8"?>
<a:theme xmlns:a="http://schemas.openxmlformats.org/drawingml/2006/main" name="Técnico">
  <a:themeElements>
    <a:clrScheme name="Técnico">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écnico">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écnico">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10421</TotalTime>
  <Words>1128</Words>
  <Application>Microsoft Office PowerPoint</Application>
  <PresentationFormat>On-screen Show (4:3)</PresentationFormat>
  <Paragraphs>181</Paragraphs>
  <Slides>26</Slides>
  <Notes>3</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Técnico</vt:lpstr>
      <vt:lpstr>PowerPoint Presentation</vt:lpstr>
      <vt:lpstr>TEMARIO</vt:lpstr>
      <vt:lpstr>OPERACIONES ANFIBIAS</vt:lpstr>
      <vt:lpstr>OPERACIONES ANFIBIAS</vt:lpstr>
      <vt:lpstr>Fuerza anfibia (AF)</vt:lpstr>
      <vt:lpstr>Fuerza DE TAREA anfibia (ATF)</vt:lpstr>
      <vt:lpstr>Fuerza DE DESEMBARCO (LF)</vt:lpstr>
      <vt:lpstr>RELACIONES DE MANDO</vt:lpstr>
      <vt:lpstr>DISEÑO DEL AROP</vt:lpstr>
      <vt:lpstr>DISEÑO DEL AROP</vt:lpstr>
      <vt:lpstr>DISEÑO DEL AROP</vt:lpstr>
      <vt:lpstr>Fases de una operación anfibia</vt:lpstr>
      <vt:lpstr>Fases de una operación anfibia</vt:lpstr>
      <vt:lpstr>Fases de una operación anfibia</vt:lpstr>
      <vt:lpstr>Fases de una operación anfibia</vt:lpstr>
      <vt:lpstr>Fases de una operación anfibia</vt:lpstr>
      <vt:lpstr>Fases de una operación anfibia</vt:lpstr>
      <vt:lpstr>Fases de una operación anfibia</vt:lpstr>
      <vt:lpstr>CONFIGURACIÓN</vt:lpstr>
      <vt:lpstr>CONFIGURACIÓN</vt:lpstr>
      <vt:lpstr>CONFIGURACIÓN</vt:lpstr>
      <vt:lpstr>Fases de una operación anfibia</vt:lpstr>
      <vt:lpstr>Fases de una operación anfibia</vt:lpstr>
      <vt:lpstr>Fases de una operación anfibia</vt:lpstr>
      <vt:lpstr>TIPOS DE OPERACIONES ANFIBIAS</vt:lpstr>
      <vt:lpstr>ASALTO ANFIBIO</vt:lpstr>
    </vt:vector>
  </TitlesOfParts>
  <Company>RevolucionUnattended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OPERACIONES ANFIBIAS</dc:title>
  <dc:creator>17.212.039-3</dc:creator>
  <cp:lastModifiedBy>Microsoft</cp:lastModifiedBy>
  <cp:revision>106</cp:revision>
  <dcterms:created xsi:type="dcterms:W3CDTF">2021-02-11T00:12:36Z</dcterms:created>
  <dcterms:modified xsi:type="dcterms:W3CDTF">2026-02-07T16:39:25Z</dcterms:modified>
</cp:coreProperties>
</file>