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516" y="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C190F-3FC4-4E8F-9991-B18029DDDA66}" type="datetimeFigureOut">
              <a:rPr lang="es-ES" smtClean="0"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36AAC-64A4-4196-965C-AEAAA895238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C190F-3FC4-4E8F-9991-B18029DDDA66}" type="datetimeFigureOut">
              <a:rPr lang="es-ES" smtClean="0"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36AAC-64A4-4196-965C-AEAAA895238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C190F-3FC4-4E8F-9991-B18029DDDA66}" type="datetimeFigureOut">
              <a:rPr lang="es-ES" smtClean="0"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36AAC-64A4-4196-965C-AEAAA895238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C190F-3FC4-4E8F-9991-B18029DDDA66}" type="datetimeFigureOut">
              <a:rPr lang="es-ES" smtClean="0"/>
              <a:t>25/04/2021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36AAC-64A4-4196-965C-AEAAA895238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C190F-3FC4-4E8F-9991-B18029DDDA66}" type="datetimeFigureOut">
              <a:rPr lang="es-ES" smtClean="0"/>
              <a:t>25/04/2021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36AAC-64A4-4196-965C-AEAAA895238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C190F-3FC4-4E8F-9991-B18029DDDA66}" type="datetimeFigureOut">
              <a:rPr lang="es-ES" smtClean="0"/>
              <a:t>25/04/2021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36AAC-64A4-4196-965C-AEAAA895238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C190F-3FC4-4E8F-9991-B18029DDDA66}" type="datetimeFigureOut">
              <a:rPr lang="es-ES" smtClean="0"/>
              <a:t>25/04/2021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36AAC-64A4-4196-965C-AEAAA895238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C190F-3FC4-4E8F-9991-B18029DDDA66}" type="datetimeFigureOut">
              <a:rPr lang="es-ES" smtClean="0"/>
              <a:t>25/04/2021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36AAC-64A4-4196-965C-AEAAA895238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C190F-3FC4-4E8F-9991-B18029DDDA66}" type="datetimeFigureOut">
              <a:rPr lang="es-ES" smtClean="0"/>
              <a:t>25/04/2021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36AAC-64A4-4196-965C-AEAAA895238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C190F-3FC4-4E8F-9991-B18029DDDA66}" type="datetimeFigureOut">
              <a:rPr lang="es-ES" smtClean="0"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36AAC-64A4-4196-965C-AEAAA895238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C190F-3FC4-4E8F-9991-B18029DDDA66}" type="datetimeFigureOut">
              <a:rPr lang="es-ES" smtClean="0"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36AAC-64A4-4196-965C-AEAAA895238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C190F-3FC4-4E8F-9991-B18029DDDA66}" type="datetimeFigureOut">
              <a:rPr lang="es-ES" smtClean="0"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36AAC-64A4-4196-965C-AEAAA8952383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357290" y="1997839"/>
            <a:ext cx="671517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/>
              <a:t>Algoritmo</a:t>
            </a:r>
          </a:p>
          <a:p>
            <a:pPr algn="ctr"/>
            <a:endParaRPr lang="es-MX" dirty="0"/>
          </a:p>
          <a:p>
            <a:pPr algn="ctr"/>
            <a:r>
              <a:rPr lang="es-MX" b="1" dirty="0" smtClean="0"/>
              <a:t>Descripción</a:t>
            </a:r>
          </a:p>
          <a:p>
            <a:endParaRPr lang="es-MX" b="1" dirty="0"/>
          </a:p>
          <a:p>
            <a:pPr algn="just"/>
            <a:r>
              <a:rPr lang="es-MX" dirty="0" smtClean="0"/>
              <a:t>En </a:t>
            </a:r>
            <a:r>
              <a:rPr lang="es-MX" dirty="0"/>
              <a:t>matemáticas, lógica, ciencias de la computación y disciplinas relacionadas, un algoritmo ​ es un conjunto de instrucciones o reglas definidas y no-ambiguas, ordenadas y finitas que permite, típicamente, solucionar un problema, realizar un cómputo, procesar datos y llevar a cabo otras tareas o actividades.​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pload.wikimedia.org/wikipedia/commons/0/06/For-loop-diagram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0"/>
            <a:ext cx="2857500" cy="62103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14414" y="1928802"/>
            <a:ext cx="68580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/>
              <a:t>Las siguientes son acciones previas a la realización del diagrama de flujo</a:t>
            </a:r>
            <a:r>
              <a:rPr lang="es-MX" dirty="0" smtClean="0"/>
              <a:t>:</a:t>
            </a:r>
          </a:p>
          <a:p>
            <a:pPr algn="ctr"/>
            <a:endParaRPr lang="es-MX" dirty="0"/>
          </a:p>
          <a:p>
            <a:r>
              <a:rPr lang="es-MX" dirty="0"/>
              <a:t>Definir qué se espera obtener del diagrama de flujo</a:t>
            </a:r>
            <a:r>
              <a:rPr lang="es-MX" dirty="0" smtClean="0"/>
              <a:t>.</a:t>
            </a:r>
          </a:p>
          <a:p>
            <a:endParaRPr lang="es-MX" dirty="0"/>
          </a:p>
          <a:p>
            <a:r>
              <a:rPr lang="es-MX" dirty="0"/>
              <a:t>Identificar quién lo empleará y cómo</a:t>
            </a:r>
            <a:r>
              <a:rPr lang="es-MX" dirty="0" smtClean="0"/>
              <a:t>.</a:t>
            </a:r>
          </a:p>
          <a:p>
            <a:endParaRPr lang="es-MX" dirty="0"/>
          </a:p>
          <a:p>
            <a:r>
              <a:rPr lang="es-MX" dirty="0"/>
              <a:t>Establecer el nivel de detalle requerido</a:t>
            </a:r>
            <a:r>
              <a:rPr lang="es-MX" dirty="0" smtClean="0"/>
              <a:t>.</a:t>
            </a:r>
          </a:p>
          <a:p>
            <a:endParaRPr lang="es-MX" dirty="0"/>
          </a:p>
          <a:p>
            <a:r>
              <a:rPr lang="es-MX" dirty="0" smtClean="0"/>
              <a:t>Determinar </a:t>
            </a:r>
            <a:r>
              <a:rPr lang="es-MX" dirty="0"/>
              <a:t>los límites del proceso a describir.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14414" y="889844"/>
            <a:ext cx="664373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/>
              <a:t>Los pasos a seguir para construir el diagrama de flujo son</a:t>
            </a:r>
            <a:r>
              <a:rPr lang="es-MX" dirty="0" smtClean="0"/>
              <a:t>:</a:t>
            </a:r>
          </a:p>
          <a:p>
            <a:endParaRPr lang="es-MX" dirty="0"/>
          </a:p>
          <a:p>
            <a:pPr algn="just"/>
            <a:r>
              <a:rPr lang="es-MX" dirty="0"/>
              <a:t>Establecer el alcance del proceso a describir. De esta manera quedará fijado el comienzo y el final del diagrama. Frecuentemente el comienzo es la salida del proceso previo y el final la entrada al proceso siguiente.</a:t>
            </a:r>
          </a:p>
          <a:p>
            <a:pPr algn="just"/>
            <a:r>
              <a:rPr lang="es-MX" dirty="0"/>
              <a:t>Identificar y listar las principales actividades/subprocesos que están incluidos en el proceso a describir y su orden cronológico.</a:t>
            </a:r>
          </a:p>
          <a:p>
            <a:pPr algn="just"/>
            <a:r>
              <a:rPr lang="es-MX" dirty="0"/>
              <a:t>Si el nivel de detalle definido incluye actividades menores, listarlas también.</a:t>
            </a:r>
          </a:p>
          <a:p>
            <a:pPr algn="just"/>
            <a:r>
              <a:rPr lang="es-MX" dirty="0"/>
              <a:t>Identificar y listar los puntos de decisión.</a:t>
            </a:r>
          </a:p>
          <a:p>
            <a:pPr algn="just"/>
            <a:r>
              <a:rPr lang="es-MX" dirty="0"/>
              <a:t>Construir el diagrama respetando la secuencia cronológica y asignando los correspondientes símbolos.</a:t>
            </a:r>
          </a:p>
          <a:p>
            <a:pPr algn="just"/>
            <a:r>
              <a:rPr lang="es-MX" dirty="0"/>
              <a:t>Prueba para ver errores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210</Words>
  <Application>Microsoft Office PowerPoint</Application>
  <PresentationFormat>Presentación en pantalla (4:3)</PresentationFormat>
  <Paragraphs>22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Tema de Office</vt:lpstr>
      <vt:lpstr>Diapositiva 1</vt:lpstr>
      <vt:lpstr>Diapositiva 2</vt:lpstr>
      <vt:lpstr>Diapositiva 3</vt:lpstr>
      <vt:lpstr>Diapositiva 4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samuel varela</dc:creator>
  <cp:lastModifiedBy>samuel varela</cp:lastModifiedBy>
  <cp:revision>1</cp:revision>
  <dcterms:created xsi:type="dcterms:W3CDTF">2021-04-26T02:24:57Z</dcterms:created>
  <dcterms:modified xsi:type="dcterms:W3CDTF">2021-04-26T02:34:05Z</dcterms:modified>
</cp:coreProperties>
</file>