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75" r:id="rId2"/>
    <p:sldId id="317" r:id="rId3"/>
    <p:sldId id="318" r:id="rId4"/>
    <p:sldId id="319" r:id="rId5"/>
    <p:sldId id="320" r:id="rId6"/>
    <p:sldId id="321" r:id="rId7"/>
    <p:sldId id="322" r:id="rId8"/>
    <p:sldId id="323" r:id="rId9"/>
    <p:sldId id="324" r:id="rId10"/>
    <p:sldId id="325" r:id="rId11"/>
    <p:sldId id="327" r:id="rId12"/>
    <p:sldId id="328" r:id="rId13"/>
    <p:sldId id="326" r:id="rId14"/>
  </p:sldIdLst>
  <p:sldSz cx="9144000" cy="6858000" type="letter"/>
  <p:notesSz cx="6888163" cy="10020300"/>
  <p:defaultTextStyle>
    <a:defPPr>
      <a:defRPr lang="es-ES_tradnl"/>
    </a:defPPr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C00"/>
    <a:srgbClr val="FF99FF"/>
    <a:srgbClr val="EF7D59"/>
    <a:srgbClr val="FFCC00"/>
    <a:srgbClr val="66FF33"/>
    <a:srgbClr val="FFFF00"/>
    <a:srgbClr val="FF3300"/>
    <a:srgbClr val="CCFFFF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727" autoAdjust="0"/>
    <p:restoredTop sz="99076" autoAdjust="0"/>
  </p:normalViewPr>
  <p:slideViewPr>
    <p:cSldViewPr>
      <p:cViewPr varScale="1">
        <p:scale>
          <a:sx n="92" d="100"/>
          <a:sy n="92" d="100"/>
        </p:scale>
        <p:origin x="1866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84871" cy="501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4955" tIns="52477" rIns="104955" bIns="52477" numCol="1" anchor="t" anchorCtr="0" compatLnSpc="1">
            <a:prstTxWarp prst="textNoShape">
              <a:avLst/>
            </a:prstTxWarp>
          </a:bodyPr>
          <a:lstStyle>
            <a:lvl1pPr defTabSz="1049343"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2291" name="Rectangle 1027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03292" y="1"/>
            <a:ext cx="2984871" cy="501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4955" tIns="52477" rIns="104955" bIns="52477" numCol="1" anchor="t" anchorCtr="0" compatLnSpc="1">
            <a:prstTxWarp prst="textNoShape">
              <a:avLst/>
            </a:prstTxWarp>
          </a:bodyPr>
          <a:lstStyle>
            <a:lvl1pPr algn="r" defTabSz="1049343"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2292" name="Rectangle 1028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9110"/>
            <a:ext cx="2984871" cy="501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4955" tIns="52477" rIns="104955" bIns="52477" numCol="1" anchor="b" anchorCtr="0" compatLnSpc="1">
            <a:prstTxWarp prst="textNoShape">
              <a:avLst/>
            </a:prstTxWarp>
          </a:bodyPr>
          <a:lstStyle>
            <a:lvl1pPr defTabSz="1049343"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2293" name="Rectangle 1029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03292" y="9519110"/>
            <a:ext cx="2984871" cy="501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4955" tIns="52477" rIns="104955" bIns="52477" numCol="1" anchor="b" anchorCtr="0" compatLnSpc="1">
            <a:prstTxWarp prst="textNoShape">
              <a:avLst/>
            </a:prstTxWarp>
          </a:bodyPr>
          <a:lstStyle>
            <a:lvl1pPr algn="r" defTabSz="1049343">
              <a:defRPr/>
            </a:lvl1pPr>
          </a:lstStyle>
          <a:p>
            <a:pPr>
              <a:defRPr/>
            </a:pPr>
            <a:fld id="{5BAC0235-99E1-4E1D-9F93-4CC9753F5ADE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554624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84871" cy="501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4955" tIns="52477" rIns="104955" bIns="52477" numCol="1" anchor="t" anchorCtr="0" compatLnSpc="1">
            <a:prstTxWarp prst="textNoShape">
              <a:avLst/>
            </a:prstTxWarp>
          </a:bodyPr>
          <a:lstStyle>
            <a:lvl1pPr defTabSz="1049343"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03292" y="1"/>
            <a:ext cx="2984871" cy="501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4955" tIns="52477" rIns="104955" bIns="52477" numCol="1" anchor="t" anchorCtr="0" compatLnSpc="1">
            <a:prstTxWarp prst="textNoShape">
              <a:avLst/>
            </a:prstTxWarp>
          </a:bodyPr>
          <a:lstStyle>
            <a:lvl1pPr algn="r" defTabSz="1049343"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41388" y="752475"/>
            <a:ext cx="5005387" cy="37560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8422" y="4759555"/>
            <a:ext cx="5051320" cy="4508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4955" tIns="52477" rIns="104955" bIns="5247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noProof="0" smtClean="0"/>
              <a:t>Haga clic para modificar el estilo de texto del patrón</a:t>
            </a:r>
          </a:p>
          <a:p>
            <a:pPr lvl="1"/>
            <a:r>
              <a:rPr lang="es-ES_tradnl" noProof="0" smtClean="0"/>
              <a:t>Segundo nivel</a:t>
            </a:r>
          </a:p>
          <a:p>
            <a:pPr lvl="2"/>
            <a:r>
              <a:rPr lang="es-ES_tradnl" noProof="0" smtClean="0"/>
              <a:t>Tercer nivel</a:t>
            </a:r>
          </a:p>
          <a:p>
            <a:pPr lvl="3"/>
            <a:r>
              <a:rPr lang="es-ES_tradnl" noProof="0" smtClean="0"/>
              <a:t>Cuarto nivel</a:t>
            </a:r>
          </a:p>
          <a:p>
            <a:pPr lvl="4"/>
            <a:r>
              <a:rPr lang="es-ES_tradnl" noProof="0" smtClean="0"/>
              <a:t>Quinto nivel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19110"/>
            <a:ext cx="2984871" cy="501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4955" tIns="52477" rIns="104955" bIns="52477" numCol="1" anchor="b" anchorCtr="0" compatLnSpc="1">
            <a:prstTxWarp prst="textNoShape">
              <a:avLst/>
            </a:prstTxWarp>
          </a:bodyPr>
          <a:lstStyle>
            <a:lvl1pPr defTabSz="1049343"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03292" y="9519110"/>
            <a:ext cx="2984871" cy="501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4955" tIns="52477" rIns="104955" bIns="52477" numCol="1" anchor="b" anchorCtr="0" compatLnSpc="1">
            <a:prstTxWarp prst="textNoShape">
              <a:avLst/>
            </a:prstTxWarp>
          </a:bodyPr>
          <a:lstStyle>
            <a:lvl1pPr algn="r" defTabSz="1049343">
              <a:defRPr/>
            </a:lvl1pPr>
          </a:lstStyle>
          <a:p>
            <a:pPr>
              <a:defRPr/>
            </a:pPr>
            <a:fld id="{214E3612-1610-4E1F-97F5-F2E54FA28604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7232850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C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943408-194B-486C-9011-31513A296B37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729A4E-CE19-4888-AAFB-295517D209B2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1513" cy="5486400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87388" y="609600"/>
            <a:ext cx="5675312" cy="5486400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A3C58F-EE2F-4306-BF8B-2FDE1F374480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F52DE4-D7C8-4CDD-BB14-0AA72B94DBED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7370BE-0BBD-4E13-A9FD-A1315512846F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87388" y="1981200"/>
            <a:ext cx="3808412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08413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DE4EEA-D3C8-46C6-8B75-BD6DC0DC1DC1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1584FF-15EB-458D-8619-13568AEB7B4D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DAE682-519E-4B8E-84A3-0AEC9EC32CA0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19D7EA-8F40-42EE-B600-E19ED14537BA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6EBE02-E933-4515-AB5E-48D385071683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CL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538984-7C34-4F15-8B57-965190624D05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7388" y="609600"/>
            <a:ext cx="77692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smtClean="0"/>
              <a:t>Haga clic para modificar el estilo de título del patrón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7388" y="1981200"/>
            <a:ext cx="7769225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7388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2613" y="6248400"/>
            <a:ext cx="2898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1613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A0CDE5B0-8508-4D08-87C8-E7D4D81D0E6C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191"/>
          <p:cNvSpPr txBox="1">
            <a:spLocks noChangeArrowheads="1"/>
          </p:cNvSpPr>
          <p:nvPr/>
        </p:nvSpPr>
        <p:spPr bwMode="auto">
          <a:xfrm>
            <a:off x="2924175" y="2538413"/>
            <a:ext cx="534988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700" b="1">
                <a:solidFill>
                  <a:srgbClr val="0070C0"/>
                </a:solidFill>
                <a:latin typeface="Arial" charset="0"/>
              </a:rPr>
              <a:t>1,17 Mn</a:t>
            </a:r>
            <a:endParaRPr lang="es-ES_tradnl" sz="600" b="1">
              <a:solidFill>
                <a:srgbClr val="0070C0"/>
              </a:solidFill>
              <a:latin typeface="Arial" charset="0"/>
            </a:endParaRPr>
          </a:p>
        </p:txBody>
      </p:sp>
      <p:pic>
        <p:nvPicPr>
          <p:cNvPr id="2051" name="1 Imagen" descr="c. chacao 2.bmp"/>
          <p:cNvPicPr>
            <a:picLocks noChangeAspect="1"/>
          </p:cNvPicPr>
          <p:nvPr/>
        </p:nvPicPr>
        <p:blipFill>
          <a:blip r:embed="rId2" cstate="print">
            <a:lum bright="34000"/>
          </a:blip>
          <a:srcRect l="1563" t="7291" r="7178" b="1932"/>
          <a:stretch>
            <a:fillRect/>
          </a:stretch>
        </p:blipFill>
        <p:spPr bwMode="auto">
          <a:xfrm>
            <a:off x="0" y="0"/>
            <a:ext cx="9193213" cy="6858000"/>
          </a:xfrm>
          <a:prstGeom prst="rect">
            <a:avLst/>
          </a:prstGeom>
          <a:noFill/>
          <a:ln w="9525">
            <a:solidFill>
              <a:srgbClr val="007C00">
                <a:alpha val="98824"/>
              </a:srgbClr>
            </a:solidFill>
            <a:miter lim="800000"/>
            <a:headEnd/>
            <a:tailEnd/>
          </a:ln>
        </p:spPr>
      </p:pic>
      <p:sp>
        <p:nvSpPr>
          <p:cNvPr id="2052" name="Text Box 14"/>
          <p:cNvSpPr txBox="1">
            <a:spLocks noChangeArrowheads="1"/>
          </p:cNvSpPr>
          <p:nvPr/>
        </p:nvSpPr>
        <p:spPr bwMode="auto">
          <a:xfrm>
            <a:off x="5084763" y="3036888"/>
            <a:ext cx="9286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Redonda</a:t>
            </a:r>
          </a:p>
        </p:txBody>
      </p:sp>
      <p:sp>
        <p:nvSpPr>
          <p:cNvPr id="2053" name="Text Box 21"/>
          <p:cNvSpPr txBox="1">
            <a:spLocks noChangeArrowheads="1"/>
          </p:cNvSpPr>
          <p:nvPr/>
        </p:nvSpPr>
        <p:spPr bwMode="auto">
          <a:xfrm>
            <a:off x="5487988" y="3738563"/>
            <a:ext cx="1295400" cy="236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500">
                <a:latin typeface="Arial" charset="0"/>
              </a:rPr>
              <a:t> Pta. </a:t>
            </a:r>
          </a:p>
          <a:p>
            <a:pPr>
              <a:lnSpc>
                <a:spcPct val="40000"/>
              </a:lnSpc>
              <a:spcBef>
                <a:spcPct val="50000"/>
              </a:spcBef>
            </a:pPr>
            <a:r>
              <a:rPr lang="es-ES_tradnl" sz="500">
                <a:latin typeface="Arial" charset="0"/>
              </a:rPr>
              <a:t>Quetrelquen</a:t>
            </a:r>
          </a:p>
        </p:txBody>
      </p:sp>
      <p:sp>
        <p:nvSpPr>
          <p:cNvPr id="2054" name="Text Box 23"/>
          <p:cNvSpPr txBox="1">
            <a:spLocks noChangeArrowheads="1"/>
          </p:cNvSpPr>
          <p:nvPr/>
        </p:nvSpPr>
        <p:spPr bwMode="auto">
          <a:xfrm>
            <a:off x="2246313" y="4703763"/>
            <a:ext cx="642937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I. Cochinos</a:t>
            </a:r>
          </a:p>
        </p:txBody>
      </p:sp>
      <p:sp>
        <p:nvSpPr>
          <p:cNvPr id="2055" name="Text Box 25"/>
          <p:cNvSpPr txBox="1">
            <a:spLocks noChangeArrowheads="1"/>
          </p:cNvSpPr>
          <p:nvPr/>
        </p:nvSpPr>
        <p:spPr bwMode="auto">
          <a:xfrm>
            <a:off x="965200" y="3524250"/>
            <a:ext cx="64293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Corona</a:t>
            </a:r>
          </a:p>
        </p:txBody>
      </p:sp>
      <p:sp>
        <p:nvSpPr>
          <p:cNvPr id="2056" name="Text Box 27"/>
          <p:cNvSpPr txBox="1">
            <a:spLocks noChangeArrowheads="1"/>
          </p:cNvSpPr>
          <p:nvPr/>
        </p:nvSpPr>
        <p:spPr bwMode="auto">
          <a:xfrm>
            <a:off x="1928813" y="1214438"/>
            <a:ext cx="85725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800" dirty="0" err="1">
                <a:latin typeface="Arial" charset="0"/>
              </a:rPr>
              <a:t>Ites</a:t>
            </a:r>
            <a:r>
              <a:rPr lang="es-ES_tradnl" sz="800" dirty="0">
                <a:latin typeface="Arial" charset="0"/>
              </a:rPr>
              <a:t>. </a:t>
            </a:r>
            <a:r>
              <a:rPr lang="es-ES_tradnl" sz="800" dirty="0" err="1">
                <a:latin typeface="Arial" charset="0"/>
              </a:rPr>
              <a:t>Carelmapu</a:t>
            </a:r>
            <a:endParaRPr lang="es-ES_tradnl" sz="800" dirty="0">
              <a:latin typeface="Arial" charset="0"/>
            </a:endParaRPr>
          </a:p>
        </p:txBody>
      </p:sp>
      <p:sp>
        <p:nvSpPr>
          <p:cNvPr id="2057" name="Text Box 33"/>
          <p:cNvSpPr txBox="1">
            <a:spLocks noChangeArrowheads="1"/>
          </p:cNvSpPr>
          <p:nvPr/>
        </p:nvSpPr>
        <p:spPr bwMode="auto">
          <a:xfrm>
            <a:off x="285750" y="3178175"/>
            <a:ext cx="785813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</a:t>
            </a:r>
            <a:r>
              <a:rPr lang="es-ES_tradnl" sz="600" dirty="0" err="1">
                <a:latin typeface="Arial" charset="0"/>
              </a:rPr>
              <a:t>Guapacho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2058" name="Text Box 34"/>
          <p:cNvSpPr txBox="1">
            <a:spLocks noChangeArrowheads="1"/>
          </p:cNvSpPr>
          <p:nvPr/>
        </p:nvSpPr>
        <p:spPr bwMode="auto">
          <a:xfrm>
            <a:off x="-82550" y="3457576"/>
            <a:ext cx="857250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</a:t>
            </a:r>
            <a:r>
              <a:rPr lang="es-ES_tradnl" sz="600" dirty="0" err="1">
                <a:latin typeface="Arial" charset="0"/>
              </a:rPr>
              <a:t>Huechucuicui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2059" name="Text Box 98"/>
          <p:cNvSpPr txBox="1">
            <a:spLocks noChangeArrowheads="1"/>
          </p:cNvSpPr>
          <p:nvPr/>
        </p:nvSpPr>
        <p:spPr bwMode="auto">
          <a:xfrm>
            <a:off x="785813" y="2786063"/>
            <a:ext cx="5302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1,41 </a:t>
            </a:r>
            <a:r>
              <a:rPr lang="es-ES_tradnl" sz="600" dirty="0">
                <a:latin typeface="Arial" charset="0"/>
              </a:rPr>
              <a:t>Mn</a:t>
            </a:r>
          </a:p>
        </p:txBody>
      </p:sp>
      <p:sp>
        <p:nvSpPr>
          <p:cNvPr id="2060" name="AutoShape 144"/>
          <p:cNvSpPr>
            <a:spLocks noChangeArrowheads="1"/>
          </p:cNvSpPr>
          <p:nvPr/>
        </p:nvSpPr>
        <p:spPr bwMode="auto">
          <a:xfrm>
            <a:off x="4214813" y="4143375"/>
            <a:ext cx="77787" cy="76200"/>
          </a:xfrm>
          <a:prstGeom prst="plus">
            <a:avLst>
              <a:gd name="adj" fmla="val 35417"/>
            </a:avLst>
          </a:prstGeom>
          <a:solidFill>
            <a:schemeClr val="tx1"/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CL"/>
          </a:p>
        </p:txBody>
      </p:sp>
      <p:sp>
        <p:nvSpPr>
          <p:cNvPr id="2062" name="Text Box 194"/>
          <p:cNvSpPr txBox="1">
            <a:spLocks noChangeArrowheads="1"/>
          </p:cNvSpPr>
          <p:nvPr/>
        </p:nvSpPr>
        <p:spPr bwMode="auto">
          <a:xfrm>
            <a:off x="2462213" y="2166938"/>
            <a:ext cx="928687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Doña Sebastiana E.  DA5s</a:t>
            </a:r>
          </a:p>
        </p:txBody>
      </p:sp>
      <p:sp>
        <p:nvSpPr>
          <p:cNvPr id="2063" name="Text Box 195"/>
          <p:cNvSpPr txBox="1">
            <a:spLocks noChangeArrowheads="1"/>
          </p:cNvSpPr>
          <p:nvPr/>
        </p:nvSpPr>
        <p:spPr bwMode="auto">
          <a:xfrm>
            <a:off x="2281238" y="1857375"/>
            <a:ext cx="928687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Doña Sebastiana W. D5s</a:t>
            </a:r>
          </a:p>
        </p:txBody>
      </p:sp>
      <p:sp>
        <p:nvSpPr>
          <p:cNvPr id="2064" name="Text Box 202"/>
          <p:cNvSpPr txBox="1">
            <a:spLocks noChangeArrowheads="1"/>
          </p:cNvSpPr>
          <p:nvPr/>
        </p:nvSpPr>
        <p:spPr bwMode="auto">
          <a:xfrm>
            <a:off x="4643438" y="2428875"/>
            <a:ext cx="571500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</a:t>
            </a:r>
            <a:r>
              <a:rPr lang="es-ES_tradnl" sz="600" dirty="0" err="1">
                <a:latin typeface="Arial" charset="0"/>
              </a:rPr>
              <a:t>Lenqui</a:t>
            </a:r>
            <a:r>
              <a:rPr lang="es-ES_tradnl" sz="600" dirty="0">
                <a:latin typeface="Arial" charset="0"/>
              </a:rPr>
              <a:t> </a:t>
            </a:r>
            <a:r>
              <a:rPr lang="es-ES_tradnl" sz="600" dirty="0" smtClean="0">
                <a:latin typeface="Arial" charset="0"/>
              </a:rPr>
              <a:t>D12s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2065" name="Text Box 204"/>
          <p:cNvSpPr txBox="1">
            <a:spLocks noChangeArrowheads="1"/>
          </p:cNvSpPr>
          <p:nvPr/>
        </p:nvSpPr>
        <p:spPr bwMode="auto">
          <a:xfrm>
            <a:off x="6572250" y="2786063"/>
            <a:ext cx="714375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Barranco D12s</a:t>
            </a:r>
          </a:p>
        </p:txBody>
      </p:sp>
      <p:sp>
        <p:nvSpPr>
          <p:cNvPr id="2066" name="Text Box 215"/>
          <p:cNvSpPr txBox="1">
            <a:spLocks noChangeArrowheads="1"/>
          </p:cNvSpPr>
          <p:nvPr/>
        </p:nvSpPr>
        <p:spPr bwMode="auto">
          <a:xfrm>
            <a:off x="571500" y="4572000"/>
            <a:ext cx="628650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Ahui DR5s</a:t>
            </a:r>
          </a:p>
        </p:txBody>
      </p:sp>
      <p:sp>
        <p:nvSpPr>
          <p:cNvPr id="2067" name="Text Box 219"/>
          <p:cNvSpPr txBox="1">
            <a:spLocks noChangeArrowheads="1"/>
          </p:cNvSpPr>
          <p:nvPr/>
        </p:nvSpPr>
        <p:spPr bwMode="auto">
          <a:xfrm>
            <a:off x="1714500" y="5357813"/>
            <a:ext cx="714375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Colorada  D5s</a:t>
            </a:r>
          </a:p>
        </p:txBody>
      </p:sp>
      <p:sp>
        <p:nvSpPr>
          <p:cNvPr id="2068" name="Text Box 222"/>
          <p:cNvSpPr txBox="1">
            <a:spLocks noChangeArrowheads="1"/>
          </p:cNvSpPr>
          <p:nvPr/>
        </p:nvSpPr>
        <p:spPr bwMode="auto">
          <a:xfrm>
            <a:off x="5286375" y="4071938"/>
            <a:ext cx="785813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San Gallan D10s</a:t>
            </a:r>
          </a:p>
        </p:txBody>
      </p:sp>
      <p:sp>
        <p:nvSpPr>
          <p:cNvPr id="2069" name="Text Box 230"/>
          <p:cNvSpPr txBox="1">
            <a:spLocks noChangeArrowheads="1"/>
          </p:cNvSpPr>
          <p:nvPr/>
        </p:nvSpPr>
        <p:spPr bwMode="auto">
          <a:xfrm>
            <a:off x="6357938" y="4929188"/>
            <a:ext cx="785812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Tres Cruces D15s</a:t>
            </a:r>
          </a:p>
        </p:txBody>
      </p:sp>
      <p:sp>
        <p:nvSpPr>
          <p:cNvPr id="2070" name="Text Box 236"/>
          <p:cNvSpPr txBox="1">
            <a:spLocks noChangeArrowheads="1"/>
          </p:cNvSpPr>
          <p:nvPr/>
        </p:nvSpPr>
        <p:spPr bwMode="auto">
          <a:xfrm>
            <a:off x="7286625" y="3143250"/>
            <a:ext cx="714375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Coronel DV3s</a:t>
            </a:r>
          </a:p>
        </p:txBody>
      </p:sp>
      <p:sp>
        <p:nvSpPr>
          <p:cNvPr id="2071" name="Text Box 269"/>
          <p:cNvSpPr txBox="1">
            <a:spLocks noChangeArrowheads="1"/>
          </p:cNvSpPr>
          <p:nvPr/>
        </p:nvSpPr>
        <p:spPr bwMode="auto">
          <a:xfrm>
            <a:off x="1714500" y="6162675"/>
            <a:ext cx="327977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1600">
                <a:latin typeface="Arial" charset="0"/>
              </a:rPr>
              <a:t>I S L A     C H I L O É </a:t>
            </a:r>
          </a:p>
        </p:txBody>
      </p:sp>
      <p:sp>
        <p:nvSpPr>
          <p:cNvPr id="2072" name="Line 279"/>
          <p:cNvSpPr>
            <a:spLocks noChangeShapeType="1"/>
          </p:cNvSpPr>
          <p:nvPr/>
        </p:nvSpPr>
        <p:spPr bwMode="auto">
          <a:xfrm>
            <a:off x="608013" y="2976563"/>
            <a:ext cx="457200" cy="4524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MX"/>
          </a:p>
        </p:txBody>
      </p:sp>
      <p:sp>
        <p:nvSpPr>
          <p:cNvPr id="2073" name="Text Box 220"/>
          <p:cNvSpPr txBox="1">
            <a:spLocks noChangeArrowheads="1"/>
          </p:cNvSpPr>
          <p:nvPr/>
        </p:nvSpPr>
        <p:spPr bwMode="auto">
          <a:xfrm>
            <a:off x="5786438" y="4572000"/>
            <a:ext cx="785812" cy="2857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Roca Remolinos                     GrDR(2+1)14s</a:t>
            </a:r>
          </a:p>
        </p:txBody>
      </p:sp>
      <p:sp>
        <p:nvSpPr>
          <p:cNvPr id="2074" name="Text Box 331"/>
          <p:cNvSpPr txBox="1">
            <a:spLocks noChangeArrowheads="1"/>
          </p:cNvSpPr>
          <p:nvPr/>
        </p:nvSpPr>
        <p:spPr bwMode="auto">
          <a:xfrm>
            <a:off x="3868738" y="2678113"/>
            <a:ext cx="857250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600">
                <a:latin typeface="Arial" charset="0"/>
                <a:cs typeface="Arial" charset="0"/>
              </a:rPr>
              <a:t>Rda.Carelmapu</a:t>
            </a:r>
          </a:p>
        </p:txBody>
      </p:sp>
      <p:sp>
        <p:nvSpPr>
          <p:cNvPr id="2075" name="Line 332"/>
          <p:cNvSpPr>
            <a:spLocks noChangeShapeType="1"/>
          </p:cNvSpPr>
          <p:nvPr/>
        </p:nvSpPr>
        <p:spPr bwMode="auto">
          <a:xfrm flipH="1">
            <a:off x="3714750" y="2571750"/>
            <a:ext cx="285750" cy="2143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MX"/>
          </a:p>
        </p:txBody>
      </p:sp>
      <p:cxnSp>
        <p:nvCxnSpPr>
          <p:cNvPr id="2076" name="202 Conector recto de flecha"/>
          <p:cNvCxnSpPr>
            <a:cxnSpLocks noChangeShapeType="1"/>
            <a:stCxn id="2063" idx="1"/>
          </p:cNvCxnSpPr>
          <p:nvPr/>
        </p:nvCxnSpPr>
        <p:spPr bwMode="auto">
          <a:xfrm rot="10800000" flipV="1">
            <a:off x="2106613" y="1995488"/>
            <a:ext cx="174625" cy="398462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77" name="204 Conector recto de flecha"/>
          <p:cNvCxnSpPr>
            <a:cxnSpLocks noChangeShapeType="1"/>
            <a:stCxn id="2062" idx="1"/>
          </p:cNvCxnSpPr>
          <p:nvPr/>
        </p:nvCxnSpPr>
        <p:spPr bwMode="auto">
          <a:xfrm rot="10800000" flipV="1">
            <a:off x="2320925" y="2305050"/>
            <a:ext cx="141288" cy="12382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78" name="207 Conector recto de flecha"/>
          <p:cNvCxnSpPr>
            <a:cxnSpLocks noChangeShapeType="1"/>
          </p:cNvCxnSpPr>
          <p:nvPr/>
        </p:nvCxnSpPr>
        <p:spPr bwMode="auto">
          <a:xfrm rot="5400000" flipH="1" flipV="1">
            <a:off x="538163" y="3390900"/>
            <a:ext cx="500062" cy="719138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79" name="210 Conector recto de flecha"/>
          <p:cNvCxnSpPr>
            <a:cxnSpLocks noChangeShapeType="1"/>
            <a:stCxn id="2067" idx="0"/>
          </p:cNvCxnSpPr>
          <p:nvPr/>
        </p:nvCxnSpPr>
        <p:spPr bwMode="auto">
          <a:xfrm rot="5400000" flipH="1" flipV="1">
            <a:off x="2019301" y="5162550"/>
            <a:ext cx="247650" cy="14287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80" name="212 Conector recto de flecha"/>
          <p:cNvCxnSpPr>
            <a:cxnSpLocks noChangeShapeType="1"/>
            <a:stCxn id="2068" idx="0"/>
          </p:cNvCxnSpPr>
          <p:nvPr/>
        </p:nvCxnSpPr>
        <p:spPr bwMode="auto">
          <a:xfrm rot="5400000" flipH="1" flipV="1">
            <a:off x="5909469" y="3694906"/>
            <a:ext cx="147638" cy="60642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81" name="214 Conector recto de flecha"/>
          <p:cNvCxnSpPr>
            <a:cxnSpLocks noChangeShapeType="1"/>
            <a:stCxn id="2073" idx="0"/>
          </p:cNvCxnSpPr>
          <p:nvPr/>
        </p:nvCxnSpPr>
        <p:spPr bwMode="auto">
          <a:xfrm rot="5400000" flipH="1" flipV="1">
            <a:off x="5983288" y="4054475"/>
            <a:ext cx="714375" cy="32067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82" name="223 Conector recto de flecha"/>
          <p:cNvCxnSpPr>
            <a:cxnSpLocks noChangeShapeType="1"/>
            <a:stCxn id="2069" idx="0"/>
          </p:cNvCxnSpPr>
          <p:nvPr/>
        </p:nvCxnSpPr>
        <p:spPr bwMode="auto">
          <a:xfrm rot="5400000" flipH="1" flipV="1">
            <a:off x="6769100" y="4411663"/>
            <a:ext cx="500063" cy="534987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83" name="225 Conector recto de flecha"/>
          <p:cNvCxnSpPr>
            <a:cxnSpLocks noChangeShapeType="1"/>
            <a:stCxn id="2066" idx="0"/>
          </p:cNvCxnSpPr>
          <p:nvPr/>
        </p:nvCxnSpPr>
        <p:spPr bwMode="auto">
          <a:xfrm rot="5400000" flipH="1" flipV="1">
            <a:off x="1019175" y="4162425"/>
            <a:ext cx="276225" cy="54292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grpSp>
        <p:nvGrpSpPr>
          <p:cNvPr id="2084" name="226 Grupo"/>
          <p:cNvGrpSpPr>
            <a:grpSpLocks/>
          </p:cNvGrpSpPr>
          <p:nvPr/>
        </p:nvGrpSpPr>
        <p:grpSpPr bwMode="auto">
          <a:xfrm>
            <a:off x="2357438" y="3751263"/>
            <a:ext cx="1000125" cy="762000"/>
            <a:chOff x="3643311" y="4250541"/>
            <a:chExt cx="1000137" cy="761901"/>
          </a:xfrm>
        </p:grpSpPr>
        <p:sp>
          <p:nvSpPr>
            <p:cNvPr id="2447" name="Text Box 215"/>
            <p:cNvSpPr txBox="1">
              <a:spLocks noChangeArrowheads="1"/>
            </p:cNvSpPr>
            <p:nvPr/>
          </p:nvSpPr>
          <p:spPr bwMode="auto">
            <a:xfrm>
              <a:off x="3786187" y="4643243"/>
              <a:ext cx="857261" cy="369199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s-ES_tradnl" sz="600">
                  <a:latin typeface="Arial" charset="0"/>
                </a:rPr>
                <a:t>Banco Inglés GrD(9)15s                             Sñ Cardinal Weste</a:t>
              </a:r>
            </a:p>
          </p:txBody>
        </p:sp>
        <p:cxnSp>
          <p:nvCxnSpPr>
            <p:cNvPr id="2448" name="229 Conector recto de flecha"/>
            <p:cNvCxnSpPr>
              <a:cxnSpLocks noChangeShapeType="1"/>
              <a:stCxn id="2447" idx="0"/>
            </p:cNvCxnSpPr>
            <p:nvPr/>
          </p:nvCxnSpPr>
          <p:spPr bwMode="auto">
            <a:xfrm rot="16200000" flipV="1">
              <a:off x="3732715" y="4161137"/>
              <a:ext cx="392702" cy="571509"/>
            </a:xfrm>
            <a:prstGeom prst="straightConnector1">
              <a:avLst/>
            </a:prstGeom>
            <a:noFill/>
            <a:ln w="12700" algn="ctr">
              <a:solidFill>
                <a:schemeClr val="tx1"/>
              </a:solidFill>
              <a:round/>
              <a:headEnd/>
              <a:tailEnd type="triangle" w="med" len="med"/>
            </a:ln>
          </p:spPr>
        </p:cxnSp>
      </p:grpSp>
      <p:sp>
        <p:nvSpPr>
          <p:cNvPr id="2089" name="Text Box 191"/>
          <p:cNvSpPr txBox="1">
            <a:spLocks noChangeArrowheads="1"/>
          </p:cNvSpPr>
          <p:nvPr/>
        </p:nvSpPr>
        <p:spPr bwMode="auto">
          <a:xfrm>
            <a:off x="1571604" y="2714620"/>
            <a:ext cx="534987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700" b="1" dirty="0" err="1">
                <a:solidFill>
                  <a:srgbClr val="0070C0"/>
                </a:solidFill>
                <a:latin typeface="Arial" charset="0"/>
              </a:rPr>
              <a:t>Dc</a:t>
            </a:r>
            <a:r>
              <a:rPr lang="es-ES_tradnl" sz="700" b="1" dirty="0">
                <a:solidFill>
                  <a:srgbClr val="0070C0"/>
                </a:solidFill>
                <a:latin typeface="Arial" charset="0"/>
              </a:rPr>
              <a:t>: </a:t>
            </a:r>
            <a:r>
              <a:rPr lang="es-ES_tradnl" sz="700" b="1" dirty="0" smtClean="0">
                <a:solidFill>
                  <a:srgbClr val="0070C0"/>
                </a:solidFill>
                <a:latin typeface="Arial" charset="0"/>
              </a:rPr>
              <a:t>055°</a:t>
            </a:r>
            <a:endParaRPr lang="es-ES_tradnl" sz="600" b="1" dirty="0">
              <a:solidFill>
                <a:srgbClr val="0070C0"/>
              </a:solidFill>
              <a:latin typeface="Arial" charset="0"/>
            </a:endParaRPr>
          </a:p>
        </p:txBody>
      </p:sp>
      <p:cxnSp>
        <p:nvCxnSpPr>
          <p:cNvPr id="2090" name="243 Conector recto de flecha"/>
          <p:cNvCxnSpPr>
            <a:cxnSpLocks noChangeShapeType="1"/>
          </p:cNvCxnSpPr>
          <p:nvPr/>
        </p:nvCxnSpPr>
        <p:spPr bwMode="auto">
          <a:xfrm rot="16200000" flipH="1">
            <a:off x="1059657" y="3702843"/>
            <a:ext cx="1619250" cy="404813"/>
          </a:xfrm>
          <a:prstGeom prst="straightConnector1">
            <a:avLst/>
          </a:prstGeom>
          <a:noFill/>
          <a:ln w="12700" algn="ctr">
            <a:solidFill>
              <a:srgbClr val="0070C0"/>
            </a:solidFill>
            <a:prstDash val="dashDot"/>
            <a:round/>
            <a:headEnd/>
            <a:tailEnd type="triangle" w="med" len="med"/>
          </a:ln>
        </p:spPr>
      </p:cxnSp>
      <p:sp>
        <p:nvSpPr>
          <p:cNvPr id="168" name="167 Arco"/>
          <p:cNvSpPr/>
          <p:nvPr/>
        </p:nvSpPr>
        <p:spPr bwMode="auto">
          <a:xfrm rot="5104892">
            <a:off x="1450182" y="3609181"/>
            <a:ext cx="1200150" cy="1058863"/>
          </a:xfrm>
          <a:prstGeom prst="arc">
            <a:avLst>
              <a:gd name="adj1" fmla="val 19077652"/>
              <a:gd name="adj2" fmla="val 1197957"/>
            </a:avLst>
          </a:prstGeom>
          <a:noFill/>
          <a:ln w="9525" cap="flat" cmpd="sng" algn="ctr">
            <a:solidFill>
              <a:srgbClr val="0070C0"/>
            </a:solidFill>
            <a:prstDash val="dashDot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/>
          </a:p>
        </p:txBody>
      </p:sp>
      <p:sp>
        <p:nvSpPr>
          <p:cNvPr id="2092" name="Text Box 191"/>
          <p:cNvSpPr txBox="1">
            <a:spLocks noChangeArrowheads="1"/>
          </p:cNvSpPr>
          <p:nvPr/>
        </p:nvSpPr>
        <p:spPr bwMode="auto">
          <a:xfrm>
            <a:off x="1417638" y="3857625"/>
            <a:ext cx="534987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700" b="1" dirty="0" smtClean="0">
                <a:solidFill>
                  <a:srgbClr val="0070C0"/>
                </a:solidFill>
                <a:latin typeface="Arial" charset="0"/>
              </a:rPr>
              <a:t>5,28 </a:t>
            </a:r>
            <a:r>
              <a:rPr lang="es-ES_tradnl" sz="700" b="1" dirty="0">
                <a:solidFill>
                  <a:srgbClr val="0070C0"/>
                </a:solidFill>
                <a:latin typeface="Arial" charset="0"/>
              </a:rPr>
              <a:t>Mn</a:t>
            </a:r>
            <a:endParaRPr lang="es-ES_tradnl" sz="600" b="1" dirty="0">
              <a:solidFill>
                <a:srgbClr val="0070C0"/>
              </a:solidFill>
              <a:latin typeface="Arial" charset="0"/>
            </a:endParaRPr>
          </a:p>
        </p:txBody>
      </p:sp>
      <p:cxnSp>
        <p:nvCxnSpPr>
          <p:cNvPr id="2094" name="251 Conector recto de flecha"/>
          <p:cNvCxnSpPr>
            <a:cxnSpLocks noChangeShapeType="1"/>
          </p:cNvCxnSpPr>
          <p:nvPr/>
        </p:nvCxnSpPr>
        <p:spPr bwMode="auto">
          <a:xfrm flipV="1">
            <a:off x="3143250" y="2857496"/>
            <a:ext cx="285742" cy="142880"/>
          </a:xfrm>
          <a:prstGeom prst="straightConnector1">
            <a:avLst/>
          </a:prstGeom>
          <a:noFill/>
          <a:ln w="12700" algn="ctr">
            <a:solidFill>
              <a:srgbClr val="0070C0"/>
            </a:solidFill>
            <a:prstDash val="dashDot"/>
            <a:round/>
            <a:headEnd/>
            <a:tailEnd type="triangle" w="med" len="med"/>
          </a:ln>
        </p:spPr>
      </p:cxnSp>
      <p:cxnSp>
        <p:nvCxnSpPr>
          <p:cNvPr id="2095" name="254 Conector recto de flecha"/>
          <p:cNvCxnSpPr>
            <a:cxnSpLocks noChangeShapeType="1"/>
          </p:cNvCxnSpPr>
          <p:nvPr/>
        </p:nvCxnSpPr>
        <p:spPr bwMode="auto">
          <a:xfrm rot="5400000" flipH="1" flipV="1">
            <a:off x="4394994" y="3118644"/>
            <a:ext cx="344487" cy="85725"/>
          </a:xfrm>
          <a:prstGeom prst="straightConnector1">
            <a:avLst/>
          </a:prstGeom>
          <a:noFill/>
          <a:ln w="12700" algn="ctr">
            <a:solidFill>
              <a:srgbClr val="0070C0"/>
            </a:solidFill>
            <a:prstDash val="dash"/>
            <a:round/>
            <a:headEnd/>
            <a:tailEnd type="stealth" w="med" len="med"/>
          </a:ln>
        </p:spPr>
      </p:cxnSp>
      <p:sp>
        <p:nvSpPr>
          <p:cNvPr id="2096" name="Text Box 191"/>
          <p:cNvSpPr txBox="1">
            <a:spLocks noChangeArrowheads="1"/>
          </p:cNvSpPr>
          <p:nvPr/>
        </p:nvSpPr>
        <p:spPr bwMode="auto">
          <a:xfrm>
            <a:off x="2647868" y="2666996"/>
            <a:ext cx="534988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700" b="1" dirty="0" err="1">
                <a:solidFill>
                  <a:srgbClr val="0070C0"/>
                </a:solidFill>
                <a:latin typeface="Arial" charset="0"/>
              </a:rPr>
              <a:t>Dc</a:t>
            </a:r>
            <a:r>
              <a:rPr lang="es-ES_tradnl" sz="700" b="1" dirty="0">
                <a:solidFill>
                  <a:srgbClr val="0070C0"/>
                </a:solidFill>
                <a:latin typeface="Arial" charset="0"/>
              </a:rPr>
              <a:t>: </a:t>
            </a:r>
            <a:r>
              <a:rPr lang="es-ES_tradnl" sz="700" b="1" dirty="0" smtClean="0">
                <a:solidFill>
                  <a:srgbClr val="0070C0"/>
                </a:solidFill>
                <a:latin typeface="Arial" charset="0"/>
              </a:rPr>
              <a:t>319°</a:t>
            </a:r>
            <a:endParaRPr lang="es-ES_tradnl" sz="600" b="1" dirty="0">
              <a:solidFill>
                <a:srgbClr val="0070C0"/>
              </a:solidFill>
              <a:latin typeface="Arial" charset="0"/>
            </a:endParaRPr>
          </a:p>
        </p:txBody>
      </p:sp>
      <p:cxnSp>
        <p:nvCxnSpPr>
          <p:cNvPr id="2097" name="260 Conector recto de flecha"/>
          <p:cNvCxnSpPr>
            <a:cxnSpLocks noChangeShapeType="1"/>
            <a:stCxn id="2064" idx="2"/>
          </p:cNvCxnSpPr>
          <p:nvPr/>
        </p:nvCxnSpPr>
        <p:spPr bwMode="auto">
          <a:xfrm rot="5400000">
            <a:off x="4745833" y="2674143"/>
            <a:ext cx="152398" cy="214312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98" name="266 Conector recto de flecha"/>
          <p:cNvCxnSpPr>
            <a:cxnSpLocks noChangeShapeType="1"/>
            <a:stCxn id="2065" idx="2"/>
          </p:cNvCxnSpPr>
          <p:nvPr/>
        </p:nvCxnSpPr>
        <p:spPr bwMode="auto">
          <a:xfrm rot="16200000" flipH="1">
            <a:off x="6781801" y="3209925"/>
            <a:ext cx="366712" cy="71437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99" name="268 Conector recto de flecha"/>
          <p:cNvCxnSpPr>
            <a:cxnSpLocks noChangeShapeType="1"/>
            <a:stCxn id="2070" idx="2"/>
          </p:cNvCxnSpPr>
          <p:nvPr/>
        </p:nvCxnSpPr>
        <p:spPr bwMode="auto">
          <a:xfrm rot="5400000">
            <a:off x="7327106" y="3405982"/>
            <a:ext cx="303213" cy="330200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100" name="275 Conector recto de flecha"/>
          <p:cNvCxnSpPr>
            <a:cxnSpLocks noChangeShapeType="1"/>
            <a:endCxn id="2417" idx="3"/>
          </p:cNvCxnSpPr>
          <p:nvPr/>
        </p:nvCxnSpPr>
        <p:spPr bwMode="auto">
          <a:xfrm flipV="1">
            <a:off x="1682749" y="2739206"/>
            <a:ext cx="414339" cy="404045"/>
          </a:xfrm>
          <a:prstGeom prst="straightConnector1">
            <a:avLst/>
          </a:prstGeom>
          <a:noFill/>
          <a:ln w="12700" algn="ctr">
            <a:solidFill>
              <a:srgbClr val="0070C0"/>
            </a:solidFill>
            <a:prstDash val="dashDot"/>
            <a:round/>
            <a:headEnd/>
            <a:tailEnd type="triangle" w="med" len="med"/>
          </a:ln>
        </p:spPr>
      </p:cxnSp>
      <p:sp>
        <p:nvSpPr>
          <p:cNvPr id="186" name="185 Arco"/>
          <p:cNvSpPr/>
          <p:nvPr/>
        </p:nvSpPr>
        <p:spPr bwMode="auto">
          <a:xfrm rot="308453">
            <a:off x="2898167" y="2638379"/>
            <a:ext cx="572278" cy="694941"/>
          </a:xfrm>
          <a:prstGeom prst="arc">
            <a:avLst>
              <a:gd name="adj1" fmla="val 16323175"/>
              <a:gd name="adj2" fmla="val 185969"/>
            </a:avLst>
          </a:prstGeom>
          <a:noFill/>
          <a:ln w="12700" cap="flat" cmpd="sng" algn="ctr">
            <a:solidFill>
              <a:srgbClr val="0070C0"/>
            </a:solidFill>
            <a:prstDash val="dashDot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/>
          </a:p>
        </p:txBody>
      </p:sp>
      <p:cxnSp>
        <p:nvCxnSpPr>
          <p:cNvPr id="2102" name="280 Conector recto de flecha"/>
          <p:cNvCxnSpPr>
            <a:cxnSpLocks noChangeShapeType="1"/>
            <a:endCxn id="375" idx="2"/>
          </p:cNvCxnSpPr>
          <p:nvPr/>
        </p:nvCxnSpPr>
        <p:spPr bwMode="auto">
          <a:xfrm rot="10800000">
            <a:off x="2899049" y="2784715"/>
            <a:ext cx="244203" cy="230480"/>
          </a:xfrm>
          <a:prstGeom prst="straightConnector1">
            <a:avLst/>
          </a:prstGeom>
          <a:noFill/>
          <a:ln w="12700" algn="ctr">
            <a:solidFill>
              <a:srgbClr val="0070C0"/>
            </a:solidFill>
            <a:prstDash val="dash"/>
            <a:round/>
            <a:headEnd/>
            <a:tailEnd type="stealth" w="med" len="med"/>
          </a:ln>
        </p:spPr>
      </p:cxnSp>
      <p:sp>
        <p:nvSpPr>
          <p:cNvPr id="2103" name="Text Box 191"/>
          <p:cNvSpPr txBox="1">
            <a:spLocks noChangeArrowheads="1"/>
          </p:cNvSpPr>
          <p:nvPr/>
        </p:nvSpPr>
        <p:spPr bwMode="auto">
          <a:xfrm>
            <a:off x="4133850" y="3019425"/>
            <a:ext cx="534988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700" b="1" dirty="0" err="1">
                <a:solidFill>
                  <a:srgbClr val="0070C0"/>
                </a:solidFill>
                <a:latin typeface="Arial" charset="0"/>
              </a:rPr>
              <a:t>Dc</a:t>
            </a:r>
            <a:r>
              <a:rPr lang="es-ES_tradnl" sz="700" b="1" dirty="0">
                <a:solidFill>
                  <a:srgbClr val="0070C0"/>
                </a:solidFill>
                <a:latin typeface="Arial" charset="0"/>
              </a:rPr>
              <a:t>: </a:t>
            </a:r>
            <a:r>
              <a:rPr lang="es-ES_tradnl" sz="700" b="1" dirty="0" smtClean="0">
                <a:solidFill>
                  <a:srgbClr val="0070C0"/>
                </a:solidFill>
                <a:latin typeface="Arial" charset="0"/>
              </a:rPr>
              <a:t>004°</a:t>
            </a:r>
            <a:endParaRPr lang="es-ES_tradnl" sz="600" b="1" dirty="0">
              <a:solidFill>
                <a:srgbClr val="0070C0"/>
              </a:solidFill>
              <a:latin typeface="Arial" charset="0"/>
            </a:endParaRPr>
          </a:p>
        </p:txBody>
      </p:sp>
      <p:sp>
        <p:nvSpPr>
          <p:cNvPr id="2105" name="Line 294"/>
          <p:cNvSpPr>
            <a:spLocks noChangeShapeType="1"/>
          </p:cNvSpPr>
          <p:nvPr/>
        </p:nvSpPr>
        <p:spPr bwMode="auto">
          <a:xfrm rot="-10542813" flipH="1" flipV="1">
            <a:off x="1292168" y="2151648"/>
            <a:ext cx="234950" cy="177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MX"/>
          </a:p>
        </p:txBody>
      </p:sp>
      <p:sp>
        <p:nvSpPr>
          <p:cNvPr id="2106" name="Line 295"/>
          <p:cNvSpPr>
            <a:spLocks noChangeShapeType="1"/>
          </p:cNvSpPr>
          <p:nvPr/>
        </p:nvSpPr>
        <p:spPr bwMode="auto">
          <a:xfrm rot="10594017" flipH="1">
            <a:off x="2919226" y="3448054"/>
            <a:ext cx="223953" cy="4571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MX"/>
          </a:p>
        </p:txBody>
      </p:sp>
      <p:sp>
        <p:nvSpPr>
          <p:cNvPr id="2107" name="Line 295"/>
          <p:cNvSpPr>
            <a:spLocks noChangeShapeType="1"/>
          </p:cNvSpPr>
          <p:nvPr/>
        </p:nvSpPr>
        <p:spPr bwMode="auto">
          <a:xfrm rot="10594017" flipH="1" flipV="1">
            <a:off x="3717922" y="3720963"/>
            <a:ext cx="210809" cy="11245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MX"/>
          </a:p>
        </p:txBody>
      </p:sp>
      <p:sp>
        <p:nvSpPr>
          <p:cNvPr id="2108" name="Line 295"/>
          <p:cNvSpPr>
            <a:spLocks noChangeShapeType="1"/>
          </p:cNvSpPr>
          <p:nvPr/>
        </p:nvSpPr>
        <p:spPr bwMode="auto">
          <a:xfrm rot="10594017" flipH="1" flipV="1">
            <a:off x="5859390" y="2592981"/>
            <a:ext cx="282742" cy="5872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MX"/>
          </a:p>
        </p:txBody>
      </p:sp>
      <p:sp>
        <p:nvSpPr>
          <p:cNvPr id="225" name="224 CuadroTexto"/>
          <p:cNvSpPr txBox="1"/>
          <p:nvPr/>
        </p:nvSpPr>
        <p:spPr>
          <a:xfrm>
            <a:off x="6786563" y="214313"/>
            <a:ext cx="2219325" cy="9239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Canal Chacao W-E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Carta n° 7210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Comandante</a:t>
            </a:r>
          </a:p>
        </p:txBody>
      </p:sp>
      <p:sp>
        <p:nvSpPr>
          <p:cNvPr id="243" name="242 Elipse"/>
          <p:cNvSpPr/>
          <p:nvPr/>
        </p:nvSpPr>
        <p:spPr bwMode="auto">
          <a:xfrm>
            <a:off x="3175000" y="2963863"/>
            <a:ext cx="71438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244" name="243 Elipse"/>
          <p:cNvSpPr/>
          <p:nvPr/>
        </p:nvSpPr>
        <p:spPr bwMode="auto">
          <a:xfrm>
            <a:off x="1679575" y="3111500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grpSp>
        <p:nvGrpSpPr>
          <p:cNvPr id="2116" name="307 Grupo"/>
          <p:cNvGrpSpPr>
            <a:grpSpLocks/>
          </p:cNvGrpSpPr>
          <p:nvPr/>
        </p:nvGrpSpPr>
        <p:grpSpPr bwMode="auto">
          <a:xfrm>
            <a:off x="142844" y="1571615"/>
            <a:ext cx="8786845" cy="3500447"/>
            <a:chOff x="143629" y="1571062"/>
            <a:chExt cx="8786089" cy="3501012"/>
          </a:xfrm>
        </p:grpSpPr>
        <p:cxnSp>
          <p:nvCxnSpPr>
            <p:cNvPr id="2440" name="237 Conector recto"/>
            <p:cNvCxnSpPr>
              <a:cxnSpLocks noChangeShapeType="1"/>
            </p:cNvCxnSpPr>
            <p:nvPr/>
          </p:nvCxnSpPr>
          <p:spPr bwMode="auto">
            <a:xfrm rot="16200000" flipH="1">
              <a:off x="137118" y="1577573"/>
              <a:ext cx="1583873" cy="1570851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441" name="239 Conector recto"/>
            <p:cNvCxnSpPr>
              <a:cxnSpLocks noChangeShapeType="1"/>
            </p:cNvCxnSpPr>
            <p:nvPr/>
          </p:nvCxnSpPr>
          <p:spPr bwMode="auto">
            <a:xfrm flipV="1">
              <a:off x="1714480" y="3000372"/>
              <a:ext cx="1500198" cy="154564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442" name="293 Conector recto"/>
            <p:cNvCxnSpPr>
              <a:cxnSpLocks noChangeShapeType="1"/>
            </p:cNvCxnSpPr>
            <p:nvPr/>
          </p:nvCxnSpPr>
          <p:spPr bwMode="auto">
            <a:xfrm>
              <a:off x="3214678" y="3000372"/>
              <a:ext cx="1357322" cy="35719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443" name="298 Conector recto"/>
            <p:cNvCxnSpPr>
              <a:cxnSpLocks noChangeShapeType="1"/>
            </p:cNvCxnSpPr>
            <p:nvPr/>
          </p:nvCxnSpPr>
          <p:spPr bwMode="auto">
            <a:xfrm>
              <a:off x="6600880" y="3690668"/>
              <a:ext cx="2328838" cy="1381406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</p:grpSp>
      <p:cxnSp>
        <p:nvCxnSpPr>
          <p:cNvPr id="2117" name="309 Conector recto"/>
          <p:cNvCxnSpPr>
            <a:cxnSpLocks noChangeShapeType="1"/>
          </p:cNvCxnSpPr>
          <p:nvPr/>
        </p:nvCxnSpPr>
        <p:spPr bwMode="auto">
          <a:xfrm flipV="1">
            <a:off x="2071688" y="2857500"/>
            <a:ext cx="642937" cy="7143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2118" name="Text Box 197"/>
          <p:cNvSpPr txBox="1">
            <a:spLocks noChangeArrowheads="1"/>
          </p:cNvSpPr>
          <p:nvPr/>
        </p:nvSpPr>
        <p:spPr bwMode="auto">
          <a:xfrm>
            <a:off x="3643313" y="2357438"/>
            <a:ext cx="714375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Bajo Colo-Colo  DV5s</a:t>
            </a:r>
          </a:p>
        </p:txBody>
      </p:sp>
      <p:cxnSp>
        <p:nvCxnSpPr>
          <p:cNvPr id="2119" name="315 Conector recto"/>
          <p:cNvCxnSpPr>
            <a:cxnSpLocks noChangeShapeType="1"/>
          </p:cNvCxnSpPr>
          <p:nvPr/>
        </p:nvCxnSpPr>
        <p:spPr bwMode="auto">
          <a:xfrm flipV="1">
            <a:off x="1643047" y="3065463"/>
            <a:ext cx="642937" cy="71437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sysDash"/>
            <a:round/>
            <a:headEnd/>
            <a:tailEnd/>
          </a:ln>
        </p:spPr>
      </p:cxnSp>
      <p:sp>
        <p:nvSpPr>
          <p:cNvPr id="2121" name="Text Box 183"/>
          <p:cNvSpPr txBox="1">
            <a:spLocks noChangeArrowheads="1"/>
          </p:cNvSpPr>
          <p:nvPr/>
        </p:nvSpPr>
        <p:spPr bwMode="auto">
          <a:xfrm>
            <a:off x="1163618" y="3100387"/>
            <a:ext cx="693738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 smtClean="0">
                <a:solidFill>
                  <a:srgbClr val="0070C0"/>
                </a:solidFill>
                <a:latin typeface="Arial" charset="0"/>
              </a:rPr>
              <a:t>Pc </a:t>
            </a:r>
            <a:r>
              <a:rPr lang="es-ES_tradnl" sz="600" b="1" dirty="0" smtClean="0">
                <a:solidFill>
                  <a:srgbClr val="0070C0"/>
                </a:solidFill>
                <a:latin typeface="Arial" charset="0"/>
              </a:rPr>
              <a:t>1,08`</a:t>
            </a:r>
            <a:endParaRPr lang="es-ES_tradnl" sz="600" b="1" dirty="0">
              <a:solidFill>
                <a:srgbClr val="0070C0"/>
              </a:solidFill>
              <a:latin typeface="Arial" charset="0"/>
            </a:endParaRPr>
          </a:p>
        </p:txBody>
      </p:sp>
      <p:sp>
        <p:nvSpPr>
          <p:cNvPr id="2122" name="Text Box 98"/>
          <p:cNvSpPr txBox="1">
            <a:spLocks noChangeArrowheads="1"/>
          </p:cNvSpPr>
          <p:nvPr/>
        </p:nvSpPr>
        <p:spPr bwMode="auto">
          <a:xfrm>
            <a:off x="2143125" y="2897188"/>
            <a:ext cx="5302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7,8 c</a:t>
            </a:r>
          </a:p>
        </p:txBody>
      </p:sp>
      <p:sp>
        <p:nvSpPr>
          <p:cNvPr id="2123" name="Text Box 205"/>
          <p:cNvSpPr txBox="1">
            <a:spLocks noChangeArrowheads="1"/>
          </p:cNvSpPr>
          <p:nvPr/>
        </p:nvSpPr>
        <p:spPr bwMode="auto">
          <a:xfrm>
            <a:off x="142875" y="3786188"/>
            <a:ext cx="857250" cy="50783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Corona           D10s                          </a:t>
            </a:r>
            <a:r>
              <a:rPr lang="es-ES_tradnl" sz="600" dirty="0" err="1">
                <a:latin typeface="Arial" charset="0"/>
              </a:rPr>
              <a:t>Sñ</a:t>
            </a:r>
            <a:r>
              <a:rPr lang="es-ES_tradnl" sz="600" dirty="0">
                <a:latin typeface="Arial" charset="0"/>
              </a:rPr>
              <a:t> </a:t>
            </a:r>
            <a:r>
              <a:rPr lang="es-ES_tradnl" sz="600" dirty="0" smtClean="0">
                <a:latin typeface="Arial" charset="0"/>
              </a:rPr>
              <a:t>Niebla(2)30s</a:t>
            </a:r>
          </a:p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RACON “o”</a:t>
            </a:r>
            <a:endParaRPr lang="es-ES_tradnl" sz="600" dirty="0">
              <a:latin typeface="Arial" charset="0"/>
            </a:endParaRPr>
          </a:p>
        </p:txBody>
      </p:sp>
      <p:cxnSp>
        <p:nvCxnSpPr>
          <p:cNvPr id="2124" name="348 Conector recto"/>
          <p:cNvCxnSpPr>
            <a:cxnSpLocks noChangeShapeType="1"/>
          </p:cNvCxnSpPr>
          <p:nvPr/>
        </p:nvCxnSpPr>
        <p:spPr bwMode="auto">
          <a:xfrm>
            <a:off x="4572000" y="3357563"/>
            <a:ext cx="2028825" cy="33337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397" name="396 Elipse"/>
          <p:cNvSpPr/>
          <p:nvPr/>
        </p:nvSpPr>
        <p:spPr bwMode="auto">
          <a:xfrm>
            <a:off x="4543425" y="3319463"/>
            <a:ext cx="71438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cxnSp>
        <p:nvCxnSpPr>
          <p:cNvPr id="2126" name="251 Conector recto de flecha"/>
          <p:cNvCxnSpPr>
            <a:cxnSpLocks noChangeShapeType="1"/>
          </p:cNvCxnSpPr>
          <p:nvPr/>
        </p:nvCxnSpPr>
        <p:spPr bwMode="auto">
          <a:xfrm rot="16200000" flipH="1">
            <a:off x="4362451" y="3505200"/>
            <a:ext cx="723900" cy="409575"/>
          </a:xfrm>
          <a:prstGeom prst="straightConnector1">
            <a:avLst/>
          </a:prstGeom>
          <a:noFill/>
          <a:ln w="12700" algn="ctr">
            <a:solidFill>
              <a:srgbClr val="0070C0"/>
            </a:solidFill>
            <a:prstDash val="dashDot"/>
            <a:round/>
            <a:headEnd/>
            <a:tailEnd type="triangle" w="med" len="med"/>
          </a:ln>
        </p:spPr>
      </p:cxnSp>
      <p:sp>
        <p:nvSpPr>
          <p:cNvPr id="402" name="401 Arco"/>
          <p:cNvSpPr/>
          <p:nvPr/>
        </p:nvSpPr>
        <p:spPr bwMode="auto">
          <a:xfrm rot="4992767">
            <a:off x="4413250" y="3300413"/>
            <a:ext cx="774700" cy="825500"/>
          </a:xfrm>
          <a:prstGeom prst="arc">
            <a:avLst>
              <a:gd name="adj1" fmla="val 16323175"/>
              <a:gd name="adj2" fmla="val 185969"/>
            </a:avLst>
          </a:prstGeom>
          <a:noFill/>
          <a:ln w="12700" cap="flat" cmpd="sng" algn="ctr">
            <a:solidFill>
              <a:srgbClr val="0070C0"/>
            </a:solidFill>
            <a:prstDash val="dashDot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/>
          </a:p>
        </p:txBody>
      </p:sp>
      <p:sp>
        <p:nvSpPr>
          <p:cNvPr id="2128" name="Text Box 191"/>
          <p:cNvSpPr txBox="1">
            <a:spLocks noChangeArrowheads="1"/>
          </p:cNvSpPr>
          <p:nvPr/>
        </p:nvSpPr>
        <p:spPr bwMode="auto">
          <a:xfrm>
            <a:off x="4657725" y="3621088"/>
            <a:ext cx="534988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700" b="1" smtClean="0">
                <a:solidFill>
                  <a:srgbClr val="0070C0"/>
                </a:solidFill>
                <a:latin typeface="Arial" charset="0"/>
              </a:rPr>
              <a:t>2,62 </a:t>
            </a:r>
            <a:r>
              <a:rPr lang="es-ES_tradnl" sz="700" b="1" dirty="0">
                <a:solidFill>
                  <a:srgbClr val="0070C0"/>
                </a:solidFill>
                <a:latin typeface="Arial" charset="0"/>
              </a:rPr>
              <a:t>Mn</a:t>
            </a:r>
            <a:endParaRPr lang="es-ES_tradnl" sz="600" b="1" dirty="0">
              <a:solidFill>
                <a:srgbClr val="0070C0"/>
              </a:solidFill>
              <a:latin typeface="Arial" charset="0"/>
            </a:endParaRPr>
          </a:p>
        </p:txBody>
      </p:sp>
      <p:sp>
        <p:nvSpPr>
          <p:cNvPr id="2129" name="Line 295"/>
          <p:cNvSpPr>
            <a:spLocks noChangeShapeType="1"/>
          </p:cNvSpPr>
          <p:nvPr/>
        </p:nvSpPr>
        <p:spPr bwMode="auto">
          <a:xfrm rot="10594017" flipH="1" flipV="1">
            <a:off x="7527925" y="5173663"/>
            <a:ext cx="466725" cy="3286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MX"/>
          </a:p>
        </p:txBody>
      </p:sp>
      <p:sp>
        <p:nvSpPr>
          <p:cNvPr id="413" name="412 Arco"/>
          <p:cNvSpPr/>
          <p:nvPr/>
        </p:nvSpPr>
        <p:spPr bwMode="auto">
          <a:xfrm rot="1020077">
            <a:off x="6088447" y="3456853"/>
            <a:ext cx="721267" cy="438193"/>
          </a:xfrm>
          <a:prstGeom prst="arc">
            <a:avLst>
              <a:gd name="adj1" fmla="val 16323175"/>
              <a:gd name="adj2" fmla="val 185969"/>
            </a:avLst>
          </a:prstGeom>
          <a:noFill/>
          <a:ln w="12700" cap="flat" cmpd="sng" algn="ctr">
            <a:solidFill>
              <a:srgbClr val="0070C0"/>
            </a:solidFill>
            <a:prstDash val="dashDot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/>
          </a:p>
        </p:txBody>
      </p:sp>
      <p:cxnSp>
        <p:nvCxnSpPr>
          <p:cNvPr id="2131" name="251 Conector recto de flecha"/>
          <p:cNvCxnSpPr>
            <a:cxnSpLocks noChangeShapeType="1"/>
            <a:endCxn id="2132" idx="2"/>
          </p:cNvCxnSpPr>
          <p:nvPr/>
        </p:nvCxnSpPr>
        <p:spPr bwMode="auto">
          <a:xfrm rot="5400000" flipH="1" flipV="1">
            <a:off x="6483983" y="3588470"/>
            <a:ext cx="182568" cy="57941"/>
          </a:xfrm>
          <a:prstGeom prst="straightConnector1">
            <a:avLst/>
          </a:prstGeom>
          <a:noFill/>
          <a:ln w="12700" algn="ctr">
            <a:solidFill>
              <a:srgbClr val="0070C0"/>
            </a:solidFill>
            <a:prstDash val="dashDot"/>
            <a:round/>
            <a:headEnd/>
            <a:tailEnd type="triangle" w="med" len="med"/>
          </a:ln>
        </p:spPr>
      </p:cxnSp>
      <p:sp>
        <p:nvSpPr>
          <p:cNvPr id="2132" name="Text Box 191"/>
          <p:cNvSpPr txBox="1">
            <a:spLocks noChangeArrowheads="1"/>
          </p:cNvSpPr>
          <p:nvPr/>
        </p:nvSpPr>
        <p:spPr bwMode="auto">
          <a:xfrm>
            <a:off x="6336744" y="3327718"/>
            <a:ext cx="534988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700" b="1" dirty="0" smtClean="0">
                <a:solidFill>
                  <a:srgbClr val="0070C0"/>
                </a:solidFill>
                <a:latin typeface="Arial" charset="0"/>
              </a:rPr>
              <a:t>4,7c</a:t>
            </a:r>
            <a:endParaRPr lang="es-ES_tradnl" sz="600" b="1" dirty="0">
              <a:solidFill>
                <a:srgbClr val="0070C0"/>
              </a:solidFill>
              <a:latin typeface="Arial" charset="0"/>
            </a:endParaRPr>
          </a:p>
        </p:txBody>
      </p:sp>
      <p:sp>
        <p:nvSpPr>
          <p:cNvPr id="2133" name="Text Box 191"/>
          <p:cNvSpPr txBox="1">
            <a:spLocks noChangeArrowheads="1"/>
          </p:cNvSpPr>
          <p:nvPr/>
        </p:nvSpPr>
        <p:spPr bwMode="auto">
          <a:xfrm>
            <a:off x="6384772" y="3842760"/>
            <a:ext cx="534987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700" b="1" dirty="0" err="1">
                <a:solidFill>
                  <a:srgbClr val="0070C0"/>
                </a:solidFill>
                <a:latin typeface="Arial" charset="0"/>
              </a:rPr>
              <a:t>Dc</a:t>
            </a:r>
            <a:r>
              <a:rPr lang="es-ES_tradnl" sz="700" b="1" dirty="0">
                <a:solidFill>
                  <a:srgbClr val="0070C0"/>
                </a:solidFill>
                <a:latin typeface="Arial" charset="0"/>
              </a:rPr>
              <a:t>: </a:t>
            </a:r>
            <a:r>
              <a:rPr lang="es-ES_tradnl" sz="700" b="1" dirty="0" smtClean="0">
                <a:solidFill>
                  <a:srgbClr val="0070C0"/>
                </a:solidFill>
                <a:latin typeface="Arial" charset="0"/>
              </a:rPr>
              <a:t>187°</a:t>
            </a:r>
            <a:endParaRPr lang="es-ES_tradnl" sz="600" b="1" dirty="0">
              <a:solidFill>
                <a:srgbClr val="0070C0"/>
              </a:solidFill>
              <a:latin typeface="Arial" charset="0"/>
            </a:endParaRPr>
          </a:p>
        </p:txBody>
      </p:sp>
      <p:grpSp>
        <p:nvGrpSpPr>
          <p:cNvPr id="2134" name="429 Grupo"/>
          <p:cNvGrpSpPr>
            <a:grpSpLocks/>
          </p:cNvGrpSpPr>
          <p:nvPr/>
        </p:nvGrpSpPr>
        <p:grpSpPr bwMode="auto">
          <a:xfrm>
            <a:off x="8850313" y="4981575"/>
            <a:ext cx="117475" cy="166688"/>
            <a:chOff x="8850518" y="5000636"/>
            <a:chExt cx="117288" cy="166684"/>
          </a:xfrm>
        </p:grpSpPr>
        <p:cxnSp>
          <p:nvCxnSpPr>
            <p:cNvPr id="2437" name="425 Conector recto"/>
            <p:cNvCxnSpPr>
              <a:cxnSpLocks noChangeShapeType="1"/>
            </p:cNvCxnSpPr>
            <p:nvPr/>
          </p:nvCxnSpPr>
          <p:spPr bwMode="auto">
            <a:xfrm rot="5400000">
              <a:off x="8818680" y="5032474"/>
              <a:ext cx="142876" cy="7920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438" name="428 Conector recto"/>
            <p:cNvCxnSpPr>
              <a:cxnSpLocks noChangeShapeType="1"/>
            </p:cNvCxnSpPr>
            <p:nvPr/>
          </p:nvCxnSpPr>
          <p:spPr bwMode="auto">
            <a:xfrm rot="5400000">
              <a:off x="8856768" y="5056282"/>
              <a:ext cx="142876" cy="7920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</p:grpSp>
      <p:cxnSp>
        <p:nvCxnSpPr>
          <p:cNvPr id="2135" name="430 Conector recto"/>
          <p:cNvCxnSpPr>
            <a:cxnSpLocks noChangeShapeType="1"/>
          </p:cNvCxnSpPr>
          <p:nvPr/>
        </p:nvCxnSpPr>
        <p:spPr bwMode="auto">
          <a:xfrm>
            <a:off x="2997200" y="2973388"/>
            <a:ext cx="431800" cy="10795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sysDash"/>
            <a:round/>
            <a:headEnd/>
            <a:tailEnd/>
          </a:ln>
        </p:spPr>
      </p:cxnSp>
      <p:sp>
        <p:nvSpPr>
          <p:cNvPr id="2136" name="Text Box 183"/>
          <p:cNvSpPr txBox="1">
            <a:spLocks noChangeArrowheads="1"/>
          </p:cNvSpPr>
          <p:nvPr/>
        </p:nvSpPr>
        <p:spPr bwMode="auto">
          <a:xfrm>
            <a:off x="2500313" y="2857500"/>
            <a:ext cx="69373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 smtClean="0">
                <a:solidFill>
                  <a:srgbClr val="0070C0"/>
                </a:solidFill>
                <a:latin typeface="Arial" charset="0"/>
              </a:rPr>
              <a:t>Pc </a:t>
            </a:r>
            <a:r>
              <a:rPr lang="es-ES_tradnl" sz="600" b="1" dirty="0" smtClean="0">
                <a:solidFill>
                  <a:srgbClr val="0070C0"/>
                </a:solidFill>
                <a:latin typeface="Arial" charset="0"/>
              </a:rPr>
              <a:t>6,5</a:t>
            </a:r>
            <a:r>
              <a:rPr lang="es-ES_tradnl" sz="600" b="1" dirty="0">
                <a:solidFill>
                  <a:srgbClr val="0070C0"/>
                </a:solidFill>
                <a:latin typeface="Arial" charset="0"/>
              </a:rPr>
              <a:t>C</a:t>
            </a:r>
            <a:r>
              <a:rPr lang="es-ES_tradnl" sz="600" b="1" dirty="0" smtClean="0">
                <a:solidFill>
                  <a:srgbClr val="0070C0"/>
                </a:solidFill>
                <a:latin typeface="Arial" charset="0"/>
              </a:rPr>
              <a:t> </a:t>
            </a:r>
            <a:endParaRPr lang="es-ES_tradnl" sz="600" b="1" dirty="0">
              <a:solidFill>
                <a:srgbClr val="0070C0"/>
              </a:solidFill>
              <a:latin typeface="Arial" charset="0"/>
            </a:endParaRPr>
          </a:p>
        </p:txBody>
      </p:sp>
      <p:cxnSp>
        <p:nvCxnSpPr>
          <p:cNvPr id="2137" name="432 Conector recto"/>
          <p:cNvCxnSpPr>
            <a:cxnSpLocks noChangeShapeType="1"/>
          </p:cNvCxnSpPr>
          <p:nvPr/>
        </p:nvCxnSpPr>
        <p:spPr bwMode="auto">
          <a:xfrm>
            <a:off x="3425820" y="2928934"/>
            <a:ext cx="431800" cy="10795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2138" name="Text Box 98"/>
          <p:cNvSpPr txBox="1">
            <a:spLocks noChangeArrowheads="1"/>
          </p:cNvSpPr>
          <p:nvPr/>
        </p:nvSpPr>
        <p:spPr bwMode="auto">
          <a:xfrm>
            <a:off x="3541709" y="3000372"/>
            <a:ext cx="5302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5,9 </a:t>
            </a:r>
            <a:r>
              <a:rPr lang="es-ES_tradnl" sz="600" dirty="0">
                <a:latin typeface="Arial" charset="0"/>
              </a:rPr>
              <a:t>c</a:t>
            </a:r>
          </a:p>
        </p:txBody>
      </p:sp>
      <p:cxnSp>
        <p:nvCxnSpPr>
          <p:cNvPr id="2139" name="434 Conector recto"/>
          <p:cNvCxnSpPr>
            <a:cxnSpLocks noChangeShapeType="1"/>
          </p:cNvCxnSpPr>
          <p:nvPr/>
        </p:nvCxnSpPr>
        <p:spPr bwMode="auto">
          <a:xfrm>
            <a:off x="4286250" y="3786188"/>
            <a:ext cx="468313" cy="71437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2140" name="436 Conector recto"/>
          <p:cNvCxnSpPr>
            <a:cxnSpLocks noChangeShapeType="1"/>
          </p:cNvCxnSpPr>
          <p:nvPr/>
        </p:nvCxnSpPr>
        <p:spPr bwMode="auto">
          <a:xfrm>
            <a:off x="4334826" y="3310698"/>
            <a:ext cx="468312" cy="71437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sysDash"/>
            <a:round/>
            <a:headEnd/>
            <a:tailEnd/>
          </a:ln>
        </p:spPr>
      </p:cxnSp>
      <p:sp>
        <p:nvSpPr>
          <p:cNvPr id="2141" name="Text Box 183"/>
          <p:cNvSpPr txBox="1">
            <a:spLocks noChangeArrowheads="1"/>
          </p:cNvSpPr>
          <p:nvPr/>
        </p:nvSpPr>
        <p:spPr bwMode="auto">
          <a:xfrm>
            <a:off x="3974274" y="3272282"/>
            <a:ext cx="69373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>
                <a:solidFill>
                  <a:srgbClr val="0070C0"/>
                </a:solidFill>
                <a:latin typeface="Arial" charset="0"/>
              </a:rPr>
              <a:t>Pc </a:t>
            </a:r>
            <a:r>
              <a:rPr lang="es-ES_tradnl" sz="600" b="1" dirty="0" smtClean="0">
                <a:solidFill>
                  <a:srgbClr val="0070C0"/>
                </a:solidFill>
                <a:latin typeface="Arial" charset="0"/>
              </a:rPr>
              <a:t>1,01 </a:t>
            </a:r>
            <a:r>
              <a:rPr lang="es-ES_tradnl" sz="600" b="1" dirty="0">
                <a:solidFill>
                  <a:srgbClr val="0070C0"/>
                </a:solidFill>
                <a:latin typeface="Arial" charset="0"/>
              </a:rPr>
              <a:t>Mn </a:t>
            </a:r>
          </a:p>
        </p:txBody>
      </p:sp>
      <p:sp>
        <p:nvSpPr>
          <p:cNvPr id="2142" name="Text Box 98"/>
          <p:cNvSpPr txBox="1">
            <a:spLocks noChangeArrowheads="1"/>
          </p:cNvSpPr>
          <p:nvPr/>
        </p:nvSpPr>
        <p:spPr bwMode="auto">
          <a:xfrm>
            <a:off x="4184650" y="3502025"/>
            <a:ext cx="5302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1,32 </a:t>
            </a:r>
            <a:r>
              <a:rPr lang="es-ES_tradnl" sz="600" dirty="0">
                <a:latin typeface="Arial" charset="0"/>
              </a:rPr>
              <a:t>Mn</a:t>
            </a:r>
          </a:p>
        </p:txBody>
      </p:sp>
      <p:cxnSp>
        <p:nvCxnSpPr>
          <p:cNvPr id="2143" name="439 Conector recto"/>
          <p:cNvCxnSpPr>
            <a:cxnSpLocks noChangeShapeType="1"/>
          </p:cNvCxnSpPr>
          <p:nvPr/>
        </p:nvCxnSpPr>
        <p:spPr bwMode="auto">
          <a:xfrm>
            <a:off x="4967288" y="3167063"/>
            <a:ext cx="468312" cy="71437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2144" name="Text Box 98"/>
          <p:cNvSpPr txBox="1">
            <a:spLocks noChangeArrowheads="1"/>
          </p:cNvSpPr>
          <p:nvPr/>
        </p:nvSpPr>
        <p:spPr bwMode="auto">
          <a:xfrm>
            <a:off x="4919663" y="3228975"/>
            <a:ext cx="5302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9,8 c</a:t>
            </a:r>
          </a:p>
        </p:txBody>
      </p:sp>
      <p:sp>
        <p:nvSpPr>
          <p:cNvPr id="2145" name="Text Box 98"/>
          <p:cNvSpPr txBox="1">
            <a:spLocks noChangeArrowheads="1"/>
          </p:cNvSpPr>
          <p:nvPr/>
        </p:nvSpPr>
        <p:spPr bwMode="auto">
          <a:xfrm>
            <a:off x="5162550" y="3624263"/>
            <a:ext cx="5302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1,12 </a:t>
            </a:r>
            <a:r>
              <a:rPr lang="es-ES_tradnl" sz="600" dirty="0">
                <a:latin typeface="Arial" charset="0"/>
              </a:rPr>
              <a:t>Mn</a:t>
            </a:r>
          </a:p>
        </p:txBody>
      </p:sp>
      <p:cxnSp>
        <p:nvCxnSpPr>
          <p:cNvPr id="2146" name="442 Conector recto"/>
          <p:cNvCxnSpPr>
            <a:cxnSpLocks noChangeShapeType="1"/>
          </p:cNvCxnSpPr>
          <p:nvPr/>
        </p:nvCxnSpPr>
        <p:spPr bwMode="auto">
          <a:xfrm>
            <a:off x="5100638" y="3881438"/>
            <a:ext cx="468312" cy="71437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2147" name="443 Conector recto"/>
          <p:cNvCxnSpPr>
            <a:cxnSpLocks noChangeShapeType="1"/>
          </p:cNvCxnSpPr>
          <p:nvPr/>
        </p:nvCxnSpPr>
        <p:spPr bwMode="auto">
          <a:xfrm>
            <a:off x="5591175" y="3752850"/>
            <a:ext cx="252413" cy="36513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2148" name="Text Box 98"/>
          <p:cNvSpPr txBox="1">
            <a:spLocks noChangeArrowheads="1"/>
          </p:cNvSpPr>
          <p:nvPr/>
        </p:nvSpPr>
        <p:spPr bwMode="auto">
          <a:xfrm>
            <a:off x="5481638" y="3571875"/>
            <a:ext cx="5302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6.2 </a:t>
            </a:r>
            <a:r>
              <a:rPr lang="es-ES_tradnl" sz="600" dirty="0">
                <a:latin typeface="Arial" charset="0"/>
              </a:rPr>
              <a:t>c</a:t>
            </a:r>
          </a:p>
        </p:txBody>
      </p:sp>
      <p:sp>
        <p:nvSpPr>
          <p:cNvPr id="2149" name="Text Box 98"/>
          <p:cNvSpPr txBox="1">
            <a:spLocks noChangeArrowheads="1"/>
          </p:cNvSpPr>
          <p:nvPr/>
        </p:nvSpPr>
        <p:spPr bwMode="auto">
          <a:xfrm>
            <a:off x="5429250" y="3305175"/>
            <a:ext cx="5302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1 Mn</a:t>
            </a:r>
          </a:p>
        </p:txBody>
      </p:sp>
      <p:cxnSp>
        <p:nvCxnSpPr>
          <p:cNvPr id="2150" name="446 Conector recto"/>
          <p:cNvCxnSpPr>
            <a:cxnSpLocks noChangeShapeType="1"/>
          </p:cNvCxnSpPr>
          <p:nvPr/>
        </p:nvCxnSpPr>
        <p:spPr bwMode="auto">
          <a:xfrm>
            <a:off x="5586413" y="3262313"/>
            <a:ext cx="252412" cy="36512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2151" name="447 Conector recto"/>
          <p:cNvCxnSpPr>
            <a:cxnSpLocks noChangeShapeType="1"/>
          </p:cNvCxnSpPr>
          <p:nvPr/>
        </p:nvCxnSpPr>
        <p:spPr bwMode="auto">
          <a:xfrm>
            <a:off x="6386513" y="3595688"/>
            <a:ext cx="287337" cy="179387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sysDash"/>
            <a:round/>
            <a:headEnd/>
            <a:tailEnd/>
          </a:ln>
        </p:spPr>
      </p:cxnSp>
      <p:cxnSp>
        <p:nvCxnSpPr>
          <p:cNvPr id="2152" name="297 Conector recto de flecha"/>
          <p:cNvCxnSpPr>
            <a:cxnSpLocks noChangeShapeType="1"/>
          </p:cNvCxnSpPr>
          <p:nvPr/>
        </p:nvCxnSpPr>
        <p:spPr bwMode="auto">
          <a:xfrm>
            <a:off x="6516216" y="3645024"/>
            <a:ext cx="72008" cy="216024"/>
          </a:xfrm>
          <a:prstGeom prst="straightConnector1">
            <a:avLst/>
          </a:prstGeom>
          <a:noFill/>
          <a:ln w="12700" algn="ctr">
            <a:solidFill>
              <a:srgbClr val="0070C0"/>
            </a:solidFill>
            <a:prstDash val="dash"/>
            <a:round/>
            <a:headEnd/>
            <a:tailEnd type="stealth" w="med" len="med"/>
          </a:ln>
        </p:spPr>
      </p:cxnSp>
      <p:sp>
        <p:nvSpPr>
          <p:cNvPr id="2153" name="Text Box 183"/>
          <p:cNvSpPr txBox="1">
            <a:spLocks noChangeArrowheads="1"/>
          </p:cNvSpPr>
          <p:nvPr/>
        </p:nvSpPr>
        <p:spPr bwMode="auto">
          <a:xfrm>
            <a:off x="5953125" y="3462338"/>
            <a:ext cx="69373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 smtClean="0">
                <a:solidFill>
                  <a:srgbClr val="0070C0"/>
                </a:solidFill>
                <a:latin typeface="Arial" charset="0"/>
              </a:rPr>
              <a:t>Pc 9 </a:t>
            </a:r>
            <a:r>
              <a:rPr lang="es-ES_tradnl" sz="600" b="1" dirty="0">
                <a:solidFill>
                  <a:srgbClr val="0070C0"/>
                </a:solidFill>
                <a:latin typeface="Arial" charset="0"/>
              </a:rPr>
              <a:t>c </a:t>
            </a:r>
          </a:p>
        </p:txBody>
      </p:sp>
      <p:cxnSp>
        <p:nvCxnSpPr>
          <p:cNvPr id="2154" name="449 Conector recto"/>
          <p:cNvCxnSpPr>
            <a:cxnSpLocks noChangeShapeType="1"/>
          </p:cNvCxnSpPr>
          <p:nvPr/>
        </p:nvCxnSpPr>
        <p:spPr bwMode="auto">
          <a:xfrm>
            <a:off x="6513767" y="3891344"/>
            <a:ext cx="287337" cy="179387"/>
          </a:xfrm>
          <a:prstGeom prst="line">
            <a:avLst/>
          </a:prstGeom>
          <a:noFill/>
          <a:ln w="9525" algn="ctr">
            <a:solidFill>
              <a:schemeClr val="tx2"/>
            </a:solidFill>
            <a:round/>
            <a:headEnd/>
            <a:tailEnd/>
          </a:ln>
        </p:spPr>
      </p:cxnSp>
      <p:cxnSp>
        <p:nvCxnSpPr>
          <p:cNvPr id="2155" name="452 Conector recto"/>
          <p:cNvCxnSpPr>
            <a:cxnSpLocks noChangeShapeType="1"/>
          </p:cNvCxnSpPr>
          <p:nvPr/>
        </p:nvCxnSpPr>
        <p:spPr bwMode="auto">
          <a:xfrm>
            <a:off x="6729413" y="3648075"/>
            <a:ext cx="287337" cy="179388"/>
          </a:xfrm>
          <a:prstGeom prst="line">
            <a:avLst/>
          </a:prstGeom>
          <a:noFill/>
          <a:ln w="9525" algn="ctr">
            <a:solidFill>
              <a:schemeClr val="tx2"/>
            </a:solidFill>
            <a:round/>
            <a:headEnd/>
            <a:tailEnd/>
          </a:ln>
        </p:spPr>
      </p:cxnSp>
      <p:sp>
        <p:nvSpPr>
          <p:cNvPr id="2156" name="Text Box 98"/>
          <p:cNvSpPr txBox="1">
            <a:spLocks noChangeArrowheads="1"/>
          </p:cNvSpPr>
          <p:nvPr/>
        </p:nvSpPr>
        <p:spPr bwMode="auto">
          <a:xfrm>
            <a:off x="6490047" y="3757613"/>
            <a:ext cx="530225" cy="16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500" dirty="0" smtClean="0">
                <a:latin typeface="Arial" charset="0"/>
              </a:rPr>
              <a:t>9,2 c</a:t>
            </a:r>
            <a:endParaRPr lang="es-ES_tradnl" sz="500" dirty="0">
              <a:latin typeface="Arial" charset="0"/>
            </a:endParaRPr>
          </a:p>
        </p:txBody>
      </p:sp>
      <p:sp>
        <p:nvSpPr>
          <p:cNvPr id="2157" name="Text Box 98"/>
          <p:cNvSpPr txBox="1">
            <a:spLocks noChangeArrowheads="1"/>
          </p:cNvSpPr>
          <p:nvPr/>
        </p:nvSpPr>
        <p:spPr bwMode="auto">
          <a:xfrm>
            <a:off x="6634063" y="3710369"/>
            <a:ext cx="530225" cy="16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500" dirty="0" smtClean="0">
                <a:latin typeface="Arial" charset="0"/>
              </a:rPr>
              <a:t>3,1 </a:t>
            </a:r>
            <a:r>
              <a:rPr lang="es-ES_tradnl" sz="500" dirty="0">
                <a:latin typeface="Arial" charset="0"/>
              </a:rPr>
              <a:t>c</a:t>
            </a:r>
          </a:p>
        </p:txBody>
      </p:sp>
      <p:cxnSp>
        <p:nvCxnSpPr>
          <p:cNvPr id="2158" name="455 Conector recto"/>
          <p:cNvCxnSpPr>
            <a:cxnSpLocks noChangeShapeType="1"/>
          </p:cNvCxnSpPr>
          <p:nvPr/>
        </p:nvCxnSpPr>
        <p:spPr bwMode="auto">
          <a:xfrm>
            <a:off x="6134100" y="3800478"/>
            <a:ext cx="395288" cy="5715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2159" name="Text Box 98"/>
          <p:cNvSpPr txBox="1">
            <a:spLocks noChangeArrowheads="1"/>
          </p:cNvSpPr>
          <p:nvPr/>
        </p:nvSpPr>
        <p:spPr bwMode="auto">
          <a:xfrm>
            <a:off x="6056313" y="3609975"/>
            <a:ext cx="530225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500" dirty="0" smtClean="0">
                <a:latin typeface="Arial" charset="0"/>
              </a:rPr>
              <a:t>5 c</a:t>
            </a:r>
            <a:endParaRPr lang="es-ES_tradnl" sz="500" dirty="0">
              <a:latin typeface="Arial" charset="0"/>
            </a:endParaRPr>
          </a:p>
        </p:txBody>
      </p:sp>
      <p:cxnSp>
        <p:nvCxnSpPr>
          <p:cNvPr id="2160" name="458 Conector recto"/>
          <p:cNvCxnSpPr>
            <a:cxnSpLocks noChangeShapeType="1"/>
          </p:cNvCxnSpPr>
          <p:nvPr/>
        </p:nvCxnSpPr>
        <p:spPr bwMode="auto">
          <a:xfrm>
            <a:off x="7370763" y="4500563"/>
            <a:ext cx="287337" cy="179387"/>
          </a:xfrm>
          <a:prstGeom prst="line">
            <a:avLst/>
          </a:prstGeom>
          <a:noFill/>
          <a:ln w="9525" algn="ctr">
            <a:solidFill>
              <a:schemeClr val="tx2"/>
            </a:solidFill>
            <a:round/>
            <a:headEnd/>
            <a:tailEnd/>
          </a:ln>
        </p:spPr>
      </p:cxnSp>
      <p:cxnSp>
        <p:nvCxnSpPr>
          <p:cNvPr id="2161" name="459 Conector recto"/>
          <p:cNvCxnSpPr>
            <a:cxnSpLocks noChangeShapeType="1"/>
          </p:cNvCxnSpPr>
          <p:nvPr/>
        </p:nvCxnSpPr>
        <p:spPr bwMode="auto">
          <a:xfrm>
            <a:off x="8429625" y="3919538"/>
            <a:ext cx="287338" cy="179387"/>
          </a:xfrm>
          <a:prstGeom prst="line">
            <a:avLst/>
          </a:prstGeom>
          <a:noFill/>
          <a:ln w="9525" algn="ctr">
            <a:solidFill>
              <a:schemeClr val="tx2"/>
            </a:solidFill>
            <a:round/>
            <a:headEnd/>
            <a:tailEnd/>
          </a:ln>
        </p:spPr>
      </p:cxnSp>
      <p:sp>
        <p:nvSpPr>
          <p:cNvPr id="2162" name="Text Box 98"/>
          <p:cNvSpPr txBox="1">
            <a:spLocks noChangeArrowheads="1"/>
          </p:cNvSpPr>
          <p:nvPr/>
        </p:nvSpPr>
        <p:spPr bwMode="auto">
          <a:xfrm>
            <a:off x="8113713" y="4173538"/>
            <a:ext cx="5302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2,1 </a:t>
            </a:r>
            <a:r>
              <a:rPr lang="es-ES_tradnl" sz="600" dirty="0">
                <a:latin typeface="Arial" charset="0"/>
              </a:rPr>
              <a:t>Mn</a:t>
            </a:r>
          </a:p>
        </p:txBody>
      </p:sp>
      <p:sp>
        <p:nvSpPr>
          <p:cNvPr id="2163" name="Text Box 98"/>
          <p:cNvSpPr txBox="1">
            <a:spLocks noChangeArrowheads="1"/>
          </p:cNvSpPr>
          <p:nvPr/>
        </p:nvSpPr>
        <p:spPr bwMode="auto">
          <a:xfrm>
            <a:off x="7332663" y="4286256"/>
            <a:ext cx="5302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1,2 </a:t>
            </a:r>
            <a:r>
              <a:rPr lang="es-ES_tradnl" sz="600" dirty="0">
                <a:latin typeface="Arial" charset="0"/>
              </a:rPr>
              <a:t>Mn</a:t>
            </a:r>
          </a:p>
        </p:txBody>
      </p:sp>
      <p:sp>
        <p:nvSpPr>
          <p:cNvPr id="2167" name="Text Box 14"/>
          <p:cNvSpPr txBox="1">
            <a:spLocks noChangeArrowheads="1"/>
          </p:cNvSpPr>
          <p:nvPr/>
        </p:nvSpPr>
        <p:spPr bwMode="auto">
          <a:xfrm>
            <a:off x="5086350" y="3908425"/>
            <a:ext cx="500063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I. Lacao</a:t>
            </a:r>
          </a:p>
        </p:txBody>
      </p:sp>
      <p:sp>
        <p:nvSpPr>
          <p:cNvPr id="2168" name="Text Box 14"/>
          <p:cNvSpPr txBox="1">
            <a:spLocks noChangeArrowheads="1"/>
          </p:cNvSpPr>
          <p:nvPr/>
        </p:nvSpPr>
        <p:spPr bwMode="auto">
          <a:xfrm>
            <a:off x="3654425" y="2817813"/>
            <a:ext cx="5715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Picuta</a:t>
            </a:r>
          </a:p>
        </p:txBody>
      </p:sp>
      <p:sp>
        <p:nvSpPr>
          <p:cNvPr id="2169" name="Text Box 14"/>
          <p:cNvSpPr txBox="1">
            <a:spLocks noChangeArrowheads="1"/>
          </p:cNvSpPr>
          <p:nvPr/>
        </p:nvSpPr>
        <p:spPr bwMode="auto">
          <a:xfrm>
            <a:off x="3854450" y="3765550"/>
            <a:ext cx="9286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Pugueñun</a:t>
            </a:r>
          </a:p>
        </p:txBody>
      </p:sp>
      <p:sp>
        <p:nvSpPr>
          <p:cNvPr id="2170" name="Text Box 14"/>
          <p:cNvSpPr txBox="1">
            <a:spLocks noChangeArrowheads="1"/>
          </p:cNvSpPr>
          <p:nvPr/>
        </p:nvSpPr>
        <p:spPr bwMode="auto">
          <a:xfrm>
            <a:off x="4318000" y="3878263"/>
            <a:ext cx="928688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Espolón</a:t>
            </a:r>
          </a:p>
        </p:txBody>
      </p:sp>
      <p:sp>
        <p:nvSpPr>
          <p:cNvPr id="2171" name="Text Box 14"/>
          <p:cNvSpPr txBox="1">
            <a:spLocks noChangeArrowheads="1"/>
          </p:cNvSpPr>
          <p:nvPr/>
        </p:nvSpPr>
        <p:spPr bwMode="auto">
          <a:xfrm>
            <a:off x="8434388" y="3824288"/>
            <a:ext cx="5715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Tique</a:t>
            </a:r>
          </a:p>
        </p:txBody>
      </p:sp>
      <p:sp>
        <p:nvSpPr>
          <p:cNvPr id="2172" name="Text Box 14"/>
          <p:cNvSpPr txBox="1">
            <a:spLocks noChangeArrowheads="1"/>
          </p:cNvSpPr>
          <p:nvPr/>
        </p:nvSpPr>
        <p:spPr bwMode="auto">
          <a:xfrm>
            <a:off x="8724900" y="4033838"/>
            <a:ext cx="5715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Lenqui</a:t>
            </a:r>
          </a:p>
        </p:txBody>
      </p:sp>
      <p:sp>
        <p:nvSpPr>
          <p:cNvPr id="2173" name="Text Box 14"/>
          <p:cNvSpPr txBox="1">
            <a:spLocks noChangeArrowheads="1"/>
          </p:cNvSpPr>
          <p:nvPr/>
        </p:nvSpPr>
        <p:spPr bwMode="auto">
          <a:xfrm>
            <a:off x="8072466" y="3387726"/>
            <a:ext cx="5715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 err="1">
                <a:latin typeface="Arial" charset="0"/>
              </a:rPr>
              <a:t>Pargua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2174" name="Text Box 14"/>
          <p:cNvSpPr txBox="1">
            <a:spLocks noChangeArrowheads="1"/>
          </p:cNvSpPr>
          <p:nvPr/>
        </p:nvSpPr>
        <p:spPr bwMode="auto">
          <a:xfrm>
            <a:off x="6286512" y="4429125"/>
            <a:ext cx="5715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Chacao</a:t>
            </a:r>
          </a:p>
        </p:txBody>
      </p:sp>
      <p:grpSp>
        <p:nvGrpSpPr>
          <p:cNvPr id="2176" name="Group 156"/>
          <p:cNvGrpSpPr>
            <a:grpSpLocks/>
          </p:cNvGrpSpPr>
          <p:nvPr/>
        </p:nvGrpSpPr>
        <p:grpSpPr bwMode="auto">
          <a:xfrm>
            <a:off x="2185988" y="3571875"/>
            <a:ext cx="144462" cy="215900"/>
            <a:chOff x="1238" y="1934"/>
            <a:chExt cx="423" cy="724"/>
          </a:xfrm>
        </p:grpSpPr>
        <p:sp>
          <p:nvSpPr>
            <p:cNvPr id="2420" name="Freeform 102"/>
            <p:cNvSpPr>
              <a:spLocks/>
            </p:cNvSpPr>
            <p:nvPr/>
          </p:nvSpPr>
          <p:spPr bwMode="auto">
            <a:xfrm>
              <a:off x="1329" y="2206"/>
              <a:ext cx="241" cy="392"/>
            </a:xfrm>
            <a:custGeom>
              <a:avLst/>
              <a:gdLst>
                <a:gd name="T0" fmla="*/ 19 w 384"/>
                <a:gd name="T1" fmla="*/ 209 h 624"/>
                <a:gd name="T2" fmla="*/ 56 w 384"/>
                <a:gd name="T3" fmla="*/ 0 h 624"/>
                <a:gd name="T4" fmla="*/ 95 w 384"/>
                <a:gd name="T5" fmla="*/ 0 h 624"/>
                <a:gd name="T6" fmla="*/ 132 w 384"/>
                <a:gd name="T7" fmla="*/ 209 h 624"/>
                <a:gd name="T8" fmla="*/ 151 w 384"/>
                <a:gd name="T9" fmla="*/ 246 h 624"/>
                <a:gd name="T10" fmla="*/ 0 w 384"/>
                <a:gd name="T11" fmla="*/ 246 h 624"/>
                <a:gd name="T12" fmla="*/ 19 w 384"/>
                <a:gd name="T13" fmla="*/ 209 h 6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84"/>
                <a:gd name="T22" fmla="*/ 0 h 624"/>
                <a:gd name="T23" fmla="*/ 384 w 384"/>
                <a:gd name="T24" fmla="*/ 624 h 6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84" h="624">
                  <a:moveTo>
                    <a:pt x="48" y="528"/>
                  </a:moveTo>
                  <a:lnTo>
                    <a:pt x="144" y="0"/>
                  </a:lnTo>
                  <a:lnTo>
                    <a:pt x="240" y="0"/>
                  </a:lnTo>
                  <a:lnTo>
                    <a:pt x="336" y="528"/>
                  </a:lnTo>
                  <a:lnTo>
                    <a:pt x="384" y="624"/>
                  </a:lnTo>
                  <a:lnTo>
                    <a:pt x="0" y="624"/>
                  </a:lnTo>
                  <a:lnTo>
                    <a:pt x="48" y="528"/>
                  </a:lnTo>
                  <a:close/>
                </a:path>
              </a:pathLst>
            </a:custGeom>
            <a:solidFill>
              <a:schemeClr val="tx2"/>
            </a:solidFill>
            <a:ln w="6350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421" name="AutoShape 103"/>
            <p:cNvSpPr>
              <a:spLocks noChangeArrowheads="1"/>
            </p:cNvSpPr>
            <p:nvPr/>
          </p:nvSpPr>
          <p:spPr bwMode="auto">
            <a:xfrm rot="10800000" flipV="1">
              <a:off x="1389" y="2055"/>
              <a:ext cx="121" cy="90"/>
            </a:xfrm>
            <a:prstGeom prst="triangle">
              <a:avLst>
                <a:gd name="adj" fmla="val 50000"/>
              </a:avLst>
            </a:prstGeom>
            <a:solidFill>
              <a:schemeClr val="tx2"/>
            </a:solidFill>
            <a:ln w="6350">
              <a:solidFill>
                <a:schemeClr val="tx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22" name="AutoShape 104"/>
            <p:cNvSpPr>
              <a:spLocks noChangeArrowheads="1"/>
            </p:cNvSpPr>
            <p:nvPr/>
          </p:nvSpPr>
          <p:spPr bwMode="auto">
            <a:xfrm rot="-5400000">
              <a:off x="1389" y="2386"/>
              <a:ext cx="121" cy="423"/>
            </a:xfrm>
            <a:prstGeom prst="flowChartDelay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23" name="Freeform 105"/>
            <p:cNvSpPr>
              <a:spLocks/>
            </p:cNvSpPr>
            <p:nvPr/>
          </p:nvSpPr>
          <p:spPr bwMode="auto">
            <a:xfrm>
              <a:off x="1397" y="2206"/>
              <a:ext cx="105" cy="124"/>
            </a:xfrm>
            <a:custGeom>
              <a:avLst/>
              <a:gdLst>
                <a:gd name="T0" fmla="*/ 0 w 168"/>
                <a:gd name="T1" fmla="*/ 78 h 198"/>
                <a:gd name="T2" fmla="*/ 14 w 168"/>
                <a:gd name="T3" fmla="*/ 0 h 198"/>
                <a:gd name="T4" fmla="*/ 52 w 168"/>
                <a:gd name="T5" fmla="*/ 0 h 198"/>
                <a:gd name="T6" fmla="*/ 66 w 168"/>
                <a:gd name="T7" fmla="*/ 78 h 198"/>
                <a:gd name="T8" fmla="*/ 0 w 168"/>
                <a:gd name="T9" fmla="*/ 78 h 1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8"/>
                <a:gd name="T16" fmla="*/ 0 h 198"/>
                <a:gd name="T17" fmla="*/ 168 w 168"/>
                <a:gd name="T18" fmla="*/ 198 h 19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8" h="198">
                  <a:moveTo>
                    <a:pt x="0" y="198"/>
                  </a:moveTo>
                  <a:lnTo>
                    <a:pt x="36" y="0"/>
                  </a:lnTo>
                  <a:lnTo>
                    <a:pt x="132" y="0"/>
                  </a:lnTo>
                  <a:lnTo>
                    <a:pt x="168" y="198"/>
                  </a:lnTo>
                  <a:lnTo>
                    <a:pt x="0" y="198"/>
                  </a:lnTo>
                  <a:close/>
                </a:path>
              </a:pathLst>
            </a:custGeom>
            <a:solidFill>
              <a:srgbClr val="FFFF66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424" name="AutoShape 125"/>
            <p:cNvSpPr>
              <a:spLocks noChangeArrowheads="1"/>
            </p:cNvSpPr>
            <p:nvPr/>
          </p:nvSpPr>
          <p:spPr bwMode="auto">
            <a:xfrm rot="10800000">
              <a:off x="1389" y="1934"/>
              <a:ext cx="121" cy="91"/>
            </a:xfrm>
            <a:prstGeom prst="triangle">
              <a:avLst>
                <a:gd name="adj" fmla="val 50000"/>
              </a:avLst>
            </a:prstGeom>
            <a:solidFill>
              <a:schemeClr val="tx2"/>
            </a:solidFill>
            <a:ln w="6350">
              <a:solidFill>
                <a:schemeClr val="tx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2177" name="Group 88"/>
          <p:cNvGrpSpPr>
            <a:grpSpLocks/>
          </p:cNvGrpSpPr>
          <p:nvPr/>
        </p:nvGrpSpPr>
        <p:grpSpPr bwMode="auto">
          <a:xfrm>
            <a:off x="2043113" y="2519363"/>
            <a:ext cx="107950" cy="252412"/>
            <a:chOff x="2010" y="2160"/>
            <a:chExt cx="528" cy="1488"/>
          </a:xfrm>
        </p:grpSpPr>
        <p:sp>
          <p:nvSpPr>
            <p:cNvPr id="2402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3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4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5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6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7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8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9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0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1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2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3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4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5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6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417" name="AutoShape 104"/>
            <p:cNvSpPr>
              <a:spLocks noChangeArrowheads="1"/>
            </p:cNvSpPr>
            <p:nvPr/>
          </p:nvSpPr>
          <p:spPr bwMode="auto">
            <a:xfrm rot="-5400000">
              <a:off x="2178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8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9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2178" name="Group 88"/>
          <p:cNvGrpSpPr>
            <a:grpSpLocks/>
          </p:cNvGrpSpPr>
          <p:nvPr/>
        </p:nvGrpSpPr>
        <p:grpSpPr bwMode="auto">
          <a:xfrm>
            <a:off x="4579938" y="2840038"/>
            <a:ext cx="107950" cy="252412"/>
            <a:chOff x="2010" y="2160"/>
            <a:chExt cx="528" cy="1488"/>
          </a:xfrm>
        </p:grpSpPr>
        <p:sp>
          <p:nvSpPr>
            <p:cNvPr id="2384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5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6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7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8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9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0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1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2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3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4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5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6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7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8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399" name="AutoShape 104"/>
            <p:cNvSpPr>
              <a:spLocks noChangeArrowheads="1"/>
            </p:cNvSpPr>
            <p:nvPr/>
          </p:nvSpPr>
          <p:spPr bwMode="auto">
            <a:xfrm rot="-5400000">
              <a:off x="2178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0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1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2179" name="Group 88"/>
          <p:cNvGrpSpPr>
            <a:grpSpLocks/>
          </p:cNvGrpSpPr>
          <p:nvPr/>
        </p:nvGrpSpPr>
        <p:grpSpPr bwMode="auto">
          <a:xfrm>
            <a:off x="6278563" y="3754438"/>
            <a:ext cx="107950" cy="252412"/>
            <a:chOff x="2010" y="2160"/>
            <a:chExt cx="528" cy="1488"/>
          </a:xfrm>
        </p:grpSpPr>
        <p:sp>
          <p:nvSpPr>
            <p:cNvPr id="2366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7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8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9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0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1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2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3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4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5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6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7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8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9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0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381" name="AutoShape 104"/>
            <p:cNvSpPr>
              <a:spLocks noChangeArrowheads="1"/>
            </p:cNvSpPr>
            <p:nvPr/>
          </p:nvSpPr>
          <p:spPr bwMode="auto">
            <a:xfrm rot="-5400000">
              <a:off x="2178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2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3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2180" name="Group 88"/>
          <p:cNvGrpSpPr>
            <a:grpSpLocks/>
          </p:cNvGrpSpPr>
          <p:nvPr/>
        </p:nvGrpSpPr>
        <p:grpSpPr bwMode="auto">
          <a:xfrm>
            <a:off x="6926263" y="3490913"/>
            <a:ext cx="107950" cy="252412"/>
            <a:chOff x="2010" y="2160"/>
            <a:chExt cx="528" cy="1488"/>
          </a:xfrm>
        </p:grpSpPr>
        <p:sp>
          <p:nvSpPr>
            <p:cNvPr id="2348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9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0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1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2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3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4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5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6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7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8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9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0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1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2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363" name="AutoShape 104"/>
            <p:cNvSpPr>
              <a:spLocks noChangeArrowheads="1"/>
            </p:cNvSpPr>
            <p:nvPr/>
          </p:nvSpPr>
          <p:spPr bwMode="auto">
            <a:xfrm rot="-5400000">
              <a:off x="2178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4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5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2181" name="Group 88"/>
          <p:cNvGrpSpPr>
            <a:grpSpLocks/>
          </p:cNvGrpSpPr>
          <p:nvPr/>
        </p:nvGrpSpPr>
        <p:grpSpPr bwMode="auto">
          <a:xfrm>
            <a:off x="7285038" y="4305300"/>
            <a:ext cx="107950" cy="252413"/>
            <a:chOff x="2052" y="2160"/>
            <a:chExt cx="528" cy="1488"/>
          </a:xfrm>
        </p:grpSpPr>
        <p:sp>
          <p:nvSpPr>
            <p:cNvPr id="2330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1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2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3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4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5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6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7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8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9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0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1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2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3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4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345" name="AutoShape 104"/>
            <p:cNvSpPr>
              <a:spLocks noChangeArrowheads="1"/>
            </p:cNvSpPr>
            <p:nvPr/>
          </p:nvSpPr>
          <p:spPr bwMode="auto">
            <a:xfrm rot="-54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6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7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2182" name="Group 208"/>
          <p:cNvGrpSpPr>
            <a:grpSpLocks/>
          </p:cNvGrpSpPr>
          <p:nvPr/>
        </p:nvGrpSpPr>
        <p:grpSpPr bwMode="auto">
          <a:xfrm flipH="1">
            <a:off x="1135063" y="3100388"/>
            <a:ext cx="142875" cy="468312"/>
            <a:chOff x="480" y="912"/>
            <a:chExt cx="576" cy="2208"/>
          </a:xfrm>
        </p:grpSpPr>
        <p:sp>
          <p:nvSpPr>
            <p:cNvPr id="2319" name="AutoShape 209"/>
            <p:cNvSpPr>
              <a:spLocks noChangeArrowheads="1"/>
            </p:cNvSpPr>
            <p:nvPr/>
          </p:nvSpPr>
          <p:spPr bwMode="auto">
            <a:xfrm flipV="1">
              <a:off x="528" y="2736"/>
              <a:ext cx="480" cy="33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700 w 21600"/>
                <a:gd name="T13" fmla="*/ 2700 h 21600"/>
                <a:gd name="T14" fmla="*/ 18900 w 21600"/>
                <a:gd name="T15" fmla="*/ 189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844" y="21600"/>
                  </a:lnTo>
                  <a:lnTo>
                    <a:pt x="19756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320" name="AutoShape 210"/>
            <p:cNvSpPr>
              <a:spLocks noChangeArrowheads="1"/>
            </p:cNvSpPr>
            <p:nvPr/>
          </p:nvSpPr>
          <p:spPr bwMode="auto">
            <a:xfrm flipV="1">
              <a:off x="576" y="2400"/>
              <a:ext cx="384" cy="33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700 w 21600"/>
                <a:gd name="T13" fmla="*/ 2700 h 21600"/>
                <a:gd name="T14" fmla="*/ 18900 w 21600"/>
                <a:gd name="T15" fmla="*/ 189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844" y="21600"/>
                  </a:lnTo>
                  <a:lnTo>
                    <a:pt x="19756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321" name="Freeform 211"/>
            <p:cNvSpPr>
              <a:spLocks/>
            </p:cNvSpPr>
            <p:nvPr/>
          </p:nvSpPr>
          <p:spPr bwMode="auto">
            <a:xfrm>
              <a:off x="528" y="1296"/>
              <a:ext cx="480" cy="1776"/>
            </a:xfrm>
            <a:custGeom>
              <a:avLst/>
              <a:gdLst>
                <a:gd name="T0" fmla="*/ 0 w 480"/>
                <a:gd name="T1" fmla="*/ 1776 h 1776"/>
                <a:gd name="T2" fmla="*/ 144 w 480"/>
                <a:gd name="T3" fmla="*/ 0 h 1776"/>
                <a:gd name="T4" fmla="*/ 336 w 480"/>
                <a:gd name="T5" fmla="*/ 0 h 1776"/>
                <a:gd name="T6" fmla="*/ 480 w 480"/>
                <a:gd name="T7" fmla="*/ 1776 h 1776"/>
                <a:gd name="T8" fmla="*/ 0 w 480"/>
                <a:gd name="T9" fmla="*/ 1776 h 177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80"/>
                <a:gd name="T16" fmla="*/ 0 h 1776"/>
                <a:gd name="T17" fmla="*/ 480 w 480"/>
                <a:gd name="T18" fmla="*/ 1776 h 177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80" h="1776">
                  <a:moveTo>
                    <a:pt x="0" y="1776"/>
                  </a:moveTo>
                  <a:lnTo>
                    <a:pt x="144" y="0"/>
                  </a:lnTo>
                  <a:lnTo>
                    <a:pt x="336" y="0"/>
                  </a:lnTo>
                  <a:lnTo>
                    <a:pt x="480" y="1776"/>
                  </a:lnTo>
                  <a:lnTo>
                    <a:pt x="0" y="177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322" name="Freeform 212"/>
            <p:cNvSpPr>
              <a:spLocks/>
            </p:cNvSpPr>
            <p:nvPr/>
          </p:nvSpPr>
          <p:spPr bwMode="auto">
            <a:xfrm>
              <a:off x="560" y="2400"/>
              <a:ext cx="416" cy="344"/>
            </a:xfrm>
            <a:custGeom>
              <a:avLst/>
              <a:gdLst>
                <a:gd name="T0" fmla="*/ 16 w 416"/>
                <a:gd name="T1" fmla="*/ 0 h 344"/>
                <a:gd name="T2" fmla="*/ 400 w 416"/>
                <a:gd name="T3" fmla="*/ 0 h 344"/>
                <a:gd name="T4" fmla="*/ 416 w 416"/>
                <a:gd name="T5" fmla="*/ 344 h 344"/>
                <a:gd name="T6" fmla="*/ 0 w 416"/>
                <a:gd name="T7" fmla="*/ 344 h 344"/>
                <a:gd name="T8" fmla="*/ 16 w 416"/>
                <a:gd name="T9" fmla="*/ 0 h 3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6"/>
                <a:gd name="T16" fmla="*/ 0 h 344"/>
                <a:gd name="T17" fmla="*/ 416 w 416"/>
                <a:gd name="T18" fmla="*/ 344 h 3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6" h="344">
                  <a:moveTo>
                    <a:pt x="16" y="0"/>
                  </a:moveTo>
                  <a:lnTo>
                    <a:pt x="400" y="0"/>
                  </a:lnTo>
                  <a:lnTo>
                    <a:pt x="416" y="344"/>
                  </a:lnTo>
                  <a:lnTo>
                    <a:pt x="0" y="34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F00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323" name="Freeform 213"/>
            <p:cNvSpPr>
              <a:spLocks/>
            </p:cNvSpPr>
            <p:nvPr/>
          </p:nvSpPr>
          <p:spPr bwMode="auto">
            <a:xfrm>
              <a:off x="616" y="1672"/>
              <a:ext cx="304" cy="344"/>
            </a:xfrm>
            <a:custGeom>
              <a:avLst/>
              <a:gdLst>
                <a:gd name="T0" fmla="*/ 24 w 304"/>
                <a:gd name="T1" fmla="*/ 0 h 344"/>
                <a:gd name="T2" fmla="*/ 280 w 304"/>
                <a:gd name="T3" fmla="*/ 0 h 344"/>
                <a:gd name="T4" fmla="*/ 304 w 304"/>
                <a:gd name="T5" fmla="*/ 344 h 344"/>
                <a:gd name="T6" fmla="*/ 0 w 304"/>
                <a:gd name="T7" fmla="*/ 344 h 344"/>
                <a:gd name="T8" fmla="*/ 24 w 304"/>
                <a:gd name="T9" fmla="*/ 0 h 3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4"/>
                <a:gd name="T16" fmla="*/ 0 h 344"/>
                <a:gd name="T17" fmla="*/ 304 w 304"/>
                <a:gd name="T18" fmla="*/ 344 h 3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4" h="344">
                  <a:moveTo>
                    <a:pt x="24" y="0"/>
                  </a:moveTo>
                  <a:lnTo>
                    <a:pt x="280" y="0"/>
                  </a:lnTo>
                  <a:lnTo>
                    <a:pt x="304" y="344"/>
                  </a:lnTo>
                  <a:lnTo>
                    <a:pt x="0" y="344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00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324" name="Freeform 214"/>
            <p:cNvSpPr>
              <a:spLocks/>
            </p:cNvSpPr>
            <p:nvPr/>
          </p:nvSpPr>
          <p:spPr bwMode="auto">
            <a:xfrm>
              <a:off x="624" y="1104"/>
              <a:ext cx="288" cy="192"/>
            </a:xfrm>
            <a:custGeom>
              <a:avLst/>
              <a:gdLst>
                <a:gd name="T0" fmla="*/ 0 w 288"/>
                <a:gd name="T1" fmla="*/ 0 h 192"/>
                <a:gd name="T2" fmla="*/ 288 w 288"/>
                <a:gd name="T3" fmla="*/ 0 h 192"/>
                <a:gd name="T4" fmla="*/ 288 w 288"/>
                <a:gd name="T5" fmla="*/ 48 h 192"/>
                <a:gd name="T6" fmla="*/ 240 w 288"/>
                <a:gd name="T7" fmla="*/ 192 h 192"/>
                <a:gd name="T8" fmla="*/ 48 w 288"/>
                <a:gd name="T9" fmla="*/ 192 h 192"/>
                <a:gd name="T10" fmla="*/ 0 w 288"/>
                <a:gd name="T11" fmla="*/ 48 h 192"/>
                <a:gd name="T12" fmla="*/ 0 w 288"/>
                <a:gd name="T13" fmla="*/ 0 h 19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88"/>
                <a:gd name="T22" fmla="*/ 0 h 192"/>
                <a:gd name="T23" fmla="*/ 288 w 288"/>
                <a:gd name="T24" fmla="*/ 192 h 19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88" h="192">
                  <a:moveTo>
                    <a:pt x="0" y="0"/>
                  </a:moveTo>
                  <a:lnTo>
                    <a:pt x="288" y="0"/>
                  </a:lnTo>
                  <a:lnTo>
                    <a:pt x="288" y="48"/>
                  </a:lnTo>
                  <a:lnTo>
                    <a:pt x="240" y="192"/>
                  </a:lnTo>
                  <a:lnTo>
                    <a:pt x="48" y="192"/>
                  </a:lnTo>
                  <a:lnTo>
                    <a:pt x="0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325" name="Rectangle 215"/>
            <p:cNvSpPr>
              <a:spLocks noChangeArrowheads="1"/>
            </p:cNvSpPr>
            <p:nvPr/>
          </p:nvSpPr>
          <p:spPr bwMode="auto">
            <a:xfrm>
              <a:off x="672" y="1056"/>
              <a:ext cx="192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26" name="Rectangle 216"/>
            <p:cNvSpPr>
              <a:spLocks noChangeArrowheads="1"/>
            </p:cNvSpPr>
            <p:nvPr/>
          </p:nvSpPr>
          <p:spPr bwMode="auto">
            <a:xfrm>
              <a:off x="720" y="1056"/>
              <a:ext cx="96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27" name="Rectangle 217"/>
            <p:cNvSpPr>
              <a:spLocks noChangeArrowheads="1"/>
            </p:cNvSpPr>
            <p:nvPr/>
          </p:nvSpPr>
          <p:spPr bwMode="auto">
            <a:xfrm>
              <a:off x="720" y="960"/>
              <a:ext cx="96" cy="96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28" name="AutoShape 218"/>
            <p:cNvSpPr>
              <a:spLocks noChangeArrowheads="1"/>
            </p:cNvSpPr>
            <p:nvPr/>
          </p:nvSpPr>
          <p:spPr bwMode="auto">
            <a:xfrm rot="-5400000">
              <a:off x="744" y="888"/>
              <a:ext cx="48" cy="96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29" name="Rectangle 219"/>
            <p:cNvSpPr>
              <a:spLocks noChangeArrowheads="1"/>
            </p:cNvSpPr>
            <p:nvPr/>
          </p:nvSpPr>
          <p:spPr bwMode="auto">
            <a:xfrm>
              <a:off x="480" y="3072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2183" name="Group 44"/>
          <p:cNvGrpSpPr>
            <a:grpSpLocks/>
          </p:cNvGrpSpPr>
          <p:nvPr/>
        </p:nvGrpSpPr>
        <p:grpSpPr bwMode="auto">
          <a:xfrm>
            <a:off x="7215188" y="3643313"/>
            <a:ext cx="107950" cy="252412"/>
            <a:chOff x="144" y="816"/>
            <a:chExt cx="528" cy="1488"/>
          </a:xfrm>
        </p:grpSpPr>
        <p:sp>
          <p:nvSpPr>
            <p:cNvPr id="2301" name="Rectangle 45"/>
            <p:cNvSpPr>
              <a:spLocks noChangeArrowheads="1"/>
            </p:cNvSpPr>
            <p:nvPr/>
          </p:nvSpPr>
          <p:spPr bwMode="auto">
            <a:xfrm>
              <a:off x="240" y="864"/>
              <a:ext cx="336" cy="1392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2" name="Rectangle 46"/>
            <p:cNvSpPr>
              <a:spLocks noChangeArrowheads="1"/>
            </p:cNvSpPr>
            <p:nvPr/>
          </p:nvSpPr>
          <p:spPr bwMode="auto">
            <a:xfrm>
              <a:off x="240" y="100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3" name="Rectangle 47"/>
            <p:cNvSpPr>
              <a:spLocks noChangeArrowheads="1"/>
            </p:cNvSpPr>
            <p:nvPr/>
          </p:nvSpPr>
          <p:spPr bwMode="auto">
            <a:xfrm>
              <a:off x="240" y="1152"/>
              <a:ext cx="48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4" name="Rectangle 48"/>
            <p:cNvSpPr>
              <a:spLocks noChangeArrowheads="1"/>
            </p:cNvSpPr>
            <p:nvPr/>
          </p:nvSpPr>
          <p:spPr bwMode="auto">
            <a:xfrm>
              <a:off x="288" y="115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5" name="Rectangle 49"/>
            <p:cNvSpPr>
              <a:spLocks noChangeArrowheads="1"/>
            </p:cNvSpPr>
            <p:nvPr/>
          </p:nvSpPr>
          <p:spPr bwMode="auto">
            <a:xfrm>
              <a:off x="240" y="1296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6" name="Rectangle 50"/>
            <p:cNvSpPr>
              <a:spLocks noChangeArrowheads="1"/>
            </p:cNvSpPr>
            <p:nvPr/>
          </p:nvSpPr>
          <p:spPr bwMode="auto">
            <a:xfrm>
              <a:off x="240" y="1584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7" name="Rectangle 51"/>
            <p:cNvSpPr>
              <a:spLocks noChangeArrowheads="1"/>
            </p:cNvSpPr>
            <p:nvPr/>
          </p:nvSpPr>
          <p:spPr bwMode="auto">
            <a:xfrm>
              <a:off x="240" y="187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8" name="Rectangle 52"/>
            <p:cNvSpPr>
              <a:spLocks noChangeArrowheads="1"/>
            </p:cNvSpPr>
            <p:nvPr/>
          </p:nvSpPr>
          <p:spPr bwMode="auto">
            <a:xfrm>
              <a:off x="336" y="1440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9" name="Rectangle 53"/>
            <p:cNvSpPr>
              <a:spLocks noChangeArrowheads="1"/>
            </p:cNvSpPr>
            <p:nvPr/>
          </p:nvSpPr>
          <p:spPr bwMode="auto">
            <a:xfrm>
              <a:off x="336" y="172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0" name="Rectangle 54"/>
            <p:cNvSpPr>
              <a:spLocks noChangeArrowheads="1"/>
            </p:cNvSpPr>
            <p:nvPr/>
          </p:nvSpPr>
          <p:spPr bwMode="auto">
            <a:xfrm>
              <a:off x="336" y="2016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1" name="Rectangle 55"/>
            <p:cNvSpPr>
              <a:spLocks noChangeArrowheads="1"/>
            </p:cNvSpPr>
            <p:nvPr/>
          </p:nvSpPr>
          <p:spPr bwMode="auto">
            <a:xfrm>
              <a:off x="336" y="864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2" name="Rectangle 56"/>
            <p:cNvSpPr>
              <a:spLocks noChangeArrowheads="1"/>
            </p:cNvSpPr>
            <p:nvPr/>
          </p:nvSpPr>
          <p:spPr bwMode="auto">
            <a:xfrm>
              <a:off x="480" y="1008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3" name="Rectangle 57"/>
            <p:cNvSpPr>
              <a:spLocks noChangeArrowheads="1"/>
            </p:cNvSpPr>
            <p:nvPr/>
          </p:nvSpPr>
          <p:spPr bwMode="auto">
            <a:xfrm>
              <a:off x="480" y="1296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4" name="Rectangle 58"/>
            <p:cNvSpPr>
              <a:spLocks noChangeArrowheads="1"/>
            </p:cNvSpPr>
            <p:nvPr/>
          </p:nvSpPr>
          <p:spPr bwMode="auto">
            <a:xfrm>
              <a:off x="480" y="1584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5" name="Rectangle 59"/>
            <p:cNvSpPr>
              <a:spLocks noChangeArrowheads="1"/>
            </p:cNvSpPr>
            <p:nvPr/>
          </p:nvSpPr>
          <p:spPr bwMode="auto">
            <a:xfrm>
              <a:off x="480" y="1872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316" name="AutoShape 60"/>
            <p:cNvSpPr>
              <a:spLocks noChangeArrowheads="1"/>
            </p:cNvSpPr>
            <p:nvPr/>
          </p:nvSpPr>
          <p:spPr bwMode="auto">
            <a:xfrm rot="-5400000">
              <a:off x="312" y="1944"/>
              <a:ext cx="192" cy="528"/>
            </a:xfrm>
            <a:prstGeom prst="flowChartDelay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7" name="Rectangle 61"/>
            <p:cNvSpPr>
              <a:spLocks noChangeArrowheads="1"/>
            </p:cNvSpPr>
            <p:nvPr/>
          </p:nvSpPr>
          <p:spPr bwMode="auto">
            <a:xfrm>
              <a:off x="288" y="816"/>
              <a:ext cx="240" cy="48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8" name="Rectangle 62"/>
            <p:cNvSpPr>
              <a:spLocks noChangeArrowheads="1"/>
            </p:cNvSpPr>
            <p:nvPr/>
          </p:nvSpPr>
          <p:spPr bwMode="auto">
            <a:xfrm>
              <a:off x="240" y="1440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2184" name="Group 88"/>
          <p:cNvGrpSpPr>
            <a:grpSpLocks/>
          </p:cNvGrpSpPr>
          <p:nvPr/>
        </p:nvGrpSpPr>
        <p:grpSpPr bwMode="auto">
          <a:xfrm>
            <a:off x="2160588" y="4832350"/>
            <a:ext cx="107950" cy="250825"/>
            <a:chOff x="2010" y="2160"/>
            <a:chExt cx="528" cy="1488"/>
          </a:xfrm>
        </p:grpSpPr>
        <p:sp>
          <p:nvSpPr>
            <p:cNvPr id="2283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4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5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6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7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8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9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0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1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2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3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4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5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6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7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298" name="AutoShape 104"/>
            <p:cNvSpPr>
              <a:spLocks noChangeArrowheads="1"/>
            </p:cNvSpPr>
            <p:nvPr/>
          </p:nvSpPr>
          <p:spPr bwMode="auto">
            <a:xfrm rot="-5400000">
              <a:off x="2178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9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0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2185" name="Group 20"/>
          <p:cNvGrpSpPr>
            <a:grpSpLocks/>
          </p:cNvGrpSpPr>
          <p:nvPr/>
        </p:nvGrpSpPr>
        <p:grpSpPr bwMode="auto">
          <a:xfrm>
            <a:off x="1408113" y="4186238"/>
            <a:ext cx="107950" cy="252412"/>
            <a:chOff x="3072" y="768"/>
            <a:chExt cx="528" cy="1488"/>
          </a:xfrm>
        </p:grpSpPr>
        <p:sp>
          <p:nvSpPr>
            <p:cNvPr id="2265" name="Rectangle 21"/>
            <p:cNvSpPr>
              <a:spLocks noChangeArrowheads="1"/>
            </p:cNvSpPr>
            <p:nvPr/>
          </p:nvSpPr>
          <p:spPr bwMode="auto">
            <a:xfrm>
              <a:off x="3168" y="816"/>
              <a:ext cx="336" cy="1392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6" name="Rectangle 22"/>
            <p:cNvSpPr>
              <a:spLocks noChangeArrowheads="1"/>
            </p:cNvSpPr>
            <p:nvPr/>
          </p:nvSpPr>
          <p:spPr bwMode="auto">
            <a:xfrm>
              <a:off x="3168" y="96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7" name="Rectangle 23"/>
            <p:cNvSpPr>
              <a:spLocks noChangeArrowheads="1"/>
            </p:cNvSpPr>
            <p:nvPr/>
          </p:nvSpPr>
          <p:spPr bwMode="auto">
            <a:xfrm>
              <a:off x="3168" y="1104"/>
              <a:ext cx="48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8" name="Rectangle 24"/>
            <p:cNvSpPr>
              <a:spLocks noChangeArrowheads="1"/>
            </p:cNvSpPr>
            <p:nvPr/>
          </p:nvSpPr>
          <p:spPr bwMode="auto">
            <a:xfrm>
              <a:off x="3216" y="110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9" name="Rectangle 25"/>
            <p:cNvSpPr>
              <a:spLocks noChangeArrowheads="1"/>
            </p:cNvSpPr>
            <p:nvPr/>
          </p:nvSpPr>
          <p:spPr bwMode="auto">
            <a:xfrm>
              <a:off x="3168" y="124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0" name="Rectangle 26"/>
            <p:cNvSpPr>
              <a:spLocks noChangeArrowheads="1"/>
            </p:cNvSpPr>
            <p:nvPr/>
          </p:nvSpPr>
          <p:spPr bwMode="auto">
            <a:xfrm>
              <a:off x="3168" y="1536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1" name="Rectangle 27"/>
            <p:cNvSpPr>
              <a:spLocks noChangeArrowheads="1"/>
            </p:cNvSpPr>
            <p:nvPr/>
          </p:nvSpPr>
          <p:spPr bwMode="auto">
            <a:xfrm>
              <a:off x="3168" y="182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2" name="Rectangle 28"/>
            <p:cNvSpPr>
              <a:spLocks noChangeArrowheads="1"/>
            </p:cNvSpPr>
            <p:nvPr/>
          </p:nvSpPr>
          <p:spPr bwMode="auto">
            <a:xfrm>
              <a:off x="3264" y="1392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3" name="Rectangle 29"/>
            <p:cNvSpPr>
              <a:spLocks noChangeArrowheads="1"/>
            </p:cNvSpPr>
            <p:nvPr/>
          </p:nvSpPr>
          <p:spPr bwMode="auto">
            <a:xfrm>
              <a:off x="3264" y="168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4" name="Rectangle 30"/>
            <p:cNvSpPr>
              <a:spLocks noChangeArrowheads="1"/>
            </p:cNvSpPr>
            <p:nvPr/>
          </p:nvSpPr>
          <p:spPr bwMode="auto">
            <a:xfrm>
              <a:off x="3264" y="196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5" name="Rectangle 31"/>
            <p:cNvSpPr>
              <a:spLocks noChangeArrowheads="1"/>
            </p:cNvSpPr>
            <p:nvPr/>
          </p:nvSpPr>
          <p:spPr bwMode="auto">
            <a:xfrm>
              <a:off x="3264" y="816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6" name="Rectangle 32"/>
            <p:cNvSpPr>
              <a:spLocks noChangeArrowheads="1"/>
            </p:cNvSpPr>
            <p:nvPr/>
          </p:nvSpPr>
          <p:spPr bwMode="auto">
            <a:xfrm>
              <a:off x="3408" y="96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7" name="Rectangle 33"/>
            <p:cNvSpPr>
              <a:spLocks noChangeArrowheads="1"/>
            </p:cNvSpPr>
            <p:nvPr/>
          </p:nvSpPr>
          <p:spPr bwMode="auto">
            <a:xfrm>
              <a:off x="3408" y="124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8" name="Rectangle 34"/>
            <p:cNvSpPr>
              <a:spLocks noChangeArrowheads="1"/>
            </p:cNvSpPr>
            <p:nvPr/>
          </p:nvSpPr>
          <p:spPr bwMode="auto">
            <a:xfrm>
              <a:off x="3408" y="1536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9" name="Rectangle 35"/>
            <p:cNvSpPr>
              <a:spLocks noChangeArrowheads="1"/>
            </p:cNvSpPr>
            <p:nvPr/>
          </p:nvSpPr>
          <p:spPr bwMode="auto">
            <a:xfrm>
              <a:off x="3408" y="182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280" name="AutoShape 36"/>
            <p:cNvSpPr>
              <a:spLocks noChangeArrowheads="1"/>
            </p:cNvSpPr>
            <p:nvPr/>
          </p:nvSpPr>
          <p:spPr bwMode="auto">
            <a:xfrm rot="-5400000">
              <a:off x="3240" y="1896"/>
              <a:ext cx="192" cy="528"/>
            </a:xfrm>
            <a:prstGeom prst="flowChartDelay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1" name="Rectangle 37"/>
            <p:cNvSpPr>
              <a:spLocks noChangeArrowheads="1"/>
            </p:cNvSpPr>
            <p:nvPr/>
          </p:nvSpPr>
          <p:spPr bwMode="auto">
            <a:xfrm>
              <a:off x="3216" y="768"/>
              <a:ext cx="240" cy="48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2" name="Rectangle 38"/>
            <p:cNvSpPr>
              <a:spLocks noChangeArrowheads="1"/>
            </p:cNvSpPr>
            <p:nvPr/>
          </p:nvSpPr>
          <p:spPr bwMode="auto">
            <a:xfrm>
              <a:off x="3168" y="1392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2186" name="Group 88"/>
          <p:cNvGrpSpPr>
            <a:grpSpLocks/>
          </p:cNvGrpSpPr>
          <p:nvPr/>
        </p:nvGrpSpPr>
        <p:grpSpPr bwMode="auto">
          <a:xfrm>
            <a:off x="2268538" y="2563813"/>
            <a:ext cx="107950" cy="250825"/>
            <a:chOff x="2010" y="2160"/>
            <a:chExt cx="528" cy="1488"/>
          </a:xfrm>
        </p:grpSpPr>
        <p:sp>
          <p:nvSpPr>
            <p:cNvPr id="2247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48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49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0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1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2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3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4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5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6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7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8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9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0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1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262" name="AutoShape 104"/>
            <p:cNvSpPr>
              <a:spLocks noChangeArrowheads="1"/>
            </p:cNvSpPr>
            <p:nvPr/>
          </p:nvSpPr>
          <p:spPr bwMode="auto">
            <a:xfrm rot="-5400000">
              <a:off x="2178" y="3288"/>
              <a:ext cx="192" cy="528"/>
            </a:xfrm>
            <a:prstGeom prst="flowChartDelay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3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4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2187" name="Group 75"/>
          <p:cNvGrpSpPr>
            <a:grpSpLocks/>
          </p:cNvGrpSpPr>
          <p:nvPr/>
        </p:nvGrpSpPr>
        <p:grpSpPr bwMode="auto">
          <a:xfrm>
            <a:off x="6524625" y="3535363"/>
            <a:ext cx="71438" cy="252412"/>
            <a:chOff x="4560" y="912"/>
            <a:chExt cx="192" cy="1344"/>
          </a:xfrm>
        </p:grpSpPr>
        <p:sp>
          <p:nvSpPr>
            <p:cNvPr id="2244" name="Rectangle 76"/>
            <p:cNvSpPr>
              <a:spLocks noChangeArrowheads="1"/>
            </p:cNvSpPr>
            <p:nvPr/>
          </p:nvSpPr>
          <p:spPr bwMode="auto">
            <a:xfrm>
              <a:off x="4560" y="1200"/>
              <a:ext cx="192" cy="1056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45" name="AutoShape 77"/>
            <p:cNvSpPr>
              <a:spLocks noChangeArrowheads="1"/>
            </p:cNvSpPr>
            <p:nvPr/>
          </p:nvSpPr>
          <p:spPr bwMode="auto">
            <a:xfrm>
              <a:off x="4560" y="912"/>
              <a:ext cx="192" cy="192"/>
            </a:xfrm>
            <a:prstGeom prst="triangle">
              <a:avLst>
                <a:gd name="adj" fmla="val 50000"/>
              </a:avLst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46" name="Rectangle 78"/>
            <p:cNvSpPr>
              <a:spLocks noChangeArrowheads="1"/>
            </p:cNvSpPr>
            <p:nvPr/>
          </p:nvSpPr>
          <p:spPr bwMode="auto">
            <a:xfrm>
              <a:off x="4560" y="1488"/>
              <a:ext cx="192" cy="288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2188" name="426 Grupo"/>
          <p:cNvGrpSpPr>
            <a:grpSpLocks/>
          </p:cNvGrpSpPr>
          <p:nvPr/>
        </p:nvGrpSpPr>
        <p:grpSpPr bwMode="auto">
          <a:xfrm>
            <a:off x="3571875" y="2768600"/>
            <a:ext cx="71438" cy="242888"/>
            <a:chOff x="2311890" y="5223666"/>
            <a:chExt cx="241608" cy="1918051"/>
          </a:xfrm>
        </p:grpSpPr>
        <p:sp>
          <p:nvSpPr>
            <p:cNvPr id="428" name="427 Rectángulo"/>
            <p:cNvSpPr/>
            <p:nvPr/>
          </p:nvSpPr>
          <p:spPr>
            <a:xfrm>
              <a:off x="2370951" y="5712584"/>
              <a:ext cx="118119" cy="1429133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/>
            </a:p>
          </p:txBody>
        </p:sp>
        <p:sp>
          <p:nvSpPr>
            <p:cNvPr id="429" name="428 Rectángulo"/>
            <p:cNvSpPr/>
            <p:nvPr/>
          </p:nvSpPr>
          <p:spPr>
            <a:xfrm>
              <a:off x="2311890" y="5223666"/>
              <a:ext cx="241608" cy="564135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/>
            </a:p>
          </p:txBody>
        </p:sp>
      </p:grpSp>
      <p:sp>
        <p:nvSpPr>
          <p:cNvPr id="599" name="Text Box 331"/>
          <p:cNvSpPr txBox="1">
            <a:spLocks noChangeArrowheads="1"/>
          </p:cNvSpPr>
          <p:nvPr/>
        </p:nvSpPr>
        <p:spPr bwMode="auto">
          <a:xfrm>
            <a:off x="1905406" y="2434624"/>
            <a:ext cx="571504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spcFirstLastPara="1">
            <a:prstTxWarp prst="textArchUp">
              <a:avLst>
                <a:gd name="adj" fmla="val 11583617"/>
              </a:avLst>
            </a:prstTxWarp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 sz="600" dirty="0">
                <a:latin typeface="Arial" charset="0"/>
                <a:cs typeface="Arial" charset="0"/>
              </a:rPr>
              <a:t>I. Doña </a:t>
            </a:r>
            <a:r>
              <a:rPr lang="es-ES" sz="600" dirty="0" err="1">
                <a:latin typeface="Arial" charset="0"/>
                <a:cs typeface="Arial" charset="0"/>
              </a:rPr>
              <a:t>Sebastiana</a:t>
            </a:r>
            <a:endParaRPr lang="es-ES" sz="600" dirty="0">
              <a:latin typeface="Arial" charset="0"/>
              <a:cs typeface="Arial" charset="0"/>
            </a:endParaRPr>
          </a:p>
        </p:txBody>
      </p:sp>
      <p:sp>
        <p:nvSpPr>
          <p:cNvPr id="2190" name="Text Box 191"/>
          <p:cNvSpPr txBox="1">
            <a:spLocks noChangeArrowheads="1"/>
          </p:cNvSpPr>
          <p:nvPr/>
        </p:nvSpPr>
        <p:spPr bwMode="auto">
          <a:xfrm>
            <a:off x="3286116" y="2571744"/>
            <a:ext cx="534987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700" b="1" dirty="0" smtClean="0">
                <a:solidFill>
                  <a:srgbClr val="0070C0"/>
                </a:solidFill>
                <a:latin typeface="Arial" charset="0"/>
              </a:rPr>
              <a:t>9,5</a:t>
            </a:r>
            <a:r>
              <a:rPr lang="es-ES_tradnl" sz="700" b="1" dirty="0" smtClean="0">
                <a:solidFill>
                  <a:srgbClr val="0070C0"/>
                </a:solidFill>
                <a:latin typeface="Arial" charset="0"/>
              </a:rPr>
              <a:t> C</a:t>
            </a:r>
            <a:endParaRPr lang="es-ES_tradnl" sz="600" b="1" dirty="0">
              <a:solidFill>
                <a:srgbClr val="0070C0"/>
              </a:solidFill>
              <a:latin typeface="Arial" charset="0"/>
            </a:endParaRPr>
          </a:p>
        </p:txBody>
      </p:sp>
      <p:sp>
        <p:nvSpPr>
          <p:cNvPr id="2191" name="Text Box 14"/>
          <p:cNvSpPr txBox="1">
            <a:spLocks noChangeArrowheads="1"/>
          </p:cNvSpPr>
          <p:nvPr/>
        </p:nvSpPr>
        <p:spPr bwMode="auto">
          <a:xfrm rot="-3197275">
            <a:off x="7167563" y="3556000"/>
            <a:ext cx="7239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Coronel</a:t>
            </a:r>
          </a:p>
        </p:txBody>
      </p:sp>
      <p:sp>
        <p:nvSpPr>
          <p:cNvPr id="2192" name="Text Box 14"/>
          <p:cNvSpPr txBox="1">
            <a:spLocks noChangeArrowheads="1"/>
          </p:cNvSpPr>
          <p:nvPr/>
        </p:nvSpPr>
        <p:spPr bwMode="auto">
          <a:xfrm rot="-3197275">
            <a:off x="5472272" y="2864292"/>
            <a:ext cx="8636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</a:t>
            </a:r>
            <a:r>
              <a:rPr lang="es-ES_tradnl" sz="600" dirty="0" smtClean="0">
                <a:latin typeface="Arial" charset="0"/>
              </a:rPr>
              <a:t>Astilleros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2193" name="Text Box 14"/>
          <p:cNvSpPr txBox="1">
            <a:spLocks noChangeArrowheads="1"/>
          </p:cNvSpPr>
          <p:nvPr/>
        </p:nvSpPr>
        <p:spPr bwMode="auto">
          <a:xfrm rot="-3197275">
            <a:off x="6453188" y="3244850"/>
            <a:ext cx="722312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400" dirty="0">
                <a:latin typeface="Arial" charset="0"/>
              </a:rPr>
              <a:t>Pta. Barranco</a:t>
            </a:r>
          </a:p>
        </p:txBody>
      </p:sp>
      <p:graphicFrame>
        <p:nvGraphicFramePr>
          <p:cNvPr id="379" name="378 Tabla"/>
          <p:cNvGraphicFramePr>
            <a:graphicFrameLocks noGrp="1"/>
          </p:cNvGraphicFramePr>
          <p:nvPr/>
        </p:nvGraphicFramePr>
        <p:xfrm>
          <a:off x="928662" y="1714488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RV: 130°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RC: 120°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80" name="379 Tabla"/>
          <p:cNvGraphicFramePr>
            <a:graphicFrameLocks noGrp="1"/>
          </p:cNvGraphicFramePr>
          <p:nvPr/>
        </p:nvGraphicFramePr>
        <p:xfrm>
          <a:off x="3143240" y="3500438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RV: 105°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RC: 095°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81" name="380 Tabla"/>
          <p:cNvGraphicFramePr>
            <a:graphicFrameLocks noGrp="1"/>
          </p:cNvGraphicFramePr>
          <p:nvPr/>
        </p:nvGraphicFramePr>
        <p:xfrm>
          <a:off x="2357422" y="3286124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RV: 085°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RC: 075°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82" name="381 Tabla"/>
          <p:cNvGraphicFramePr>
            <a:graphicFrameLocks noGrp="1"/>
          </p:cNvGraphicFramePr>
          <p:nvPr/>
        </p:nvGraphicFramePr>
        <p:xfrm>
          <a:off x="5330384" y="2425496"/>
          <a:ext cx="598938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98938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RV: 098°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RC: 088°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83" name="382 Tabla"/>
          <p:cNvGraphicFramePr>
            <a:graphicFrameLocks noGrp="1"/>
          </p:cNvGraphicFramePr>
          <p:nvPr/>
        </p:nvGraphicFramePr>
        <p:xfrm>
          <a:off x="7500938" y="4929188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RV: 120°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RC: 111°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0" name="359 Tabla"/>
          <p:cNvGraphicFramePr>
            <a:graphicFrameLocks noGrp="1"/>
          </p:cNvGraphicFramePr>
          <p:nvPr/>
        </p:nvGraphicFramePr>
        <p:xfrm>
          <a:off x="4000496" y="22820"/>
          <a:ext cx="2732313" cy="18345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751"/>
                <a:gridCol w="1214447"/>
                <a:gridCol w="272113"/>
                <a:gridCol w="960002"/>
              </a:tblGrid>
              <a:tr h="217302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L°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REFERENCIA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L°</a:t>
                      </a:r>
                    </a:p>
                    <a:p>
                      <a:pPr algn="ctr"/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REFERENCIA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marL="0" indent="0"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A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PTA. HUECHUCUICUI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O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REDONDA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BARRANCAS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ASTILLERO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C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GUAPACHO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Q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PUGUEÑUN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D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FARO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CORONA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R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ESPOLON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YUSTE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tabLst/>
                      </a:pPr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S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ISLA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LACAO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F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AHUI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tabLst/>
                      </a:pPr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T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QUETRELQUEN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G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ISLOTE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COCHINOS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U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SAN GALLAN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H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PIHUJO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V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BARRANCO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BA. DOÑA SEBASTIANA  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W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REMOLINOS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J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BA. DOÑA SEBASTIANA  S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X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CORONEL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44422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K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CHOCOI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Y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SOLEDAD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L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CORRALES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Z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BA. PTO. CHACAO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M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PICUTA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A`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TRES CRUCES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58062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LENQUI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B`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TIQUE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</a:tbl>
          </a:graphicData>
        </a:graphic>
      </p:graphicFrame>
      <p:grpSp>
        <p:nvGrpSpPr>
          <p:cNvPr id="391" name="390 Grupo"/>
          <p:cNvGrpSpPr/>
          <p:nvPr/>
        </p:nvGrpSpPr>
        <p:grpSpPr>
          <a:xfrm>
            <a:off x="642910" y="1571612"/>
            <a:ext cx="7207922" cy="3096344"/>
            <a:chOff x="642910" y="1556792"/>
            <a:chExt cx="7207922" cy="3096344"/>
          </a:xfrm>
        </p:grpSpPr>
        <p:sp>
          <p:nvSpPr>
            <p:cNvPr id="359" name="358 CuadroTexto"/>
            <p:cNvSpPr txBox="1"/>
            <p:nvPr/>
          </p:nvSpPr>
          <p:spPr>
            <a:xfrm>
              <a:off x="1202412" y="3379896"/>
              <a:ext cx="288032" cy="288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D</a:t>
              </a:r>
              <a:endParaRPr lang="es-MX" dirty="0"/>
            </a:p>
          </p:txBody>
        </p:sp>
        <p:sp>
          <p:nvSpPr>
            <p:cNvPr id="361" name="360 CuadroTexto"/>
            <p:cNvSpPr txBox="1"/>
            <p:nvPr/>
          </p:nvSpPr>
          <p:spPr>
            <a:xfrm>
              <a:off x="1475656" y="4221088"/>
              <a:ext cx="288032" cy="288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F</a:t>
              </a:r>
              <a:endParaRPr lang="es-MX" dirty="0"/>
            </a:p>
          </p:txBody>
        </p:sp>
        <p:sp>
          <p:nvSpPr>
            <p:cNvPr id="362" name="361 CuadroTexto"/>
            <p:cNvSpPr txBox="1"/>
            <p:nvPr/>
          </p:nvSpPr>
          <p:spPr>
            <a:xfrm>
              <a:off x="2123728" y="4365104"/>
              <a:ext cx="288032" cy="288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G</a:t>
              </a:r>
              <a:endParaRPr lang="es-MX" dirty="0"/>
            </a:p>
          </p:txBody>
        </p:sp>
        <p:sp>
          <p:nvSpPr>
            <p:cNvPr id="363" name="362 CuadroTexto"/>
            <p:cNvSpPr txBox="1"/>
            <p:nvPr/>
          </p:nvSpPr>
          <p:spPr>
            <a:xfrm>
              <a:off x="3857620" y="4214818"/>
              <a:ext cx="2880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H</a:t>
              </a:r>
              <a:endParaRPr lang="es-MX" dirty="0"/>
            </a:p>
          </p:txBody>
        </p:sp>
        <p:sp>
          <p:nvSpPr>
            <p:cNvPr id="364" name="363 CuadroTexto"/>
            <p:cNvSpPr txBox="1"/>
            <p:nvPr/>
          </p:nvSpPr>
          <p:spPr>
            <a:xfrm>
              <a:off x="2339752" y="2636912"/>
              <a:ext cx="288032" cy="288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J</a:t>
              </a:r>
              <a:endParaRPr lang="es-MX" dirty="0"/>
            </a:p>
          </p:txBody>
        </p:sp>
        <p:sp>
          <p:nvSpPr>
            <p:cNvPr id="365" name="364 CuadroTexto"/>
            <p:cNvSpPr txBox="1"/>
            <p:nvPr/>
          </p:nvSpPr>
          <p:spPr>
            <a:xfrm>
              <a:off x="1835696" y="2204864"/>
              <a:ext cx="288032" cy="288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I</a:t>
              </a:r>
              <a:endParaRPr lang="es-MX" dirty="0"/>
            </a:p>
          </p:txBody>
        </p:sp>
        <p:sp>
          <p:nvSpPr>
            <p:cNvPr id="366" name="365 CuadroTexto"/>
            <p:cNvSpPr txBox="1"/>
            <p:nvPr/>
          </p:nvSpPr>
          <p:spPr>
            <a:xfrm>
              <a:off x="2339752" y="1556792"/>
              <a:ext cx="288032" cy="288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s-MX" dirty="0"/>
            </a:p>
          </p:txBody>
        </p:sp>
        <p:sp>
          <p:nvSpPr>
            <p:cNvPr id="368" name="367 CuadroTexto"/>
            <p:cNvSpPr txBox="1"/>
            <p:nvPr/>
          </p:nvSpPr>
          <p:spPr>
            <a:xfrm>
              <a:off x="642910" y="3219836"/>
              <a:ext cx="288032" cy="288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C</a:t>
              </a:r>
              <a:endParaRPr lang="es-MX" dirty="0"/>
            </a:p>
          </p:txBody>
        </p:sp>
        <p:sp>
          <p:nvSpPr>
            <p:cNvPr id="369" name="368 CuadroTexto"/>
            <p:cNvSpPr txBox="1"/>
            <p:nvPr/>
          </p:nvSpPr>
          <p:spPr>
            <a:xfrm>
              <a:off x="4173488" y="3809050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Q</a:t>
              </a:r>
              <a:endParaRPr lang="es-MX" dirty="0"/>
            </a:p>
          </p:txBody>
        </p:sp>
        <p:sp>
          <p:nvSpPr>
            <p:cNvPr id="370" name="369 CuadroTexto"/>
            <p:cNvSpPr txBox="1"/>
            <p:nvPr/>
          </p:nvSpPr>
          <p:spPr>
            <a:xfrm>
              <a:off x="5745124" y="3009125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P</a:t>
              </a:r>
              <a:endParaRPr lang="es-MX" dirty="0"/>
            </a:p>
          </p:txBody>
        </p:sp>
        <p:sp>
          <p:nvSpPr>
            <p:cNvPr id="371" name="370 CuadroTexto"/>
            <p:cNvSpPr txBox="1"/>
            <p:nvPr/>
          </p:nvSpPr>
          <p:spPr>
            <a:xfrm>
              <a:off x="5072066" y="2852936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O</a:t>
              </a:r>
              <a:endParaRPr lang="es-MX" dirty="0"/>
            </a:p>
          </p:txBody>
        </p:sp>
        <p:sp>
          <p:nvSpPr>
            <p:cNvPr id="372" name="371 CuadroTexto"/>
            <p:cNvSpPr txBox="1"/>
            <p:nvPr/>
          </p:nvSpPr>
          <p:spPr>
            <a:xfrm>
              <a:off x="4644008" y="2780928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N</a:t>
              </a:r>
              <a:endParaRPr lang="es-MX" dirty="0"/>
            </a:p>
          </p:txBody>
        </p:sp>
        <p:sp>
          <p:nvSpPr>
            <p:cNvPr id="373" name="372 CuadroTexto"/>
            <p:cNvSpPr txBox="1"/>
            <p:nvPr/>
          </p:nvSpPr>
          <p:spPr>
            <a:xfrm>
              <a:off x="3851920" y="2852936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M</a:t>
              </a:r>
              <a:endParaRPr lang="es-MX" dirty="0"/>
            </a:p>
          </p:txBody>
        </p:sp>
        <p:sp>
          <p:nvSpPr>
            <p:cNvPr id="374" name="373 CuadroTexto"/>
            <p:cNvSpPr txBox="1"/>
            <p:nvPr/>
          </p:nvSpPr>
          <p:spPr>
            <a:xfrm>
              <a:off x="3214678" y="2651935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L</a:t>
              </a:r>
              <a:endParaRPr lang="es-MX" dirty="0"/>
            </a:p>
          </p:txBody>
        </p:sp>
        <p:sp>
          <p:nvSpPr>
            <p:cNvPr id="375" name="374 CuadroTexto"/>
            <p:cNvSpPr txBox="1"/>
            <p:nvPr/>
          </p:nvSpPr>
          <p:spPr>
            <a:xfrm>
              <a:off x="2699792" y="2492896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K</a:t>
              </a:r>
              <a:endParaRPr lang="es-MX" dirty="0"/>
            </a:p>
          </p:txBody>
        </p:sp>
        <p:sp>
          <p:nvSpPr>
            <p:cNvPr id="376" name="375 CuadroTexto"/>
            <p:cNvSpPr txBox="1"/>
            <p:nvPr/>
          </p:nvSpPr>
          <p:spPr>
            <a:xfrm>
              <a:off x="7452320" y="3717032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s-MX" dirty="0"/>
            </a:p>
          </p:txBody>
        </p:sp>
        <p:sp>
          <p:nvSpPr>
            <p:cNvPr id="377" name="376 CuadroTexto"/>
            <p:cNvSpPr txBox="1"/>
            <p:nvPr/>
          </p:nvSpPr>
          <p:spPr>
            <a:xfrm>
              <a:off x="6993462" y="3653211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X</a:t>
              </a:r>
              <a:endParaRPr lang="es-MX" dirty="0"/>
            </a:p>
          </p:txBody>
        </p:sp>
        <p:sp>
          <p:nvSpPr>
            <p:cNvPr id="384" name="383 CuadroTexto"/>
            <p:cNvSpPr txBox="1"/>
            <p:nvPr/>
          </p:nvSpPr>
          <p:spPr>
            <a:xfrm>
              <a:off x="6657418" y="3375850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V</a:t>
              </a:r>
              <a:endParaRPr lang="es-MX" dirty="0"/>
            </a:p>
          </p:txBody>
        </p:sp>
        <p:sp>
          <p:nvSpPr>
            <p:cNvPr id="385" name="384 CuadroTexto"/>
            <p:cNvSpPr txBox="1"/>
            <p:nvPr/>
          </p:nvSpPr>
          <p:spPr>
            <a:xfrm>
              <a:off x="5076056" y="3956498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S</a:t>
              </a:r>
              <a:endParaRPr lang="es-MX" dirty="0"/>
            </a:p>
          </p:txBody>
        </p:sp>
        <p:sp>
          <p:nvSpPr>
            <p:cNvPr id="386" name="385 CuadroTexto"/>
            <p:cNvSpPr txBox="1"/>
            <p:nvPr/>
          </p:nvSpPr>
          <p:spPr>
            <a:xfrm>
              <a:off x="6084168" y="3933056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U</a:t>
              </a:r>
              <a:endParaRPr lang="es-MX" dirty="0"/>
            </a:p>
          </p:txBody>
        </p:sp>
        <p:sp>
          <p:nvSpPr>
            <p:cNvPr id="387" name="386 CuadroTexto"/>
            <p:cNvSpPr txBox="1"/>
            <p:nvPr/>
          </p:nvSpPr>
          <p:spPr>
            <a:xfrm>
              <a:off x="5508104" y="3861048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T</a:t>
              </a:r>
              <a:endParaRPr lang="es-MX" dirty="0"/>
            </a:p>
          </p:txBody>
        </p:sp>
        <p:sp>
          <p:nvSpPr>
            <p:cNvPr id="388" name="387 CuadroTexto"/>
            <p:cNvSpPr txBox="1"/>
            <p:nvPr/>
          </p:nvSpPr>
          <p:spPr>
            <a:xfrm>
              <a:off x="6715140" y="4366447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Z</a:t>
              </a:r>
              <a:endParaRPr lang="es-MX" dirty="0"/>
            </a:p>
          </p:txBody>
        </p:sp>
        <p:sp>
          <p:nvSpPr>
            <p:cNvPr id="389" name="388 CuadroTexto"/>
            <p:cNvSpPr txBox="1"/>
            <p:nvPr/>
          </p:nvSpPr>
          <p:spPr>
            <a:xfrm>
              <a:off x="7050500" y="4199998"/>
              <a:ext cx="421312" cy="2849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A`</a:t>
              </a:r>
              <a:endParaRPr lang="es-MX" dirty="0"/>
            </a:p>
          </p:txBody>
        </p:sp>
      </p:grpSp>
      <p:sp>
        <p:nvSpPr>
          <p:cNvPr id="392" name="Text Box 191"/>
          <p:cNvSpPr txBox="1">
            <a:spLocks noChangeArrowheads="1"/>
          </p:cNvSpPr>
          <p:nvPr/>
        </p:nvSpPr>
        <p:spPr bwMode="auto">
          <a:xfrm>
            <a:off x="3275856" y="2276872"/>
            <a:ext cx="53498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s-ES_tradnl" sz="600" b="1" dirty="0">
              <a:solidFill>
                <a:srgbClr val="0070C0"/>
              </a:solidFill>
              <a:latin typeface="Arial" charset="0"/>
            </a:endParaRPr>
          </a:p>
        </p:txBody>
      </p:sp>
      <p:grpSp>
        <p:nvGrpSpPr>
          <p:cNvPr id="393" name="Group 44"/>
          <p:cNvGrpSpPr>
            <a:grpSpLocks/>
          </p:cNvGrpSpPr>
          <p:nvPr/>
        </p:nvGrpSpPr>
        <p:grpSpPr bwMode="auto">
          <a:xfrm>
            <a:off x="7668344" y="3501008"/>
            <a:ext cx="107950" cy="252412"/>
            <a:chOff x="144" y="816"/>
            <a:chExt cx="528" cy="1488"/>
          </a:xfrm>
        </p:grpSpPr>
        <p:sp>
          <p:nvSpPr>
            <p:cNvPr id="394" name="Rectangle 45"/>
            <p:cNvSpPr>
              <a:spLocks noChangeArrowheads="1"/>
            </p:cNvSpPr>
            <p:nvPr/>
          </p:nvSpPr>
          <p:spPr bwMode="auto">
            <a:xfrm>
              <a:off x="240" y="864"/>
              <a:ext cx="336" cy="1392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95" name="Rectangle 46"/>
            <p:cNvSpPr>
              <a:spLocks noChangeArrowheads="1"/>
            </p:cNvSpPr>
            <p:nvPr/>
          </p:nvSpPr>
          <p:spPr bwMode="auto">
            <a:xfrm>
              <a:off x="240" y="100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96" name="Rectangle 47"/>
            <p:cNvSpPr>
              <a:spLocks noChangeArrowheads="1"/>
            </p:cNvSpPr>
            <p:nvPr/>
          </p:nvSpPr>
          <p:spPr bwMode="auto">
            <a:xfrm>
              <a:off x="240" y="1152"/>
              <a:ext cx="48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98" name="Rectangle 48"/>
            <p:cNvSpPr>
              <a:spLocks noChangeArrowheads="1"/>
            </p:cNvSpPr>
            <p:nvPr/>
          </p:nvSpPr>
          <p:spPr bwMode="auto">
            <a:xfrm>
              <a:off x="288" y="115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99" name="Rectangle 49"/>
            <p:cNvSpPr>
              <a:spLocks noChangeArrowheads="1"/>
            </p:cNvSpPr>
            <p:nvPr/>
          </p:nvSpPr>
          <p:spPr bwMode="auto">
            <a:xfrm>
              <a:off x="240" y="1296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0" name="Rectangle 50"/>
            <p:cNvSpPr>
              <a:spLocks noChangeArrowheads="1"/>
            </p:cNvSpPr>
            <p:nvPr/>
          </p:nvSpPr>
          <p:spPr bwMode="auto">
            <a:xfrm>
              <a:off x="240" y="1584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1" name="Rectangle 51"/>
            <p:cNvSpPr>
              <a:spLocks noChangeArrowheads="1"/>
            </p:cNvSpPr>
            <p:nvPr/>
          </p:nvSpPr>
          <p:spPr bwMode="auto">
            <a:xfrm>
              <a:off x="240" y="187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3" name="Rectangle 52"/>
            <p:cNvSpPr>
              <a:spLocks noChangeArrowheads="1"/>
            </p:cNvSpPr>
            <p:nvPr/>
          </p:nvSpPr>
          <p:spPr bwMode="auto">
            <a:xfrm>
              <a:off x="336" y="1440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4" name="Rectangle 53"/>
            <p:cNvSpPr>
              <a:spLocks noChangeArrowheads="1"/>
            </p:cNvSpPr>
            <p:nvPr/>
          </p:nvSpPr>
          <p:spPr bwMode="auto">
            <a:xfrm>
              <a:off x="336" y="172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5" name="Rectangle 54"/>
            <p:cNvSpPr>
              <a:spLocks noChangeArrowheads="1"/>
            </p:cNvSpPr>
            <p:nvPr/>
          </p:nvSpPr>
          <p:spPr bwMode="auto">
            <a:xfrm>
              <a:off x="336" y="2016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6" name="Rectangle 55"/>
            <p:cNvSpPr>
              <a:spLocks noChangeArrowheads="1"/>
            </p:cNvSpPr>
            <p:nvPr/>
          </p:nvSpPr>
          <p:spPr bwMode="auto">
            <a:xfrm>
              <a:off x="336" y="864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7" name="Rectangle 56"/>
            <p:cNvSpPr>
              <a:spLocks noChangeArrowheads="1"/>
            </p:cNvSpPr>
            <p:nvPr/>
          </p:nvSpPr>
          <p:spPr bwMode="auto">
            <a:xfrm>
              <a:off x="480" y="1008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8" name="Rectangle 57"/>
            <p:cNvSpPr>
              <a:spLocks noChangeArrowheads="1"/>
            </p:cNvSpPr>
            <p:nvPr/>
          </p:nvSpPr>
          <p:spPr bwMode="auto">
            <a:xfrm>
              <a:off x="480" y="1296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9" name="Rectangle 58"/>
            <p:cNvSpPr>
              <a:spLocks noChangeArrowheads="1"/>
            </p:cNvSpPr>
            <p:nvPr/>
          </p:nvSpPr>
          <p:spPr bwMode="auto">
            <a:xfrm>
              <a:off x="480" y="1584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10" name="Rectangle 59"/>
            <p:cNvSpPr>
              <a:spLocks noChangeArrowheads="1"/>
            </p:cNvSpPr>
            <p:nvPr/>
          </p:nvSpPr>
          <p:spPr bwMode="auto">
            <a:xfrm>
              <a:off x="480" y="1872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11" name="AutoShape 60"/>
            <p:cNvSpPr>
              <a:spLocks noChangeArrowheads="1"/>
            </p:cNvSpPr>
            <p:nvPr/>
          </p:nvSpPr>
          <p:spPr bwMode="auto">
            <a:xfrm rot="-5400000">
              <a:off x="312" y="1944"/>
              <a:ext cx="192" cy="528"/>
            </a:xfrm>
            <a:prstGeom prst="flowChartDelay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12" name="Rectangle 61"/>
            <p:cNvSpPr>
              <a:spLocks noChangeArrowheads="1"/>
            </p:cNvSpPr>
            <p:nvPr/>
          </p:nvSpPr>
          <p:spPr bwMode="auto">
            <a:xfrm>
              <a:off x="288" y="816"/>
              <a:ext cx="240" cy="48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14" name="Rectangle 62"/>
            <p:cNvSpPr>
              <a:spLocks noChangeArrowheads="1"/>
            </p:cNvSpPr>
            <p:nvPr/>
          </p:nvSpPr>
          <p:spPr bwMode="auto">
            <a:xfrm>
              <a:off x="240" y="1440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415" name="Group 44"/>
          <p:cNvGrpSpPr>
            <a:grpSpLocks/>
          </p:cNvGrpSpPr>
          <p:nvPr/>
        </p:nvGrpSpPr>
        <p:grpSpPr bwMode="auto">
          <a:xfrm>
            <a:off x="7956376" y="3356992"/>
            <a:ext cx="107950" cy="252412"/>
            <a:chOff x="144" y="816"/>
            <a:chExt cx="528" cy="1488"/>
          </a:xfrm>
        </p:grpSpPr>
        <p:sp>
          <p:nvSpPr>
            <p:cNvPr id="416" name="Rectangle 45"/>
            <p:cNvSpPr>
              <a:spLocks noChangeArrowheads="1"/>
            </p:cNvSpPr>
            <p:nvPr/>
          </p:nvSpPr>
          <p:spPr bwMode="auto">
            <a:xfrm>
              <a:off x="240" y="864"/>
              <a:ext cx="336" cy="1392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17" name="Rectangle 46"/>
            <p:cNvSpPr>
              <a:spLocks noChangeArrowheads="1"/>
            </p:cNvSpPr>
            <p:nvPr/>
          </p:nvSpPr>
          <p:spPr bwMode="auto">
            <a:xfrm>
              <a:off x="240" y="100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18" name="Rectangle 47"/>
            <p:cNvSpPr>
              <a:spLocks noChangeArrowheads="1"/>
            </p:cNvSpPr>
            <p:nvPr/>
          </p:nvSpPr>
          <p:spPr bwMode="auto">
            <a:xfrm>
              <a:off x="240" y="1152"/>
              <a:ext cx="48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19" name="Rectangle 48"/>
            <p:cNvSpPr>
              <a:spLocks noChangeArrowheads="1"/>
            </p:cNvSpPr>
            <p:nvPr/>
          </p:nvSpPr>
          <p:spPr bwMode="auto">
            <a:xfrm>
              <a:off x="288" y="115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0" name="Rectangle 49"/>
            <p:cNvSpPr>
              <a:spLocks noChangeArrowheads="1"/>
            </p:cNvSpPr>
            <p:nvPr/>
          </p:nvSpPr>
          <p:spPr bwMode="auto">
            <a:xfrm>
              <a:off x="240" y="1296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1" name="Rectangle 50"/>
            <p:cNvSpPr>
              <a:spLocks noChangeArrowheads="1"/>
            </p:cNvSpPr>
            <p:nvPr/>
          </p:nvSpPr>
          <p:spPr bwMode="auto">
            <a:xfrm>
              <a:off x="240" y="1584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2" name="Rectangle 51"/>
            <p:cNvSpPr>
              <a:spLocks noChangeArrowheads="1"/>
            </p:cNvSpPr>
            <p:nvPr/>
          </p:nvSpPr>
          <p:spPr bwMode="auto">
            <a:xfrm>
              <a:off x="240" y="187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3" name="Rectangle 52"/>
            <p:cNvSpPr>
              <a:spLocks noChangeArrowheads="1"/>
            </p:cNvSpPr>
            <p:nvPr/>
          </p:nvSpPr>
          <p:spPr bwMode="auto">
            <a:xfrm>
              <a:off x="336" y="1440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4" name="Rectangle 53"/>
            <p:cNvSpPr>
              <a:spLocks noChangeArrowheads="1"/>
            </p:cNvSpPr>
            <p:nvPr/>
          </p:nvSpPr>
          <p:spPr bwMode="auto">
            <a:xfrm>
              <a:off x="336" y="172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5" name="Rectangle 54"/>
            <p:cNvSpPr>
              <a:spLocks noChangeArrowheads="1"/>
            </p:cNvSpPr>
            <p:nvPr/>
          </p:nvSpPr>
          <p:spPr bwMode="auto">
            <a:xfrm>
              <a:off x="336" y="2016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6" name="Rectangle 55"/>
            <p:cNvSpPr>
              <a:spLocks noChangeArrowheads="1"/>
            </p:cNvSpPr>
            <p:nvPr/>
          </p:nvSpPr>
          <p:spPr bwMode="auto">
            <a:xfrm>
              <a:off x="336" y="864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7" name="Rectangle 56"/>
            <p:cNvSpPr>
              <a:spLocks noChangeArrowheads="1"/>
            </p:cNvSpPr>
            <p:nvPr/>
          </p:nvSpPr>
          <p:spPr bwMode="auto">
            <a:xfrm>
              <a:off x="480" y="1008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0" name="Rectangle 57"/>
            <p:cNvSpPr>
              <a:spLocks noChangeArrowheads="1"/>
            </p:cNvSpPr>
            <p:nvPr/>
          </p:nvSpPr>
          <p:spPr bwMode="auto">
            <a:xfrm>
              <a:off x="480" y="1296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1" name="Rectangle 58"/>
            <p:cNvSpPr>
              <a:spLocks noChangeArrowheads="1"/>
            </p:cNvSpPr>
            <p:nvPr/>
          </p:nvSpPr>
          <p:spPr bwMode="auto">
            <a:xfrm>
              <a:off x="480" y="1584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2" name="Rectangle 59"/>
            <p:cNvSpPr>
              <a:spLocks noChangeArrowheads="1"/>
            </p:cNvSpPr>
            <p:nvPr/>
          </p:nvSpPr>
          <p:spPr bwMode="auto">
            <a:xfrm>
              <a:off x="480" y="1872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33" name="AutoShape 60"/>
            <p:cNvSpPr>
              <a:spLocks noChangeArrowheads="1"/>
            </p:cNvSpPr>
            <p:nvPr/>
          </p:nvSpPr>
          <p:spPr bwMode="auto">
            <a:xfrm rot="-5400000">
              <a:off x="312" y="1944"/>
              <a:ext cx="192" cy="528"/>
            </a:xfrm>
            <a:prstGeom prst="flowChartDelay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4" name="Rectangle 61"/>
            <p:cNvSpPr>
              <a:spLocks noChangeArrowheads="1"/>
            </p:cNvSpPr>
            <p:nvPr/>
          </p:nvSpPr>
          <p:spPr bwMode="auto">
            <a:xfrm>
              <a:off x="288" y="816"/>
              <a:ext cx="240" cy="48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5" name="Rectangle 62"/>
            <p:cNvSpPr>
              <a:spLocks noChangeArrowheads="1"/>
            </p:cNvSpPr>
            <p:nvPr/>
          </p:nvSpPr>
          <p:spPr bwMode="auto">
            <a:xfrm>
              <a:off x="240" y="1440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436" name="Group 44"/>
          <p:cNvGrpSpPr>
            <a:grpSpLocks/>
          </p:cNvGrpSpPr>
          <p:nvPr/>
        </p:nvGrpSpPr>
        <p:grpSpPr bwMode="auto">
          <a:xfrm>
            <a:off x="6660232" y="4293096"/>
            <a:ext cx="107950" cy="252412"/>
            <a:chOff x="144" y="816"/>
            <a:chExt cx="528" cy="1488"/>
          </a:xfrm>
        </p:grpSpPr>
        <p:sp>
          <p:nvSpPr>
            <p:cNvPr id="437" name="Rectangle 45"/>
            <p:cNvSpPr>
              <a:spLocks noChangeArrowheads="1"/>
            </p:cNvSpPr>
            <p:nvPr/>
          </p:nvSpPr>
          <p:spPr bwMode="auto">
            <a:xfrm>
              <a:off x="240" y="864"/>
              <a:ext cx="336" cy="1392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8" name="Rectangle 46"/>
            <p:cNvSpPr>
              <a:spLocks noChangeArrowheads="1"/>
            </p:cNvSpPr>
            <p:nvPr/>
          </p:nvSpPr>
          <p:spPr bwMode="auto">
            <a:xfrm>
              <a:off x="240" y="100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9" name="Rectangle 47"/>
            <p:cNvSpPr>
              <a:spLocks noChangeArrowheads="1"/>
            </p:cNvSpPr>
            <p:nvPr/>
          </p:nvSpPr>
          <p:spPr bwMode="auto">
            <a:xfrm>
              <a:off x="240" y="1152"/>
              <a:ext cx="48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0" name="Rectangle 48"/>
            <p:cNvSpPr>
              <a:spLocks noChangeArrowheads="1"/>
            </p:cNvSpPr>
            <p:nvPr/>
          </p:nvSpPr>
          <p:spPr bwMode="auto">
            <a:xfrm>
              <a:off x="288" y="115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1" name="Rectangle 49"/>
            <p:cNvSpPr>
              <a:spLocks noChangeArrowheads="1"/>
            </p:cNvSpPr>
            <p:nvPr/>
          </p:nvSpPr>
          <p:spPr bwMode="auto">
            <a:xfrm>
              <a:off x="240" y="1296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2" name="Rectangle 50"/>
            <p:cNvSpPr>
              <a:spLocks noChangeArrowheads="1"/>
            </p:cNvSpPr>
            <p:nvPr/>
          </p:nvSpPr>
          <p:spPr bwMode="auto">
            <a:xfrm>
              <a:off x="240" y="1584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3" name="Rectangle 51"/>
            <p:cNvSpPr>
              <a:spLocks noChangeArrowheads="1"/>
            </p:cNvSpPr>
            <p:nvPr/>
          </p:nvSpPr>
          <p:spPr bwMode="auto">
            <a:xfrm>
              <a:off x="240" y="187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4" name="Rectangle 52"/>
            <p:cNvSpPr>
              <a:spLocks noChangeArrowheads="1"/>
            </p:cNvSpPr>
            <p:nvPr/>
          </p:nvSpPr>
          <p:spPr bwMode="auto">
            <a:xfrm>
              <a:off x="336" y="1440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5" name="Rectangle 53"/>
            <p:cNvSpPr>
              <a:spLocks noChangeArrowheads="1"/>
            </p:cNvSpPr>
            <p:nvPr/>
          </p:nvSpPr>
          <p:spPr bwMode="auto">
            <a:xfrm>
              <a:off x="336" y="172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6" name="Rectangle 54"/>
            <p:cNvSpPr>
              <a:spLocks noChangeArrowheads="1"/>
            </p:cNvSpPr>
            <p:nvPr/>
          </p:nvSpPr>
          <p:spPr bwMode="auto">
            <a:xfrm>
              <a:off x="336" y="2016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7" name="Rectangle 55"/>
            <p:cNvSpPr>
              <a:spLocks noChangeArrowheads="1"/>
            </p:cNvSpPr>
            <p:nvPr/>
          </p:nvSpPr>
          <p:spPr bwMode="auto">
            <a:xfrm>
              <a:off x="336" y="864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8" name="Rectangle 56"/>
            <p:cNvSpPr>
              <a:spLocks noChangeArrowheads="1"/>
            </p:cNvSpPr>
            <p:nvPr/>
          </p:nvSpPr>
          <p:spPr bwMode="auto">
            <a:xfrm>
              <a:off x="480" y="1008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9" name="Rectangle 57"/>
            <p:cNvSpPr>
              <a:spLocks noChangeArrowheads="1"/>
            </p:cNvSpPr>
            <p:nvPr/>
          </p:nvSpPr>
          <p:spPr bwMode="auto">
            <a:xfrm>
              <a:off x="480" y="1296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0" name="Rectangle 58"/>
            <p:cNvSpPr>
              <a:spLocks noChangeArrowheads="1"/>
            </p:cNvSpPr>
            <p:nvPr/>
          </p:nvSpPr>
          <p:spPr bwMode="auto">
            <a:xfrm>
              <a:off x="480" y="1584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1" name="Rectangle 59"/>
            <p:cNvSpPr>
              <a:spLocks noChangeArrowheads="1"/>
            </p:cNvSpPr>
            <p:nvPr/>
          </p:nvSpPr>
          <p:spPr bwMode="auto">
            <a:xfrm>
              <a:off x="480" y="1872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52" name="AutoShape 60"/>
            <p:cNvSpPr>
              <a:spLocks noChangeArrowheads="1"/>
            </p:cNvSpPr>
            <p:nvPr/>
          </p:nvSpPr>
          <p:spPr bwMode="auto">
            <a:xfrm rot="-5400000">
              <a:off x="312" y="1944"/>
              <a:ext cx="192" cy="528"/>
            </a:xfrm>
            <a:prstGeom prst="flowChartDelay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3" name="Rectangle 61"/>
            <p:cNvSpPr>
              <a:spLocks noChangeArrowheads="1"/>
            </p:cNvSpPr>
            <p:nvPr/>
          </p:nvSpPr>
          <p:spPr bwMode="auto">
            <a:xfrm>
              <a:off x="288" y="816"/>
              <a:ext cx="240" cy="48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4" name="Rectangle 62"/>
            <p:cNvSpPr>
              <a:spLocks noChangeArrowheads="1"/>
            </p:cNvSpPr>
            <p:nvPr/>
          </p:nvSpPr>
          <p:spPr bwMode="auto">
            <a:xfrm>
              <a:off x="240" y="1440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455" name="Text Box 236"/>
          <p:cNvSpPr txBox="1">
            <a:spLocks noChangeArrowheads="1"/>
          </p:cNvSpPr>
          <p:nvPr/>
        </p:nvSpPr>
        <p:spPr bwMode="auto">
          <a:xfrm>
            <a:off x="6588224" y="4581128"/>
            <a:ext cx="714375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Chacao nuevo </a:t>
            </a:r>
            <a:r>
              <a:rPr lang="es-ES_tradnl" sz="600" dirty="0">
                <a:latin typeface="Arial" charset="0"/>
              </a:rPr>
              <a:t>DV3s</a:t>
            </a:r>
          </a:p>
        </p:txBody>
      </p:sp>
      <p:sp>
        <p:nvSpPr>
          <p:cNvPr id="456" name="Text Box 236"/>
          <p:cNvSpPr txBox="1">
            <a:spLocks noChangeArrowheads="1"/>
          </p:cNvSpPr>
          <p:nvPr/>
        </p:nvSpPr>
        <p:spPr bwMode="auto">
          <a:xfrm>
            <a:off x="7524328" y="2780928"/>
            <a:ext cx="93610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Terminal del transbordador2DV6s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457" name="Text Box 236"/>
          <p:cNvSpPr txBox="1">
            <a:spLocks noChangeArrowheads="1"/>
          </p:cNvSpPr>
          <p:nvPr/>
        </p:nvSpPr>
        <p:spPr bwMode="auto">
          <a:xfrm>
            <a:off x="8244408" y="3140968"/>
            <a:ext cx="714375" cy="18466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D5s</a:t>
            </a:r>
            <a:endParaRPr lang="es-ES_tradnl" sz="600" dirty="0">
              <a:latin typeface="Arial" charset="0"/>
            </a:endParaRPr>
          </a:p>
        </p:txBody>
      </p:sp>
      <p:cxnSp>
        <p:nvCxnSpPr>
          <p:cNvPr id="459" name="214 Conector recto de flecha"/>
          <p:cNvCxnSpPr>
            <a:cxnSpLocks noChangeShapeType="1"/>
            <a:endCxn id="408" idx="2"/>
          </p:cNvCxnSpPr>
          <p:nvPr/>
        </p:nvCxnSpPr>
        <p:spPr bwMode="auto">
          <a:xfrm flipH="1">
            <a:off x="7746853" y="3068960"/>
            <a:ext cx="65508" cy="537898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462" name="214 Conector recto de flecha"/>
          <p:cNvCxnSpPr>
            <a:cxnSpLocks noChangeShapeType="1"/>
            <a:endCxn id="430" idx="3"/>
          </p:cNvCxnSpPr>
          <p:nvPr/>
        </p:nvCxnSpPr>
        <p:spPr bwMode="auto">
          <a:xfrm flipH="1">
            <a:off x="8044698" y="3284984"/>
            <a:ext cx="415736" cy="16564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460" name="309 Conector recto"/>
          <p:cNvCxnSpPr>
            <a:cxnSpLocks noChangeShapeType="1"/>
          </p:cNvCxnSpPr>
          <p:nvPr/>
        </p:nvCxnSpPr>
        <p:spPr bwMode="auto">
          <a:xfrm rot="16200000" flipH="1">
            <a:off x="1714480" y="2428868"/>
            <a:ext cx="428628" cy="42862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463" name="Text Box 98"/>
          <p:cNvSpPr txBox="1">
            <a:spLocks noChangeArrowheads="1"/>
          </p:cNvSpPr>
          <p:nvPr/>
        </p:nvSpPr>
        <p:spPr bwMode="auto">
          <a:xfrm>
            <a:off x="1357290" y="2500306"/>
            <a:ext cx="5302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2,04 </a:t>
            </a:r>
            <a:r>
              <a:rPr lang="es-ES_tradnl" sz="600" dirty="0">
                <a:latin typeface="Arial" charset="0"/>
              </a:rPr>
              <a:t>Mn</a:t>
            </a:r>
          </a:p>
        </p:txBody>
      </p:sp>
      <p:sp>
        <p:nvSpPr>
          <p:cNvPr id="464" name="Text Box 33"/>
          <p:cNvSpPr txBox="1">
            <a:spLocks noChangeArrowheads="1"/>
          </p:cNvSpPr>
          <p:nvPr/>
        </p:nvSpPr>
        <p:spPr bwMode="auto">
          <a:xfrm>
            <a:off x="928667" y="4071942"/>
            <a:ext cx="785813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</a:t>
            </a:r>
            <a:r>
              <a:rPr lang="es-ES_tradnl" sz="600" dirty="0" smtClean="0">
                <a:latin typeface="Arial" charset="0"/>
              </a:rPr>
              <a:t>Yuste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465" name="464 CuadroTexto"/>
          <p:cNvSpPr txBox="1"/>
          <p:nvPr/>
        </p:nvSpPr>
        <p:spPr>
          <a:xfrm>
            <a:off x="1069258" y="3926786"/>
            <a:ext cx="288032" cy="288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E</a:t>
            </a:r>
            <a:endParaRPr lang="es-MX" dirty="0"/>
          </a:p>
        </p:txBody>
      </p:sp>
      <p:sp>
        <p:nvSpPr>
          <p:cNvPr id="466" name="Text Box 14"/>
          <p:cNvSpPr txBox="1">
            <a:spLocks noChangeArrowheads="1"/>
          </p:cNvSpPr>
          <p:nvPr/>
        </p:nvSpPr>
        <p:spPr bwMode="auto">
          <a:xfrm>
            <a:off x="3857620" y="4143380"/>
            <a:ext cx="928688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 err="1" smtClean="0">
                <a:latin typeface="Arial" charset="0"/>
              </a:rPr>
              <a:t>Pta.Pihujo</a:t>
            </a:r>
            <a:endParaRPr lang="es-ES_tradnl" sz="600" dirty="0">
              <a:latin typeface="Arial" charset="0"/>
            </a:endParaRPr>
          </a:p>
        </p:txBody>
      </p:sp>
      <p:cxnSp>
        <p:nvCxnSpPr>
          <p:cNvPr id="471" name="309 Conector recto"/>
          <p:cNvCxnSpPr>
            <a:cxnSpLocks noChangeShapeType="1"/>
          </p:cNvCxnSpPr>
          <p:nvPr/>
        </p:nvCxnSpPr>
        <p:spPr bwMode="auto">
          <a:xfrm flipV="1">
            <a:off x="2071670" y="4643446"/>
            <a:ext cx="642937" cy="7143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472" name="Text Box 98"/>
          <p:cNvSpPr txBox="1">
            <a:spLocks noChangeArrowheads="1"/>
          </p:cNvSpPr>
          <p:nvPr/>
        </p:nvSpPr>
        <p:spPr bwMode="auto">
          <a:xfrm>
            <a:off x="2295525" y="4500570"/>
            <a:ext cx="5302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4,75 Mn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475" name="474 CuadroTexto"/>
          <p:cNvSpPr txBox="1"/>
          <p:nvPr/>
        </p:nvSpPr>
        <p:spPr>
          <a:xfrm>
            <a:off x="4569720" y="3929066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R</a:t>
            </a:r>
            <a:endParaRPr lang="es-MX" dirty="0"/>
          </a:p>
        </p:txBody>
      </p:sp>
      <p:sp>
        <p:nvSpPr>
          <p:cNvPr id="477" name="476 CuadroTexto"/>
          <p:cNvSpPr txBox="1"/>
          <p:nvPr/>
        </p:nvSpPr>
        <p:spPr>
          <a:xfrm>
            <a:off x="6388066" y="3929066"/>
            <a:ext cx="3985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W</a:t>
            </a:r>
            <a:endParaRPr lang="es-MX" dirty="0"/>
          </a:p>
        </p:txBody>
      </p:sp>
      <p:sp>
        <p:nvSpPr>
          <p:cNvPr id="478" name="477 CuadroTexto"/>
          <p:cNvSpPr txBox="1"/>
          <p:nvPr/>
        </p:nvSpPr>
        <p:spPr>
          <a:xfrm>
            <a:off x="6429388" y="4152133"/>
            <a:ext cx="3985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Y</a:t>
            </a:r>
            <a:endParaRPr lang="es-MX" dirty="0"/>
          </a:p>
        </p:txBody>
      </p:sp>
      <p:sp>
        <p:nvSpPr>
          <p:cNvPr id="479" name="478 CuadroTexto"/>
          <p:cNvSpPr txBox="1"/>
          <p:nvPr/>
        </p:nvSpPr>
        <p:spPr>
          <a:xfrm>
            <a:off x="8429652" y="3643314"/>
            <a:ext cx="3985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B`</a:t>
            </a:r>
            <a:endParaRPr lang="es-MX" dirty="0"/>
          </a:p>
        </p:txBody>
      </p:sp>
      <p:sp>
        <p:nvSpPr>
          <p:cNvPr id="486" name="485 CuadroTexto"/>
          <p:cNvSpPr txBox="1"/>
          <p:nvPr/>
        </p:nvSpPr>
        <p:spPr>
          <a:xfrm>
            <a:off x="0" y="3571876"/>
            <a:ext cx="288032" cy="288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A</a:t>
            </a:r>
            <a:endParaRPr lang="es-MX" dirty="0"/>
          </a:p>
        </p:txBody>
      </p:sp>
      <p:sp>
        <p:nvSpPr>
          <p:cNvPr id="487" name="486 CuadroTexto"/>
          <p:cNvSpPr txBox="1"/>
          <p:nvPr/>
        </p:nvSpPr>
        <p:spPr>
          <a:xfrm>
            <a:off x="357158" y="3500438"/>
            <a:ext cx="288032" cy="288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B</a:t>
            </a:r>
            <a:endParaRPr lang="es-MX" dirty="0"/>
          </a:p>
        </p:txBody>
      </p:sp>
      <p:sp>
        <p:nvSpPr>
          <p:cNvPr id="488" name="Text Box 34"/>
          <p:cNvSpPr txBox="1">
            <a:spLocks noChangeArrowheads="1"/>
          </p:cNvSpPr>
          <p:nvPr/>
        </p:nvSpPr>
        <p:spPr bwMode="auto">
          <a:xfrm>
            <a:off x="175006" y="3639886"/>
            <a:ext cx="857250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</a:t>
            </a:r>
            <a:r>
              <a:rPr lang="es-ES_tradnl" sz="600" dirty="0" smtClean="0">
                <a:latin typeface="Arial" charset="0"/>
              </a:rPr>
              <a:t>Barrancas</a:t>
            </a:r>
            <a:endParaRPr lang="es-ES_tradnl" sz="600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191"/>
          <p:cNvSpPr txBox="1">
            <a:spLocks noChangeArrowheads="1"/>
          </p:cNvSpPr>
          <p:nvPr/>
        </p:nvSpPr>
        <p:spPr bwMode="auto">
          <a:xfrm>
            <a:off x="2924175" y="2538413"/>
            <a:ext cx="534988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700" b="1">
                <a:solidFill>
                  <a:srgbClr val="0070C0"/>
                </a:solidFill>
                <a:latin typeface="Arial" charset="0"/>
              </a:rPr>
              <a:t>1,17 Mn</a:t>
            </a:r>
            <a:endParaRPr lang="es-ES_tradnl" sz="600" b="1">
              <a:solidFill>
                <a:srgbClr val="0070C0"/>
              </a:solidFill>
              <a:latin typeface="Arial" charset="0"/>
            </a:endParaRPr>
          </a:p>
        </p:txBody>
      </p:sp>
      <p:pic>
        <p:nvPicPr>
          <p:cNvPr id="2051" name="1 Imagen" descr="c. chacao 2.bmp"/>
          <p:cNvPicPr>
            <a:picLocks noChangeAspect="1"/>
          </p:cNvPicPr>
          <p:nvPr/>
        </p:nvPicPr>
        <p:blipFill>
          <a:blip r:embed="rId2" cstate="print">
            <a:lum bright="34000"/>
          </a:blip>
          <a:srcRect l="1563" t="7291" r="7178" b="1932"/>
          <a:stretch>
            <a:fillRect/>
          </a:stretch>
        </p:blipFill>
        <p:spPr bwMode="auto">
          <a:xfrm>
            <a:off x="0" y="0"/>
            <a:ext cx="9193213" cy="6858000"/>
          </a:xfrm>
          <a:prstGeom prst="rect">
            <a:avLst/>
          </a:prstGeom>
          <a:noFill/>
          <a:ln w="9525">
            <a:solidFill>
              <a:srgbClr val="007C00">
                <a:alpha val="98824"/>
              </a:srgbClr>
            </a:solidFill>
            <a:miter lim="800000"/>
            <a:headEnd/>
            <a:tailEnd/>
          </a:ln>
        </p:spPr>
      </p:pic>
      <p:sp>
        <p:nvSpPr>
          <p:cNvPr id="2052" name="Text Box 14"/>
          <p:cNvSpPr txBox="1">
            <a:spLocks noChangeArrowheads="1"/>
          </p:cNvSpPr>
          <p:nvPr/>
        </p:nvSpPr>
        <p:spPr bwMode="auto">
          <a:xfrm>
            <a:off x="5084763" y="3036888"/>
            <a:ext cx="9286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Redonda</a:t>
            </a:r>
          </a:p>
        </p:txBody>
      </p:sp>
      <p:sp>
        <p:nvSpPr>
          <p:cNvPr id="2053" name="Text Box 21"/>
          <p:cNvSpPr txBox="1">
            <a:spLocks noChangeArrowheads="1"/>
          </p:cNvSpPr>
          <p:nvPr/>
        </p:nvSpPr>
        <p:spPr bwMode="auto">
          <a:xfrm>
            <a:off x="5487988" y="3738563"/>
            <a:ext cx="1295400" cy="236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500">
                <a:latin typeface="Arial" charset="0"/>
              </a:rPr>
              <a:t> Pta. </a:t>
            </a:r>
          </a:p>
          <a:p>
            <a:pPr>
              <a:lnSpc>
                <a:spcPct val="40000"/>
              </a:lnSpc>
              <a:spcBef>
                <a:spcPct val="50000"/>
              </a:spcBef>
            </a:pPr>
            <a:r>
              <a:rPr lang="es-ES_tradnl" sz="500">
                <a:latin typeface="Arial" charset="0"/>
              </a:rPr>
              <a:t>Quetrelquen</a:t>
            </a:r>
          </a:p>
        </p:txBody>
      </p:sp>
      <p:sp>
        <p:nvSpPr>
          <p:cNvPr id="2054" name="Text Box 23"/>
          <p:cNvSpPr txBox="1">
            <a:spLocks noChangeArrowheads="1"/>
          </p:cNvSpPr>
          <p:nvPr/>
        </p:nvSpPr>
        <p:spPr bwMode="auto">
          <a:xfrm>
            <a:off x="2246313" y="4703763"/>
            <a:ext cx="642937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I. Cochinos</a:t>
            </a:r>
          </a:p>
        </p:txBody>
      </p:sp>
      <p:sp>
        <p:nvSpPr>
          <p:cNvPr id="2055" name="Text Box 25"/>
          <p:cNvSpPr txBox="1">
            <a:spLocks noChangeArrowheads="1"/>
          </p:cNvSpPr>
          <p:nvPr/>
        </p:nvSpPr>
        <p:spPr bwMode="auto">
          <a:xfrm>
            <a:off x="965200" y="3524250"/>
            <a:ext cx="64293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Corona</a:t>
            </a:r>
          </a:p>
        </p:txBody>
      </p:sp>
      <p:sp>
        <p:nvSpPr>
          <p:cNvPr id="2056" name="Text Box 27"/>
          <p:cNvSpPr txBox="1">
            <a:spLocks noChangeArrowheads="1"/>
          </p:cNvSpPr>
          <p:nvPr/>
        </p:nvSpPr>
        <p:spPr bwMode="auto">
          <a:xfrm>
            <a:off x="1928813" y="1214438"/>
            <a:ext cx="85725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800" dirty="0" err="1">
                <a:latin typeface="Arial" charset="0"/>
              </a:rPr>
              <a:t>Ites</a:t>
            </a:r>
            <a:r>
              <a:rPr lang="es-ES_tradnl" sz="800" dirty="0">
                <a:latin typeface="Arial" charset="0"/>
              </a:rPr>
              <a:t>. </a:t>
            </a:r>
            <a:r>
              <a:rPr lang="es-ES_tradnl" sz="800" dirty="0" err="1">
                <a:latin typeface="Arial" charset="0"/>
              </a:rPr>
              <a:t>Carelmapu</a:t>
            </a:r>
            <a:endParaRPr lang="es-ES_tradnl" sz="800" dirty="0">
              <a:latin typeface="Arial" charset="0"/>
            </a:endParaRPr>
          </a:p>
        </p:txBody>
      </p:sp>
      <p:sp>
        <p:nvSpPr>
          <p:cNvPr id="2057" name="Text Box 33"/>
          <p:cNvSpPr txBox="1">
            <a:spLocks noChangeArrowheads="1"/>
          </p:cNvSpPr>
          <p:nvPr/>
        </p:nvSpPr>
        <p:spPr bwMode="auto">
          <a:xfrm>
            <a:off x="285750" y="3178175"/>
            <a:ext cx="785813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</a:t>
            </a:r>
            <a:r>
              <a:rPr lang="es-ES_tradnl" sz="600" dirty="0" err="1">
                <a:latin typeface="Arial" charset="0"/>
              </a:rPr>
              <a:t>Guapacho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2058" name="Text Box 34"/>
          <p:cNvSpPr txBox="1">
            <a:spLocks noChangeArrowheads="1"/>
          </p:cNvSpPr>
          <p:nvPr/>
        </p:nvSpPr>
        <p:spPr bwMode="auto">
          <a:xfrm>
            <a:off x="-82550" y="3457576"/>
            <a:ext cx="857250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</a:t>
            </a:r>
            <a:r>
              <a:rPr lang="es-ES_tradnl" sz="600" dirty="0" err="1">
                <a:latin typeface="Arial" charset="0"/>
              </a:rPr>
              <a:t>Huechucuicui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2060" name="AutoShape 144"/>
          <p:cNvSpPr>
            <a:spLocks noChangeArrowheads="1"/>
          </p:cNvSpPr>
          <p:nvPr/>
        </p:nvSpPr>
        <p:spPr bwMode="auto">
          <a:xfrm>
            <a:off x="4214813" y="4143375"/>
            <a:ext cx="77787" cy="76200"/>
          </a:xfrm>
          <a:prstGeom prst="plus">
            <a:avLst>
              <a:gd name="adj" fmla="val 35417"/>
            </a:avLst>
          </a:prstGeom>
          <a:solidFill>
            <a:schemeClr val="tx1"/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CL"/>
          </a:p>
        </p:txBody>
      </p:sp>
      <p:sp>
        <p:nvSpPr>
          <p:cNvPr id="2062" name="Text Box 194"/>
          <p:cNvSpPr txBox="1">
            <a:spLocks noChangeArrowheads="1"/>
          </p:cNvSpPr>
          <p:nvPr/>
        </p:nvSpPr>
        <p:spPr bwMode="auto">
          <a:xfrm>
            <a:off x="2462213" y="2166938"/>
            <a:ext cx="928687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Doña Sebastiana E.  DA5s</a:t>
            </a:r>
          </a:p>
        </p:txBody>
      </p:sp>
      <p:sp>
        <p:nvSpPr>
          <p:cNvPr id="2063" name="Text Box 195"/>
          <p:cNvSpPr txBox="1">
            <a:spLocks noChangeArrowheads="1"/>
          </p:cNvSpPr>
          <p:nvPr/>
        </p:nvSpPr>
        <p:spPr bwMode="auto">
          <a:xfrm>
            <a:off x="2281238" y="1857375"/>
            <a:ext cx="928687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Doña Sebastiana W. D5s</a:t>
            </a:r>
          </a:p>
        </p:txBody>
      </p:sp>
      <p:sp>
        <p:nvSpPr>
          <p:cNvPr id="2064" name="Text Box 202"/>
          <p:cNvSpPr txBox="1">
            <a:spLocks noChangeArrowheads="1"/>
          </p:cNvSpPr>
          <p:nvPr/>
        </p:nvSpPr>
        <p:spPr bwMode="auto">
          <a:xfrm>
            <a:off x="4643438" y="2428875"/>
            <a:ext cx="571500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</a:t>
            </a:r>
            <a:r>
              <a:rPr lang="es-ES_tradnl" sz="600" dirty="0" err="1">
                <a:latin typeface="Arial" charset="0"/>
              </a:rPr>
              <a:t>Lenqui</a:t>
            </a:r>
            <a:r>
              <a:rPr lang="es-ES_tradnl" sz="600" dirty="0">
                <a:latin typeface="Arial" charset="0"/>
              </a:rPr>
              <a:t> </a:t>
            </a:r>
            <a:r>
              <a:rPr lang="es-ES_tradnl" sz="600" dirty="0" smtClean="0">
                <a:latin typeface="Arial" charset="0"/>
              </a:rPr>
              <a:t>D12s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2065" name="Text Box 204"/>
          <p:cNvSpPr txBox="1">
            <a:spLocks noChangeArrowheads="1"/>
          </p:cNvSpPr>
          <p:nvPr/>
        </p:nvSpPr>
        <p:spPr bwMode="auto">
          <a:xfrm>
            <a:off x="6572250" y="2786063"/>
            <a:ext cx="714375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Barranco D12s</a:t>
            </a:r>
          </a:p>
        </p:txBody>
      </p:sp>
      <p:sp>
        <p:nvSpPr>
          <p:cNvPr id="2066" name="Text Box 215"/>
          <p:cNvSpPr txBox="1">
            <a:spLocks noChangeArrowheads="1"/>
          </p:cNvSpPr>
          <p:nvPr/>
        </p:nvSpPr>
        <p:spPr bwMode="auto">
          <a:xfrm>
            <a:off x="571500" y="4572000"/>
            <a:ext cx="628650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Ahui DR5s</a:t>
            </a:r>
          </a:p>
        </p:txBody>
      </p:sp>
      <p:sp>
        <p:nvSpPr>
          <p:cNvPr id="2067" name="Text Box 219"/>
          <p:cNvSpPr txBox="1">
            <a:spLocks noChangeArrowheads="1"/>
          </p:cNvSpPr>
          <p:nvPr/>
        </p:nvSpPr>
        <p:spPr bwMode="auto">
          <a:xfrm>
            <a:off x="1714500" y="5357813"/>
            <a:ext cx="714375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Colorada  D5s</a:t>
            </a:r>
          </a:p>
        </p:txBody>
      </p:sp>
      <p:sp>
        <p:nvSpPr>
          <p:cNvPr id="2068" name="Text Box 222"/>
          <p:cNvSpPr txBox="1">
            <a:spLocks noChangeArrowheads="1"/>
          </p:cNvSpPr>
          <p:nvPr/>
        </p:nvSpPr>
        <p:spPr bwMode="auto">
          <a:xfrm>
            <a:off x="5286375" y="4071938"/>
            <a:ext cx="785813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San Gallan D10s</a:t>
            </a:r>
          </a:p>
        </p:txBody>
      </p:sp>
      <p:sp>
        <p:nvSpPr>
          <p:cNvPr id="2069" name="Text Box 230"/>
          <p:cNvSpPr txBox="1">
            <a:spLocks noChangeArrowheads="1"/>
          </p:cNvSpPr>
          <p:nvPr/>
        </p:nvSpPr>
        <p:spPr bwMode="auto">
          <a:xfrm>
            <a:off x="6357938" y="4929188"/>
            <a:ext cx="785812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Tres Cruces D15s</a:t>
            </a:r>
          </a:p>
        </p:txBody>
      </p:sp>
      <p:sp>
        <p:nvSpPr>
          <p:cNvPr id="2070" name="Text Box 236"/>
          <p:cNvSpPr txBox="1">
            <a:spLocks noChangeArrowheads="1"/>
          </p:cNvSpPr>
          <p:nvPr/>
        </p:nvSpPr>
        <p:spPr bwMode="auto">
          <a:xfrm>
            <a:off x="7286625" y="3143250"/>
            <a:ext cx="714375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Coronel DV3s</a:t>
            </a:r>
          </a:p>
        </p:txBody>
      </p:sp>
      <p:sp>
        <p:nvSpPr>
          <p:cNvPr id="2071" name="Text Box 269"/>
          <p:cNvSpPr txBox="1">
            <a:spLocks noChangeArrowheads="1"/>
          </p:cNvSpPr>
          <p:nvPr/>
        </p:nvSpPr>
        <p:spPr bwMode="auto">
          <a:xfrm>
            <a:off x="1714500" y="6162675"/>
            <a:ext cx="327977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1600">
                <a:latin typeface="Arial" charset="0"/>
              </a:rPr>
              <a:t>I S L A     C H I L O É </a:t>
            </a:r>
          </a:p>
        </p:txBody>
      </p:sp>
      <p:sp>
        <p:nvSpPr>
          <p:cNvPr id="2073" name="Text Box 220"/>
          <p:cNvSpPr txBox="1">
            <a:spLocks noChangeArrowheads="1"/>
          </p:cNvSpPr>
          <p:nvPr/>
        </p:nvSpPr>
        <p:spPr bwMode="auto">
          <a:xfrm>
            <a:off x="5786438" y="4572000"/>
            <a:ext cx="785812" cy="2857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Roca Remolinos                     GrDR(2+1)14s</a:t>
            </a:r>
          </a:p>
        </p:txBody>
      </p:sp>
      <p:sp>
        <p:nvSpPr>
          <p:cNvPr id="2074" name="Text Box 331"/>
          <p:cNvSpPr txBox="1">
            <a:spLocks noChangeArrowheads="1"/>
          </p:cNvSpPr>
          <p:nvPr/>
        </p:nvSpPr>
        <p:spPr bwMode="auto">
          <a:xfrm>
            <a:off x="3868738" y="2678113"/>
            <a:ext cx="857250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600">
                <a:latin typeface="Arial" charset="0"/>
                <a:cs typeface="Arial" charset="0"/>
              </a:rPr>
              <a:t>Rda.Carelmapu</a:t>
            </a:r>
          </a:p>
        </p:txBody>
      </p:sp>
      <p:sp>
        <p:nvSpPr>
          <p:cNvPr id="2075" name="Line 332"/>
          <p:cNvSpPr>
            <a:spLocks noChangeShapeType="1"/>
          </p:cNvSpPr>
          <p:nvPr/>
        </p:nvSpPr>
        <p:spPr bwMode="auto">
          <a:xfrm flipH="1">
            <a:off x="3714750" y="2571750"/>
            <a:ext cx="285750" cy="2143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MX"/>
          </a:p>
        </p:txBody>
      </p:sp>
      <p:cxnSp>
        <p:nvCxnSpPr>
          <p:cNvPr id="2076" name="202 Conector recto de flecha"/>
          <p:cNvCxnSpPr>
            <a:cxnSpLocks noChangeShapeType="1"/>
            <a:stCxn id="2063" idx="1"/>
          </p:cNvCxnSpPr>
          <p:nvPr/>
        </p:nvCxnSpPr>
        <p:spPr bwMode="auto">
          <a:xfrm rot="10800000" flipV="1">
            <a:off x="2106613" y="1995488"/>
            <a:ext cx="174625" cy="398462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77" name="204 Conector recto de flecha"/>
          <p:cNvCxnSpPr>
            <a:cxnSpLocks noChangeShapeType="1"/>
            <a:stCxn id="2062" idx="1"/>
          </p:cNvCxnSpPr>
          <p:nvPr/>
        </p:nvCxnSpPr>
        <p:spPr bwMode="auto">
          <a:xfrm rot="10800000" flipV="1">
            <a:off x="2320925" y="2305050"/>
            <a:ext cx="141288" cy="12382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78" name="207 Conector recto de flecha"/>
          <p:cNvCxnSpPr>
            <a:cxnSpLocks noChangeShapeType="1"/>
          </p:cNvCxnSpPr>
          <p:nvPr/>
        </p:nvCxnSpPr>
        <p:spPr bwMode="auto">
          <a:xfrm rot="5400000" flipH="1" flipV="1">
            <a:off x="538163" y="3390900"/>
            <a:ext cx="500062" cy="719138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79" name="210 Conector recto de flecha"/>
          <p:cNvCxnSpPr>
            <a:cxnSpLocks noChangeShapeType="1"/>
            <a:stCxn id="2067" idx="0"/>
          </p:cNvCxnSpPr>
          <p:nvPr/>
        </p:nvCxnSpPr>
        <p:spPr bwMode="auto">
          <a:xfrm rot="5400000" flipH="1" flipV="1">
            <a:off x="2019301" y="5162550"/>
            <a:ext cx="247650" cy="14287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80" name="212 Conector recto de flecha"/>
          <p:cNvCxnSpPr>
            <a:cxnSpLocks noChangeShapeType="1"/>
            <a:stCxn id="2068" idx="0"/>
          </p:cNvCxnSpPr>
          <p:nvPr/>
        </p:nvCxnSpPr>
        <p:spPr bwMode="auto">
          <a:xfrm rot="5400000" flipH="1" flipV="1">
            <a:off x="5909469" y="3694906"/>
            <a:ext cx="147638" cy="60642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81" name="214 Conector recto de flecha"/>
          <p:cNvCxnSpPr>
            <a:cxnSpLocks noChangeShapeType="1"/>
            <a:stCxn id="2073" idx="0"/>
          </p:cNvCxnSpPr>
          <p:nvPr/>
        </p:nvCxnSpPr>
        <p:spPr bwMode="auto">
          <a:xfrm rot="5400000" flipH="1" flipV="1">
            <a:off x="5983288" y="4054475"/>
            <a:ext cx="714375" cy="32067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82" name="223 Conector recto de flecha"/>
          <p:cNvCxnSpPr>
            <a:cxnSpLocks noChangeShapeType="1"/>
            <a:stCxn id="2069" idx="0"/>
          </p:cNvCxnSpPr>
          <p:nvPr/>
        </p:nvCxnSpPr>
        <p:spPr bwMode="auto">
          <a:xfrm rot="5400000" flipH="1" flipV="1">
            <a:off x="6769100" y="4411663"/>
            <a:ext cx="500063" cy="534987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83" name="225 Conector recto de flecha"/>
          <p:cNvCxnSpPr>
            <a:cxnSpLocks noChangeShapeType="1"/>
            <a:stCxn id="2066" idx="0"/>
          </p:cNvCxnSpPr>
          <p:nvPr/>
        </p:nvCxnSpPr>
        <p:spPr bwMode="auto">
          <a:xfrm rot="5400000" flipH="1" flipV="1">
            <a:off x="1019175" y="4162425"/>
            <a:ext cx="276225" cy="54292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grpSp>
        <p:nvGrpSpPr>
          <p:cNvPr id="2" name="226 Grupo"/>
          <p:cNvGrpSpPr>
            <a:grpSpLocks/>
          </p:cNvGrpSpPr>
          <p:nvPr/>
        </p:nvGrpSpPr>
        <p:grpSpPr bwMode="auto">
          <a:xfrm>
            <a:off x="2357438" y="3751263"/>
            <a:ext cx="1000125" cy="762000"/>
            <a:chOff x="3643311" y="4250541"/>
            <a:chExt cx="1000137" cy="761901"/>
          </a:xfrm>
        </p:grpSpPr>
        <p:sp>
          <p:nvSpPr>
            <p:cNvPr id="2447" name="Text Box 215"/>
            <p:cNvSpPr txBox="1">
              <a:spLocks noChangeArrowheads="1"/>
            </p:cNvSpPr>
            <p:nvPr/>
          </p:nvSpPr>
          <p:spPr bwMode="auto">
            <a:xfrm>
              <a:off x="3786187" y="4643243"/>
              <a:ext cx="857261" cy="369199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s-ES_tradnl" sz="600">
                  <a:latin typeface="Arial" charset="0"/>
                </a:rPr>
                <a:t>Banco Inglés GrD(9)15s                             Sñ Cardinal Weste</a:t>
              </a:r>
            </a:p>
          </p:txBody>
        </p:sp>
        <p:cxnSp>
          <p:nvCxnSpPr>
            <p:cNvPr id="2448" name="229 Conector recto de flecha"/>
            <p:cNvCxnSpPr>
              <a:cxnSpLocks noChangeShapeType="1"/>
              <a:stCxn id="2447" idx="0"/>
            </p:cNvCxnSpPr>
            <p:nvPr/>
          </p:nvCxnSpPr>
          <p:spPr bwMode="auto">
            <a:xfrm rot="16200000" flipV="1">
              <a:off x="3732715" y="4161137"/>
              <a:ext cx="392702" cy="571509"/>
            </a:xfrm>
            <a:prstGeom prst="straightConnector1">
              <a:avLst/>
            </a:prstGeom>
            <a:noFill/>
            <a:ln w="12700" algn="ctr">
              <a:solidFill>
                <a:schemeClr val="tx1"/>
              </a:solidFill>
              <a:round/>
              <a:headEnd/>
              <a:tailEnd type="triangle" w="med" len="med"/>
            </a:ln>
          </p:spPr>
        </p:cxnSp>
      </p:grpSp>
      <p:sp>
        <p:nvSpPr>
          <p:cNvPr id="2089" name="Text Box 191"/>
          <p:cNvSpPr txBox="1">
            <a:spLocks noChangeArrowheads="1"/>
          </p:cNvSpPr>
          <p:nvPr/>
        </p:nvSpPr>
        <p:spPr bwMode="auto">
          <a:xfrm>
            <a:off x="1571604" y="2714620"/>
            <a:ext cx="534987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700" b="1" dirty="0" err="1">
                <a:solidFill>
                  <a:srgbClr val="0070C0"/>
                </a:solidFill>
                <a:latin typeface="Arial" charset="0"/>
              </a:rPr>
              <a:t>Dc</a:t>
            </a:r>
            <a:r>
              <a:rPr lang="es-ES_tradnl" sz="700" b="1" dirty="0">
                <a:solidFill>
                  <a:srgbClr val="0070C0"/>
                </a:solidFill>
                <a:latin typeface="Arial" charset="0"/>
              </a:rPr>
              <a:t>: </a:t>
            </a:r>
            <a:r>
              <a:rPr lang="es-ES_tradnl" sz="700" b="1" dirty="0" smtClean="0">
                <a:solidFill>
                  <a:srgbClr val="0070C0"/>
                </a:solidFill>
                <a:latin typeface="Arial" charset="0"/>
              </a:rPr>
              <a:t>056°</a:t>
            </a:r>
            <a:endParaRPr lang="es-ES_tradnl" sz="600" b="1" dirty="0">
              <a:solidFill>
                <a:srgbClr val="0070C0"/>
              </a:solidFill>
              <a:latin typeface="Arial" charset="0"/>
            </a:endParaRPr>
          </a:p>
        </p:txBody>
      </p:sp>
      <p:cxnSp>
        <p:nvCxnSpPr>
          <p:cNvPr id="2095" name="254 Conector recto de flecha"/>
          <p:cNvCxnSpPr>
            <a:cxnSpLocks noChangeShapeType="1"/>
          </p:cNvCxnSpPr>
          <p:nvPr/>
        </p:nvCxnSpPr>
        <p:spPr bwMode="auto">
          <a:xfrm rot="5400000" flipH="1" flipV="1">
            <a:off x="4394994" y="3118644"/>
            <a:ext cx="344487" cy="85725"/>
          </a:xfrm>
          <a:prstGeom prst="straightConnector1">
            <a:avLst/>
          </a:prstGeom>
          <a:noFill/>
          <a:ln w="12700" algn="ctr">
            <a:solidFill>
              <a:srgbClr val="0070C0"/>
            </a:solidFill>
            <a:prstDash val="dash"/>
            <a:round/>
            <a:headEnd/>
            <a:tailEnd type="stealth" w="med" len="med"/>
          </a:ln>
        </p:spPr>
      </p:cxnSp>
      <p:sp>
        <p:nvSpPr>
          <p:cNvPr id="2096" name="Text Box 191"/>
          <p:cNvSpPr txBox="1">
            <a:spLocks noChangeArrowheads="1"/>
          </p:cNvSpPr>
          <p:nvPr/>
        </p:nvSpPr>
        <p:spPr bwMode="auto">
          <a:xfrm>
            <a:off x="2657475" y="2636912"/>
            <a:ext cx="534988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700" b="1" dirty="0" err="1">
                <a:solidFill>
                  <a:srgbClr val="0070C0"/>
                </a:solidFill>
                <a:latin typeface="Arial" charset="0"/>
              </a:rPr>
              <a:t>Dc</a:t>
            </a:r>
            <a:r>
              <a:rPr lang="es-ES_tradnl" sz="700" b="1" dirty="0">
                <a:solidFill>
                  <a:srgbClr val="0070C0"/>
                </a:solidFill>
                <a:latin typeface="Arial" charset="0"/>
              </a:rPr>
              <a:t>: </a:t>
            </a:r>
            <a:r>
              <a:rPr lang="es-ES_tradnl" sz="700" b="1" dirty="0" smtClean="0">
                <a:solidFill>
                  <a:srgbClr val="0070C0"/>
                </a:solidFill>
                <a:latin typeface="Arial" charset="0"/>
              </a:rPr>
              <a:t>322°</a:t>
            </a:r>
            <a:endParaRPr lang="es-ES_tradnl" sz="600" b="1" dirty="0">
              <a:solidFill>
                <a:srgbClr val="0070C0"/>
              </a:solidFill>
              <a:latin typeface="Arial" charset="0"/>
            </a:endParaRPr>
          </a:p>
        </p:txBody>
      </p:sp>
      <p:cxnSp>
        <p:nvCxnSpPr>
          <p:cNvPr id="2097" name="260 Conector recto de flecha"/>
          <p:cNvCxnSpPr>
            <a:cxnSpLocks noChangeShapeType="1"/>
            <a:stCxn id="2064" idx="2"/>
          </p:cNvCxnSpPr>
          <p:nvPr/>
        </p:nvCxnSpPr>
        <p:spPr bwMode="auto">
          <a:xfrm rot="5400000">
            <a:off x="4745833" y="2674143"/>
            <a:ext cx="152398" cy="214312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98" name="266 Conector recto de flecha"/>
          <p:cNvCxnSpPr>
            <a:cxnSpLocks noChangeShapeType="1"/>
            <a:stCxn id="2065" idx="2"/>
          </p:cNvCxnSpPr>
          <p:nvPr/>
        </p:nvCxnSpPr>
        <p:spPr bwMode="auto">
          <a:xfrm rot="16200000" flipH="1">
            <a:off x="6781801" y="3209925"/>
            <a:ext cx="366712" cy="71437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99" name="268 Conector recto de flecha"/>
          <p:cNvCxnSpPr>
            <a:cxnSpLocks noChangeShapeType="1"/>
            <a:stCxn id="2070" idx="2"/>
          </p:cNvCxnSpPr>
          <p:nvPr/>
        </p:nvCxnSpPr>
        <p:spPr bwMode="auto">
          <a:xfrm rot="5400000">
            <a:off x="7327106" y="3405982"/>
            <a:ext cx="303213" cy="330200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100" name="275 Conector recto de flecha"/>
          <p:cNvCxnSpPr>
            <a:cxnSpLocks noChangeShapeType="1"/>
            <a:endCxn id="2417" idx="3"/>
          </p:cNvCxnSpPr>
          <p:nvPr/>
        </p:nvCxnSpPr>
        <p:spPr bwMode="auto">
          <a:xfrm flipV="1">
            <a:off x="1682749" y="2739206"/>
            <a:ext cx="414339" cy="404045"/>
          </a:xfrm>
          <a:prstGeom prst="straightConnector1">
            <a:avLst/>
          </a:prstGeom>
          <a:noFill/>
          <a:ln w="12700" algn="ctr">
            <a:solidFill>
              <a:srgbClr val="0070C0"/>
            </a:solidFill>
            <a:prstDash val="dashDot"/>
            <a:round/>
            <a:headEnd/>
            <a:tailEnd type="triangle" w="med" len="med"/>
          </a:ln>
        </p:spPr>
      </p:cxnSp>
      <p:cxnSp>
        <p:nvCxnSpPr>
          <p:cNvPr id="2102" name="280 Conector recto de flecha"/>
          <p:cNvCxnSpPr>
            <a:cxnSpLocks noChangeShapeType="1"/>
            <a:endCxn id="375" idx="2"/>
          </p:cNvCxnSpPr>
          <p:nvPr/>
        </p:nvCxnSpPr>
        <p:spPr bwMode="auto">
          <a:xfrm rot="10800000">
            <a:off x="2899049" y="2784715"/>
            <a:ext cx="244203" cy="230480"/>
          </a:xfrm>
          <a:prstGeom prst="straightConnector1">
            <a:avLst/>
          </a:prstGeom>
          <a:noFill/>
          <a:ln w="12700" algn="ctr">
            <a:solidFill>
              <a:srgbClr val="0070C0"/>
            </a:solidFill>
            <a:prstDash val="dash"/>
            <a:round/>
            <a:headEnd/>
            <a:tailEnd type="stealth" w="med" len="med"/>
          </a:ln>
        </p:spPr>
      </p:cxnSp>
      <p:sp>
        <p:nvSpPr>
          <p:cNvPr id="2103" name="Text Box 191"/>
          <p:cNvSpPr txBox="1">
            <a:spLocks noChangeArrowheads="1"/>
          </p:cNvSpPr>
          <p:nvPr/>
        </p:nvSpPr>
        <p:spPr bwMode="auto">
          <a:xfrm>
            <a:off x="4133850" y="3019425"/>
            <a:ext cx="534988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700" b="1" dirty="0" err="1">
                <a:solidFill>
                  <a:srgbClr val="0070C0"/>
                </a:solidFill>
                <a:latin typeface="Arial" charset="0"/>
              </a:rPr>
              <a:t>Dc</a:t>
            </a:r>
            <a:r>
              <a:rPr lang="es-ES_tradnl" sz="700" b="1" dirty="0">
                <a:solidFill>
                  <a:srgbClr val="0070C0"/>
                </a:solidFill>
                <a:latin typeface="Arial" charset="0"/>
              </a:rPr>
              <a:t>: </a:t>
            </a:r>
            <a:r>
              <a:rPr lang="es-ES_tradnl" sz="700" b="1" dirty="0" smtClean="0">
                <a:solidFill>
                  <a:srgbClr val="0070C0"/>
                </a:solidFill>
                <a:latin typeface="Arial" charset="0"/>
              </a:rPr>
              <a:t>011°</a:t>
            </a:r>
            <a:endParaRPr lang="es-ES_tradnl" sz="600" b="1" dirty="0">
              <a:solidFill>
                <a:srgbClr val="0070C0"/>
              </a:solidFill>
              <a:latin typeface="Arial" charset="0"/>
            </a:endParaRPr>
          </a:p>
        </p:txBody>
      </p:sp>
      <p:sp>
        <p:nvSpPr>
          <p:cNvPr id="2105" name="Line 294"/>
          <p:cNvSpPr>
            <a:spLocks noChangeShapeType="1"/>
          </p:cNvSpPr>
          <p:nvPr/>
        </p:nvSpPr>
        <p:spPr bwMode="auto">
          <a:xfrm rot="-10542813" flipH="1" flipV="1">
            <a:off x="1292168" y="2151648"/>
            <a:ext cx="234950" cy="177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MX"/>
          </a:p>
        </p:txBody>
      </p:sp>
      <p:sp>
        <p:nvSpPr>
          <p:cNvPr id="2106" name="Line 295"/>
          <p:cNvSpPr>
            <a:spLocks noChangeShapeType="1"/>
          </p:cNvSpPr>
          <p:nvPr/>
        </p:nvSpPr>
        <p:spPr bwMode="auto">
          <a:xfrm rot="10594017" flipH="1">
            <a:off x="2919226" y="3448054"/>
            <a:ext cx="223953" cy="4571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MX"/>
          </a:p>
        </p:txBody>
      </p:sp>
      <p:sp>
        <p:nvSpPr>
          <p:cNvPr id="2107" name="Line 295"/>
          <p:cNvSpPr>
            <a:spLocks noChangeShapeType="1"/>
          </p:cNvSpPr>
          <p:nvPr/>
        </p:nvSpPr>
        <p:spPr bwMode="auto">
          <a:xfrm rot="10594017" flipH="1" flipV="1">
            <a:off x="3717922" y="3720963"/>
            <a:ext cx="210809" cy="11245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MX"/>
          </a:p>
        </p:txBody>
      </p:sp>
      <p:sp>
        <p:nvSpPr>
          <p:cNvPr id="2108" name="Line 295"/>
          <p:cNvSpPr>
            <a:spLocks noChangeShapeType="1"/>
          </p:cNvSpPr>
          <p:nvPr/>
        </p:nvSpPr>
        <p:spPr bwMode="auto">
          <a:xfrm rot="10594017" flipH="1" flipV="1">
            <a:off x="5859390" y="2592981"/>
            <a:ext cx="282742" cy="5872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MX"/>
          </a:p>
        </p:txBody>
      </p:sp>
      <p:sp>
        <p:nvSpPr>
          <p:cNvPr id="225" name="224 CuadroTexto"/>
          <p:cNvSpPr txBox="1"/>
          <p:nvPr/>
        </p:nvSpPr>
        <p:spPr>
          <a:xfrm>
            <a:off x="6786563" y="214313"/>
            <a:ext cx="2219325" cy="9239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Canal Chacao W-E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Carta n° 7210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1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Vigia</a:t>
            </a:r>
            <a:r>
              <a:rPr lang="es-CL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de </a:t>
            </a:r>
            <a:r>
              <a:rPr lang="es-CL" sz="1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Eb</a:t>
            </a:r>
            <a:endParaRPr lang="es-CL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43" name="242 Elipse"/>
          <p:cNvSpPr/>
          <p:nvPr/>
        </p:nvSpPr>
        <p:spPr bwMode="auto">
          <a:xfrm>
            <a:off x="3175000" y="2963863"/>
            <a:ext cx="71438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244" name="243 Elipse"/>
          <p:cNvSpPr/>
          <p:nvPr/>
        </p:nvSpPr>
        <p:spPr bwMode="auto">
          <a:xfrm>
            <a:off x="1679575" y="3111500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grpSp>
        <p:nvGrpSpPr>
          <p:cNvPr id="3" name="307 Grupo"/>
          <p:cNvGrpSpPr>
            <a:grpSpLocks/>
          </p:cNvGrpSpPr>
          <p:nvPr/>
        </p:nvGrpSpPr>
        <p:grpSpPr bwMode="auto">
          <a:xfrm>
            <a:off x="142844" y="1571615"/>
            <a:ext cx="8786845" cy="3500447"/>
            <a:chOff x="143629" y="1571062"/>
            <a:chExt cx="8786089" cy="3501012"/>
          </a:xfrm>
        </p:grpSpPr>
        <p:cxnSp>
          <p:nvCxnSpPr>
            <p:cNvPr id="2440" name="237 Conector recto"/>
            <p:cNvCxnSpPr>
              <a:cxnSpLocks noChangeShapeType="1"/>
            </p:cNvCxnSpPr>
            <p:nvPr/>
          </p:nvCxnSpPr>
          <p:spPr bwMode="auto">
            <a:xfrm rot="16200000" flipH="1">
              <a:off x="137118" y="1577573"/>
              <a:ext cx="1583873" cy="1570851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441" name="239 Conector recto"/>
            <p:cNvCxnSpPr>
              <a:cxnSpLocks noChangeShapeType="1"/>
            </p:cNvCxnSpPr>
            <p:nvPr/>
          </p:nvCxnSpPr>
          <p:spPr bwMode="auto">
            <a:xfrm flipV="1">
              <a:off x="1714480" y="3000372"/>
              <a:ext cx="1500198" cy="154564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442" name="293 Conector recto"/>
            <p:cNvCxnSpPr>
              <a:cxnSpLocks noChangeShapeType="1"/>
            </p:cNvCxnSpPr>
            <p:nvPr/>
          </p:nvCxnSpPr>
          <p:spPr bwMode="auto">
            <a:xfrm>
              <a:off x="3214678" y="3000372"/>
              <a:ext cx="1357322" cy="35719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443" name="298 Conector recto"/>
            <p:cNvCxnSpPr>
              <a:cxnSpLocks noChangeShapeType="1"/>
            </p:cNvCxnSpPr>
            <p:nvPr/>
          </p:nvCxnSpPr>
          <p:spPr bwMode="auto">
            <a:xfrm>
              <a:off x="6600880" y="3690668"/>
              <a:ext cx="2328838" cy="1381406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</p:grpSp>
      <p:sp>
        <p:nvSpPr>
          <p:cNvPr id="2118" name="Text Box 197"/>
          <p:cNvSpPr txBox="1">
            <a:spLocks noChangeArrowheads="1"/>
          </p:cNvSpPr>
          <p:nvPr/>
        </p:nvSpPr>
        <p:spPr bwMode="auto">
          <a:xfrm>
            <a:off x="3643313" y="2357438"/>
            <a:ext cx="714375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Bajo Colo-Colo  DV5s</a:t>
            </a:r>
          </a:p>
        </p:txBody>
      </p:sp>
      <p:sp>
        <p:nvSpPr>
          <p:cNvPr id="2123" name="Text Box 205"/>
          <p:cNvSpPr txBox="1">
            <a:spLocks noChangeArrowheads="1"/>
          </p:cNvSpPr>
          <p:nvPr/>
        </p:nvSpPr>
        <p:spPr bwMode="auto">
          <a:xfrm>
            <a:off x="142875" y="3786188"/>
            <a:ext cx="857250" cy="50783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Corona           D10s                          </a:t>
            </a:r>
            <a:r>
              <a:rPr lang="es-ES_tradnl" sz="600" dirty="0" err="1">
                <a:latin typeface="Arial" charset="0"/>
              </a:rPr>
              <a:t>Sñ</a:t>
            </a:r>
            <a:r>
              <a:rPr lang="es-ES_tradnl" sz="600" dirty="0">
                <a:latin typeface="Arial" charset="0"/>
              </a:rPr>
              <a:t> </a:t>
            </a:r>
            <a:r>
              <a:rPr lang="es-ES_tradnl" sz="600" dirty="0" smtClean="0">
                <a:latin typeface="Arial" charset="0"/>
              </a:rPr>
              <a:t>Niebla(2)30s</a:t>
            </a:r>
          </a:p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RACON “o”</a:t>
            </a:r>
            <a:endParaRPr lang="es-ES_tradnl" sz="600" dirty="0">
              <a:latin typeface="Arial" charset="0"/>
            </a:endParaRPr>
          </a:p>
        </p:txBody>
      </p:sp>
      <p:cxnSp>
        <p:nvCxnSpPr>
          <p:cNvPr id="2124" name="348 Conector recto"/>
          <p:cNvCxnSpPr>
            <a:cxnSpLocks noChangeShapeType="1"/>
          </p:cNvCxnSpPr>
          <p:nvPr/>
        </p:nvCxnSpPr>
        <p:spPr bwMode="auto">
          <a:xfrm>
            <a:off x="4572000" y="3357563"/>
            <a:ext cx="2028825" cy="33337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397" name="396 Elipse"/>
          <p:cNvSpPr/>
          <p:nvPr/>
        </p:nvSpPr>
        <p:spPr bwMode="auto">
          <a:xfrm>
            <a:off x="4543425" y="3319463"/>
            <a:ext cx="71438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2129" name="Line 295"/>
          <p:cNvSpPr>
            <a:spLocks noChangeShapeType="1"/>
          </p:cNvSpPr>
          <p:nvPr/>
        </p:nvSpPr>
        <p:spPr bwMode="auto">
          <a:xfrm rot="10594017" flipH="1" flipV="1">
            <a:off x="7527925" y="5173663"/>
            <a:ext cx="466725" cy="3286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MX"/>
          </a:p>
        </p:txBody>
      </p:sp>
      <p:sp>
        <p:nvSpPr>
          <p:cNvPr id="2133" name="Text Box 191"/>
          <p:cNvSpPr txBox="1">
            <a:spLocks noChangeArrowheads="1"/>
          </p:cNvSpPr>
          <p:nvPr/>
        </p:nvSpPr>
        <p:spPr bwMode="auto">
          <a:xfrm>
            <a:off x="6384772" y="3842760"/>
            <a:ext cx="534987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700" b="1" dirty="0" err="1">
                <a:solidFill>
                  <a:srgbClr val="0070C0"/>
                </a:solidFill>
                <a:latin typeface="Arial" charset="0"/>
              </a:rPr>
              <a:t>Dc</a:t>
            </a:r>
            <a:r>
              <a:rPr lang="es-ES_tradnl" sz="700" b="1" dirty="0">
                <a:solidFill>
                  <a:srgbClr val="0070C0"/>
                </a:solidFill>
                <a:latin typeface="Arial" charset="0"/>
              </a:rPr>
              <a:t>: </a:t>
            </a:r>
            <a:r>
              <a:rPr lang="es-ES_tradnl" sz="700" b="1" dirty="0" smtClean="0">
                <a:solidFill>
                  <a:srgbClr val="0070C0"/>
                </a:solidFill>
                <a:latin typeface="Arial" charset="0"/>
              </a:rPr>
              <a:t>187°</a:t>
            </a:r>
            <a:endParaRPr lang="es-ES_tradnl" sz="600" b="1" dirty="0">
              <a:solidFill>
                <a:srgbClr val="0070C0"/>
              </a:solidFill>
              <a:latin typeface="Arial" charset="0"/>
            </a:endParaRPr>
          </a:p>
        </p:txBody>
      </p:sp>
      <p:grpSp>
        <p:nvGrpSpPr>
          <p:cNvPr id="4" name="429 Grupo"/>
          <p:cNvGrpSpPr>
            <a:grpSpLocks/>
          </p:cNvGrpSpPr>
          <p:nvPr/>
        </p:nvGrpSpPr>
        <p:grpSpPr bwMode="auto">
          <a:xfrm>
            <a:off x="8850313" y="4981575"/>
            <a:ext cx="117475" cy="166688"/>
            <a:chOff x="8850518" y="5000636"/>
            <a:chExt cx="117288" cy="166684"/>
          </a:xfrm>
        </p:grpSpPr>
        <p:cxnSp>
          <p:nvCxnSpPr>
            <p:cNvPr id="2437" name="425 Conector recto"/>
            <p:cNvCxnSpPr>
              <a:cxnSpLocks noChangeShapeType="1"/>
            </p:cNvCxnSpPr>
            <p:nvPr/>
          </p:nvCxnSpPr>
          <p:spPr bwMode="auto">
            <a:xfrm rot="5400000">
              <a:off x="8818680" y="5032474"/>
              <a:ext cx="142876" cy="7920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438" name="428 Conector recto"/>
            <p:cNvCxnSpPr>
              <a:cxnSpLocks noChangeShapeType="1"/>
            </p:cNvCxnSpPr>
            <p:nvPr/>
          </p:nvCxnSpPr>
          <p:spPr bwMode="auto">
            <a:xfrm rot="5400000">
              <a:off x="8856768" y="5056282"/>
              <a:ext cx="142876" cy="7920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</p:grpSp>
      <p:cxnSp>
        <p:nvCxnSpPr>
          <p:cNvPr id="2152" name="297 Conector recto de flecha"/>
          <p:cNvCxnSpPr>
            <a:cxnSpLocks noChangeShapeType="1"/>
          </p:cNvCxnSpPr>
          <p:nvPr/>
        </p:nvCxnSpPr>
        <p:spPr bwMode="auto">
          <a:xfrm>
            <a:off x="6516216" y="3645024"/>
            <a:ext cx="72008" cy="216024"/>
          </a:xfrm>
          <a:prstGeom prst="straightConnector1">
            <a:avLst/>
          </a:prstGeom>
          <a:noFill/>
          <a:ln w="12700" algn="ctr">
            <a:solidFill>
              <a:srgbClr val="0070C0"/>
            </a:solidFill>
            <a:prstDash val="dash"/>
            <a:round/>
            <a:headEnd/>
            <a:tailEnd type="stealth" w="med" len="med"/>
          </a:ln>
        </p:spPr>
      </p:cxnSp>
      <p:sp>
        <p:nvSpPr>
          <p:cNvPr id="2167" name="Text Box 14"/>
          <p:cNvSpPr txBox="1">
            <a:spLocks noChangeArrowheads="1"/>
          </p:cNvSpPr>
          <p:nvPr/>
        </p:nvSpPr>
        <p:spPr bwMode="auto">
          <a:xfrm>
            <a:off x="5086350" y="3908425"/>
            <a:ext cx="500063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I. Lacao</a:t>
            </a:r>
          </a:p>
        </p:txBody>
      </p:sp>
      <p:sp>
        <p:nvSpPr>
          <p:cNvPr id="2168" name="Text Box 14"/>
          <p:cNvSpPr txBox="1">
            <a:spLocks noChangeArrowheads="1"/>
          </p:cNvSpPr>
          <p:nvPr/>
        </p:nvSpPr>
        <p:spPr bwMode="auto">
          <a:xfrm>
            <a:off x="3643306" y="2786058"/>
            <a:ext cx="5715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Picuta</a:t>
            </a:r>
          </a:p>
        </p:txBody>
      </p:sp>
      <p:sp>
        <p:nvSpPr>
          <p:cNvPr id="2169" name="Text Box 14"/>
          <p:cNvSpPr txBox="1">
            <a:spLocks noChangeArrowheads="1"/>
          </p:cNvSpPr>
          <p:nvPr/>
        </p:nvSpPr>
        <p:spPr bwMode="auto">
          <a:xfrm>
            <a:off x="3854450" y="3765550"/>
            <a:ext cx="9286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Pugueñun</a:t>
            </a:r>
          </a:p>
        </p:txBody>
      </p:sp>
      <p:sp>
        <p:nvSpPr>
          <p:cNvPr id="2170" name="Text Box 14"/>
          <p:cNvSpPr txBox="1">
            <a:spLocks noChangeArrowheads="1"/>
          </p:cNvSpPr>
          <p:nvPr/>
        </p:nvSpPr>
        <p:spPr bwMode="auto">
          <a:xfrm>
            <a:off x="4318000" y="3878263"/>
            <a:ext cx="928688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Espolón</a:t>
            </a:r>
          </a:p>
        </p:txBody>
      </p:sp>
      <p:sp>
        <p:nvSpPr>
          <p:cNvPr id="2171" name="Text Box 14"/>
          <p:cNvSpPr txBox="1">
            <a:spLocks noChangeArrowheads="1"/>
          </p:cNvSpPr>
          <p:nvPr/>
        </p:nvSpPr>
        <p:spPr bwMode="auto">
          <a:xfrm>
            <a:off x="8434388" y="3824288"/>
            <a:ext cx="5715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Tique</a:t>
            </a:r>
          </a:p>
        </p:txBody>
      </p:sp>
      <p:sp>
        <p:nvSpPr>
          <p:cNvPr id="2172" name="Text Box 14"/>
          <p:cNvSpPr txBox="1">
            <a:spLocks noChangeArrowheads="1"/>
          </p:cNvSpPr>
          <p:nvPr/>
        </p:nvSpPr>
        <p:spPr bwMode="auto">
          <a:xfrm>
            <a:off x="8724900" y="4033838"/>
            <a:ext cx="5715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Lenqui</a:t>
            </a:r>
          </a:p>
        </p:txBody>
      </p:sp>
      <p:sp>
        <p:nvSpPr>
          <p:cNvPr id="2173" name="Text Box 14"/>
          <p:cNvSpPr txBox="1">
            <a:spLocks noChangeArrowheads="1"/>
          </p:cNvSpPr>
          <p:nvPr/>
        </p:nvSpPr>
        <p:spPr bwMode="auto">
          <a:xfrm>
            <a:off x="8072466" y="3387726"/>
            <a:ext cx="5715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 err="1">
                <a:latin typeface="Arial" charset="0"/>
              </a:rPr>
              <a:t>Pargua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2174" name="Text Box 14"/>
          <p:cNvSpPr txBox="1">
            <a:spLocks noChangeArrowheads="1"/>
          </p:cNvSpPr>
          <p:nvPr/>
        </p:nvSpPr>
        <p:spPr bwMode="auto">
          <a:xfrm>
            <a:off x="6286512" y="4429125"/>
            <a:ext cx="5715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Chacao</a:t>
            </a:r>
          </a:p>
        </p:txBody>
      </p:sp>
      <p:grpSp>
        <p:nvGrpSpPr>
          <p:cNvPr id="5" name="Group 156"/>
          <p:cNvGrpSpPr>
            <a:grpSpLocks/>
          </p:cNvGrpSpPr>
          <p:nvPr/>
        </p:nvGrpSpPr>
        <p:grpSpPr bwMode="auto">
          <a:xfrm>
            <a:off x="2185988" y="3571875"/>
            <a:ext cx="144462" cy="215900"/>
            <a:chOff x="1238" y="1934"/>
            <a:chExt cx="423" cy="724"/>
          </a:xfrm>
        </p:grpSpPr>
        <p:sp>
          <p:nvSpPr>
            <p:cNvPr id="2420" name="Freeform 102"/>
            <p:cNvSpPr>
              <a:spLocks/>
            </p:cNvSpPr>
            <p:nvPr/>
          </p:nvSpPr>
          <p:spPr bwMode="auto">
            <a:xfrm>
              <a:off x="1329" y="2206"/>
              <a:ext cx="241" cy="392"/>
            </a:xfrm>
            <a:custGeom>
              <a:avLst/>
              <a:gdLst>
                <a:gd name="T0" fmla="*/ 19 w 384"/>
                <a:gd name="T1" fmla="*/ 209 h 624"/>
                <a:gd name="T2" fmla="*/ 56 w 384"/>
                <a:gd name="T3" fmla="*/ 0 h 624"/>
                <a:gd name="T4" fmla="*/ 95 w 384"/>
                <a:gd name="T5" fmla="*/ 0 h 624"/>
                <a:gd name="T6" fmla="*/ 132 w 384"/>
                <a:gd name="T7" fmla="*/ 209 h 624"/>
                <a:gd name="T8" fmla="*/ 151 w 384"/>
                <a:gd name="T9" fmla="*/ 246 h 624"/>
                <a:gd name="T10" fmla="*/ 0 w 384"/>
                <a:gd name="T11" fmla="*/ 246 h 624"/>
                <a:gd name="T12" fmla="*/ 19 w 384"/>
                <a:gd name="T13" fmla="*/ 209 h 6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84"/>
                <a:gd name="T22" fmla="*/ 0 h 624"/>
                <a:gd name="T23" fmla="*/ 384 w 384"/>
                <a:gd name="T24" fmla="*/ 624 h 6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84" h="624">
                  <a:moveTo>
                    <a:pt x="48" y="528"/>
                  </a:moveTo>
                  <a:lnTo>
                    <a:pt x="144" y="0"/>
                  </a:lnTo>
                  <a:lnTo>
                    <a:pt x="240" y="0"/>
                  </a:lnTo>
                  <a:lnTo>
                    <a:pt x="336" y="528"/>
                  </a:lnTo>
                  <a:lnTo>
                    <a:pt x="384" y="624"/>
                  </a:lnTo>
                  <a:lnTo>
                    <a:pt x="0" y="624"/>
                  </a:lnTo>
                  <a:lnTo>
                    <a:pt x="48" y="528"/>
                  </a:lnTo>
                  <a:close/>
                </a:path>
              </a:pathLst>
            </a:custGeom>
            <a:solidFill>
              <a:schemeClr val="tx2"/>
            </a:solidFill>
            <a:ln w="6350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421" name="AutoShape 103"/>
            <p:cNvSpPr>
              <a:spLocks noChangeArrowheads="1"/>
            </p:cNvSpPr>
            <p:nvPr/>
          </p:nvSpPr>
          <p:spPr bwMode="auto">
            <a:xfrm rot="10800000" flipV="1">
              <a:off x="1389" y="2055"/>
              <a:ext cx="121" cy="90"/>
            </a:xfrm>
            <a:prstGeom prst="triangle">
              <a:avLst>
                <a:gd name="adj" fmla="val 50000"/>
              </a:avLst>
            </a:prstGeom>
            <a:solidFill>
              <a:schemeClr val="tx2"/>
            </a:solidFill>
            <a:ln w="6350">
              <a:solidFill>
                <a:schemeClr val="tx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22" name="AutoShape 104"/>
            <p:cNvSpPr>
              <a:spLocks noChangeArrowheads="1"/>
            </p:cNvSpPr>
            <p:nvPr/>
          </p:nvSpPr>
          <p:spPr bwMode="auto">
            <a:xfrm rot="-5400000">
              <a:off x="1389" y="2386"/>
              <a:ext cx="121" cy="423"/>
            </a:xfrm>
            <a:prstGeom prst="flowChartDelay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23" name="Freeform 105"/>
            <p:cNvSpPr>
              <a:spLocks/>
            </p:cNvSpPr>
            <p:nvPr/>
          </p:nvSpPr>
          <p:spPr bwMode="auto">
            <a:xfrm>
              <a:off x="1397" y="2206"/>
              <a:ext cx="105" cy="124"/>
            </a:xfrm>
            <a:custGeom>
              <a:avLst/>
              <a:gdLst>
                <a:gd name="T0" fmla="*/ 0 w 168"/>
                <a:gd name="T1" fmla="*/ 78 h 198"/>
                <a:gd name="T2" fmla="*/ 14 w 168"/>
                <a:gd name="T3" fmla="*/ 0 h 198"/>
                <a:gd name="T4" fmla="*/ 52 w 168"/>
                <a:gd name="T5" fmla="*/ 0 h 198"/>
                <a:gd name="T6" fmla="*/ 66 w 168"/>
                <a:gd name="T7" fmla="*/ 78 h 198"/>
                <a:gd name="T8" fmla="*/ 0 w 168"/>
                <a:gd name="T9" fmla="*/ 78 h 1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8"/>
                <a:gd name="T16" fmla="*/ 0 h 198"/>
                <a:gd name="T17" fmla="*/ 168 w 168"/>
                <a:gd name="T18" fmla="*/ 198 h 19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8" h="198">
                  <a:moveTo>
                    <a:pt x="0" y="198"/>
                  </a:moveTo>
                  <a:lnTo>
                    <a:pt x="36" y="0"/>
                  </a:lnTo>
                  <a:lnTo>
                    <a:pt x="132" y="0"/>
                  </a:lnTo>
                  <a:lnTo>
                    <a:pt x="168" y="198"/>
                  </a:lnTo>
                  <a:lnTo>
                    <a:pt x="0" y="198"/>
                  </a:lnTo>
                  <a:close/>
                </a:path>
              </a:pathLst>
            </a:custGeom>
            <a:solidFill>
              <a:srgbClr val="FFFF66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424" name="AutoShape 125"/>
            <p:cNvSpPr>
              <a:spLocks noChangeArrowheads="1"/>
            </p:cNvSpPr>
            <p:nvPr/>
          </p:nvSpPr>
          <p:spPr bwMode="auto">
            <a:xfrm rot="10800000">
              <a:off x="1389" y="1934"/>
              <a:ext cx="121" cy="91"/>
            </a:xfrm>
            <a:prstGeom prst="triangle">
              <a:avLst>
                <a:gd name="adj" fmla="val 50000"/>
              </a:avLst>
            </a:prstGeom>
            <a:solidFill>
              <a:schemeClr val="tx2"/>
            </a:solidFill>
            <a:ln w="6350">
              <a:solidFill>
                <a:schemeClr val="tx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6" name="Group 88"/>
          <p:cNvGrpSpPr>
            <a:grpSpLocks/>
          </p:cNvGrpSpPr>
          <p:nvPr/>
        </p:nvGrpSpPr>
        <p:grpSpPr bwMode="auto">
          <a:xfrm>
            <a:off x="2043113" y="2519363"/>
            <a:ext cx="107950" cy="252412"/>
            <a:chOff x="2010" y="2160"/>
            <a:chExt cx="528" cy="1488"/>
          </a:xfrm>
        </p:grpSpPr>
        <p:sp>
          <p:nvSpPr>
            <p:cNvPr id="2402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3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4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5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6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7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8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9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0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1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2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3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4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5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6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417" name="AutoShape 104"/>
            <p:cNvSpPr>
              <a:spLocks noChangeArrowheads="1"/>
            </p:cNvSpPr>
            <p:nvPr/>
          </p:nvSpPr>
          <p:spPr bwMode="auto">
            <a:xfrm rot="-5400000">
              <a:off x="2178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8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9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7" name="Group 88"/>
          <p:cNvGrpSpPr>
            <a:grpSpLocks/>
          </p:cNvGrpSpPr>
          <p:nvPr/>
        </p:nvGrpSpPr>
        <p:grpSpPr bwMode="auto">
          <a:xfrm>
            <a:off x="4579938" y="2840038"/>
            <a:ext cx="107950" cy="252412"/>
            <a:chOff x="2010" y="2160"/>
            <a:chExt cx="528" cy="1488"/>
          </a:xfrm>
        </p:grpSpPr>
        <p:sp>
          <p:nvSpPr>
            <p:cNvPr id="2384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5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6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7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8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9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0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1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2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3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4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5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6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7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8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399" name="AutoShape 104"/>
            <p:cNvSpPr>
              <a:spLocks noChangeArrowheads="1"/>
            </p:cNvSpPr>
            <p:nvPr/>
          </p:nvSpPr>
          <p:spPr bwMode="auto">
            <a:xfrm rot="-5400000">
              <a:off x="2178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0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1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8" name="Group 88"/>
          <p:cNvGrpSpPr>
            <a:grpSpLocks/>
          </p:cNvGrpSpPr>
          <p:nvPr/>
        </p:nvGrpSpPr>
        <p:grpSpPr bwMode="auto">
          <a:xfrm>
            <a:off x="6278563" y="3754438"/>
            <a:ext cx="107950" cy="252412"/>
            <a:chOff x="2010" y="2160"/>
            <a:chExt cx="528" cy="1488"/>
          </a:xfrm>
        </p:grpSpPr>
        <p:sp>
          <p:nvSpPr>
            <p:cNvPr id="2366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7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8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9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0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1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2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3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4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5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6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7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8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9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0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381" name="AutoShape 104"/>
            <p:cNvSpPr>
              <a:spLocks noChangeArrowheads="1"/>
            </p:cNvSpPr>
            <p:nvPr/>
          </p:nvSpPr>
          <p:spPr bwMode="auto">
            <a:xfrm rot="-5400000">
              <a:off x="2178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2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3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9" name="Group 88"/>
          <p:cNvGrpSpPr>
            <a:grpSpLocks/>
          </p:cNvGrpSpPr>
          <p:nvPr/>
        </p:nvGrpSpPr>
        <p:grpSpPr bwMode="auto">
          <a:xfrm>
            <a:off x="6926263" y="3490913"/>
            <a:ext cx="107950" cy="252412"/>
            <a:chOff x="2010" y="2160"/>
            <a:chExt cx="528" cy="1488"/>
          </a:xfrm>
        </p:grpSpPr>
        <p:sp>
          <p:nvSpPr>
            <p:cNvPr id="2348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9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0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1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2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3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4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5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6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7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8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9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0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1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2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363" name="AutoShape 104"/>
            <p:cNvSpPr>
              <a:spLocks noChangeArrowheads="1"/>
            </p:cNvSpPr>
            <p:nvPr/>
          </p:nvSpPr>
          <p:spPr bwMode="auto">
            <a:xfrm rot="-5400000">
              <a:off x="2178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4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5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0" name="Group 88"/>
          <p:cNvGrpSpPr>
            <a:grpSpLocks/>
          </p:cNvGrpSpPr>
          <p:nvPr/>
        </p:nvGrpSpPr>
        <p:grpSpPr bwMode="auto">
          <a:xfrm>
            <a:off x="7285038" y="4305300"/>
            <a:ext cx="107950" cy="252413"/>
            <a:chOff x="2052" y="2160"/>
            <a:chExt cx="528" cy="1488"/>
          </a:xfrm>
        </p:grpSpPr>
        <p:sp>
          <p:nvSpPr>
            <p:cNvPr id="2330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1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2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3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4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5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6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7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8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9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0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1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2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3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4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345" name="AutoShape 104"/>
            <p:cNvSpPr>
              <a:spLocks noChangeArrowheads="1"/>
            </p:cNvSpPr>
            <p:nvPr/>
          </p:nvSpPr>
          <p:spPr bwMode="auto">
            <a:xfrm rot="-54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6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7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1" name="Group 208"/>
          <p:cNvGrpSpPr>
            <a:grpSpLocks/>
          </p:cNvGrpSpPr>
          <p:nvPr/>
        </p:nvGrpSpPr>
        <p:grpSpPr bwMode="auto">
          <a:xfrm flipH="1">
            <a:off x="1135063" y="3100388"/>
            <a:ext cx="142875" cy="468312"/>
            <a:chOff x="480" y="912"/>
            <a:chExt cx="576" cy="2208"/>
          </a:xfrm>
        </p:grpSpPr>
        <p:sp>
          <p:nvSpPr>
            <p:cNvPr id="2319" name="AutoShape 209"/>
            <p:cNvSpPr>
              <a:spLocks noChangeArrowheads="1"/>
            </p:cNvSpPr>
            <p:nvPr/>
          </p:nvSpPr>
          <p:spPr bwMode="auto">
            <a:xfrm flipV="1">
              <a:off x="528" y="2736"/>
              <a:ext cx="480" cy="33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700 w 21600"/>
                <a:gd name="T13" fmla="*/ 2700 h 21600"/>
                <a:gd name="T14" fmla="*/ 18900 w 21600"/>
                <a:gd name="T15" fmla="*/ 189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844" y="21600"/>
                  </a:lnTo>
                  <a:lnTo>
                    <a:pt x="19756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320" name="AutoShape 210"/>
            <p:cNvSpPr>
              <a:spLocks noChangeArrowheads="1"/>
            </p:cNvSpPr>
            <p:nvPr/>
          </p:nvSpPr>
          <p:spPr bwMode="auto">
            <a:xfrm flipV="1">
              <a:off x="576" y="2400"/>
              <a:ext cx="384" cy="33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700 w 21600"/>
                <a:gd name="T13" fmla="*/ 2700 h 21600"/>
                <a:gd name="T14" fmla="*/ 18900 w 21600"/>
                <a:gd name="T15" fmla="*/ 189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844" y="21600"/>
                  </a:lnTo>
                  <a:lnTo>
                    <a:pt x="19756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321" name="Freeform 211"/>
            <p:cNvSpPr>
              <a:spLocks/>
            </p:cNvSpPr>
            <p:nvPr/>
          </p:nvSpPr>
          <p:spPr bwMode="auto">
            <a:xfrm>
              <a:off x="528" y="1296"/>
              <a:ext cx="480" cy="1776"/>
            </a:xfrm>
            <a:custGeom>
              <a:avLst/>
              <a:gdLst>
                <a:gd name="T0" fmla="*/ 0 w 480"/>
                <a:gd name="T1" fmla="*/ 1776 h 1776"/>
                <a:gd name="T2" fmla="*/ 144 w 480"/>
                <a:gd name="T3" fmla="*/ 0 h 1776"/>
                <a:gd name="T4" fmla="*/ 336 w 480"/>
                <a:gd name="T5" fmla="*/ 0 h 1776"/>
                <a:gd name="T6" fmla="*/ 480 w 480"/>
                <a:gd name="T7" fmla="*/ 1776 h 1776"/>
                <a:gd name="T8" fmla="*/ 0 w 480"/>
                <a:gd name="T9" fmla="*/ 1776 h 177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80"/>
                <a:gd name="T16" fmla="*/ 0 h 1776"/>
                <a:gd name="T17" fmla="*/ 480 w 480"/>
                <a:gd name="T18" fmla="*/ 1776 h 177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80" h="1776">
                  <a:moveTo>
                    <a:pt x="0" y="1776"/>
                  </a:moveTo>
                  <a:lnTo>
                    <a:pt x="144" y="0"/>
                  </a:lnTo>
                  <a:lnTo>
                    <a:pt x="336" y="0"/>
                  </a:lnTo>
                  <a:lnTo>
                    <a:pt x="480" y="1776"/>
                  </a:lnTo>
                  <a:lnTo>
                    <a:pt x="0" y="177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322" name="Freeform 212"/>
            <p:cNvSpPr>
              <a:spLocks/>
            </p:cNvSpPr>
            <p:nvPr/>
          </p:nvSpPr>
          <p:spPr bwMode="auto">
            <a:xfrm>
              <a:off x="560" y="2400"/>
              <a:ext cx="416" cy="344"/>
            </a:xfrm>
            <a:custGeom>
              <a:avLst/>
              <a:gdLst>
                <a:gd name="T0" fmla="*/ 16 w 416"/>
                <a:gd name="T1" fmla="*/ 0 h 344"/>
                <a:gd name="T2" fmla="*/ 400 w 416"/>
                <a:gd name="T3" fmla="*/ 0 h 344"/>
                <a:gd name="T4" fmla="*/ 416 w 416"/>
                <a:gd name="T5" fmla="*/ 344 h 344"/>
                <a:gd name="T6" fmla="*/ 0 w 416"/>
                <a:gd name="T7" fmla="*/ 344 h 344"/>
                <a:gd name="T8" fmla="*/ 16 w 416"/>
                <a:gd name="T9" fmla="*/ 0 h 3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6"/>
                <a:gd name="T16" fmla="*/ 0 h 344"/>
                <a:gd name="T17" fmla="*/ 416 w 416"/>
                <a:gd name="T18" fmla="*/ 344 h 3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6" h="344">
                  <a:moveTo>
                    <a:pt x="16" y="0"/>
                  </a:moveTo>
                  <a:lnTo>
                    <a:pt x="400" y="0"/>
                  </a:lnTo>
                  <a:lnTo>
                    <a:pt x="416" y="344"/>
                  </a:lnTo>
                  <a:lnTo>
                    <a:pt x="0" y="34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F00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323" name="Freeform 213"/>
            <p:cNvSpPr>
              <a:spLocks/>
            </p:cNvSpPr>
            <p:nvPr/>
          </p:nvSpPr>
          <p:spPr bwMode="auto">
            <a:xfrm>
              <a:off x="616" y="1672"/>
              <a:ext cx="304" cy="344"/>
            </a:xfrm>
            <a:custGeom>
              <a:avLst/>
              <a:gdLst>
                <a:gd name="T0" fmla="*/ 24 w 304"/>
                <a:gd name="T1" fmla="*/ 0 h 344"/>
                <a:gd name="T2" fmla="*/ 280 w 304"/>
                <a:gd name="T3" fmla="*/ 0 h 344"/>
                <a:gd name="T4" fmla="*/ 304 w 304"/>
                <a:gd name="T5" fmla="*/ 344 h 344"/>
                <a:gd name="T6" fmla="*/ 0 w 304"/>
                <a:gd name="T7" fmla="*/ 344 h 344"/>
                <a:gd name="T8" fmla="*/ 24 w 304"/>
                <a:gd name="T9" fmla="*/ 0 h 3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4"/>
                <a:gd name="T16" fmla="*/ 0 h 344"/>
                <a:gd name="T17" fmla="*/ 304 w 304"/>
                <a:gd name="T18" fmla="*/ 344 h 3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4" h="344">
                  <a:moveTo>
                    <a:pt x="24" y="0"/>
                  </a:moveTo>
                  <a:lnTo>
                    <a:pt x="280" y="0"/>
                  </a:lnTo>
                  <a:lnTo>
                    <a:pt x="304" y="344"/>
                  </a:lnTo>
                  <a:lnTo>
                    <a:pt x="0" y="344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00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324" name="Freeform 214"/>
            <p:cNvSpPr>
              <a:spLocks/>
            </p:cNvSpPr>
            <p:nvPr/>
          </p:nvSpPr>
          <p:spPr bwMode="auto">
            <a:xfrm>
              <a:off x="624" y="1104"/>
              <a:ext cx="288" cy="192"/>
            </a:xfrm>
            <a:custGeom>
              <a:avLst/>
              <a:gdLst>
                <a:gd name="T0" fmla="*/ 0 w 288"/>
                <a:gd name="T1" fmla="*/ 0 h 192"/>
                <a:gd name="T2" fmla="*/ 288 w 288"/>
                <a:gd name="T3" fmla="*/ 0 h 192"/>
                <a:gd name="T4" fmla="*/ 288 w 288"/>
                <a:gd name="T5" fmla="*/ 48 h 192"/>
                <a:gd name="T6" fmla="*/ 240 w 288"/>
                <a:gd name="T7" fmla="*/ 192 h 192"/>
                <a:gd name="T8" fmla="*/ 48 w 288"/>
                <a:gd name="T9" fmla="*/ 192 h 192"/>
                <a:gd name="T10" fmla="*/ 0 w 288"/>
                <a:gd name="T11" fmla="*/ 48 h 192"/>
                <a:gd name="T12" fmla="*/ 0 w 288"/>
                <a:gd name="T13" fmla="*/ 0 h 19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88"/>
                <a:gd name="T22" fmla="*/ 0 h 192"/>
                <a:gd name="T23" fmla="*/ 288 w 288"/>
                <a:gd name="T24" fmla="*/ 192 h 19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88" h="192">
                  <a:moveTo>
                    <a:pt x="0" y="0"/>
                  </a:moveTo>
                  <a:lnTo>
                    <a:pt x="288" y="0"/>
                  </a:lnTo>
                  <a:lnTo>
                    <a:pt x="288" y="48"/>
                  </a:lnTo>
                  <a:lnTo>
                    <a:pt x="240" y="192"/>
                  </a:lnTo>
                  <a:lnTo>
                    <a:pt x="48" y="192"/>
                  </a:lnTo>
                  <a:lnTo>
                    <a:pt x="0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325" name="Rectangle 215"/>
            <p:cNvSpPr>
              <a:spLocks noChangeArrowheads="1"/>
            </p:cNvSpPr>
            <p:nvPr/>
          </p:nvSpPr>
          <p:spPr bwMode="auto">
            <a:xfrm>
              <a:off x="672" y="1056"/>
              <a:ext cx="192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26" name="Rectangle 216"/>
            <p:cNvSpPr>
              <a:spLocks noChangeArrowheads="1"/>
            </p:cNvSpPr>
            <p:nvPr/>
          </p:nvSpPr>
          <p:spPr bwMode="auto">
            <a:xfrm>
              <a:off x="720" y="1056"/>
              <a:ext cx="96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27" name="Rectangle 217"/>
            <p:cNvSpPr>
              <a:spLocks noChangeArrowheads="1"/>
            </p:cNvSpPr>
            <p:nvPr/>
          </p:nvSpPr>
          <p:spPr bwMode="auto">
            <a:xfrm>
              <a:off x="720" y="960"/>
              <a:ext cx="96" cy="96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28" name="AutoShape 218"/>
            <p:cNvSpPr>
              <a:spLocks noChangeArrowheads="1"/>
            </p:cNvSpPr>
            <p:nvPr/>
          </p:nvSpPr>
          <p:spPr bwMode="auto">
            <a:xfrm rot="-5400000">
              <a:off x="744" y="888"/>
              <a:ext cx="48" cy="96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29" name="Rectangle 219"/>
            <p:cNvSpPr>
              <a:spLocks noChangeArrowheads="1"/>
            </p:cNvSpPr>
            <p:nvPr/>
          </p:nvSpPr>
          <p:spPr bwMode="auto">
            <a:xfrm>
              <a:off x="480" y="3072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2" name="Group 44"/>
          <p:cNvGrpSpPr>
            <a:grpSpLocks/>
          </p:cNvGrpSpPr>
          <p:nvPr/>
        </p:nvGrpSpPr>
        <p:grpSpPr bwMode="auto">
          <a:xfrm>
            <a:off x="7215188" y="3643313"/>
            <a:ext cx="107950" cy="252412"/>
            <a:chOff x="144" y="816"/>
            <a:chExt cx="528" cy="1488"/>
          </a:xfrm>
        </p:grpSpPr>
        <p:sp>
          <p:nvSpPr>
            <p:cNvPr id="2301" name="Rectangle 45"/>
            <p:cNvSpPr>
              <a:spLocks noChangeArrowheads="1"/>
            </p:cNvSpPr>
            <p:nvPr/>
          </p:nvSpPr>
          <p:spPr bwMode="auto">
            <a:xfrm>
              <a:off x="240" y="864"/>
              <a:ext cx="336" cy="1392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2" name="Rectangle 46"/>
            <p:cNvSpPr>
              <a:spLocks noChangeArrowheads="1"/>
            </p:cNvSpPr>
            <p:nvPr/>
          </p:nvSpPr>
          <p:spPr bwMode="auto">
            <a:xfrm>
              <a:off x="240" y="100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3" name="Rectangle 47"/>
            <p:cNvSpPr>
              <a:spLocks noChangeArrowheads="1"/>
            </p:cNvSpPr>
            <p:nvPr/>
          </p:nvSpPr>
          <p:spPr bwMode="auto">
            <a:xfrm>
              <a:off x="240" y="1152"/>
              <a:ext cx="48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4" name="Rectangle 48"/>
            <p:cNvSpPr>
              <a:spLocks noChangeArrowheads="1"/>
            </p:cNvSpPr>
            <p:nvPr/>
          </p:nvSpPr>
          <p:spPr bwMode="auto">
            <a:xfrm>
              <a:off x="288" y="115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5" name="Rectangle 49"/>
            <p:cNvSpPr>
              <a:spLocks noChangeArrowheads="1"/>
            </p:cNvSpPr>
            <p:nvPr/>
          </p:nvSpPr>
          <p:spPr bwMode="auto">
            <a:xfrm>
              <a:off x="240" y="1296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6" name="Rectangle 50"/>
            <p:cNvSpPr>
              <a:spLocks noChangeArrowheads="1"/>
            </p:cNvSpPr>
            <p:nvPr/>
          </p:nvSpPr>
          <p:spPr bwMode="auto">
            <a:xfrm>
              <a:off x="240" y="1584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7" name="Rectangle 51"/>
            <p:cNvSpPr>
              <a:spLocks noChangeArrowheads="1"/>
            </p:cNvSpPr>
            <p:nvPr/>
          </p:nvSpPr>
          <p:spPr bwMode="auto">
            <a:xfrm>
              <a:off x="240" y="187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8" name="Rectangle 52"/>
            <p:cNvSpPr>
              <a:spLocks noChangeArrowheads="1"/>
            </p:cNvSpPr>
            <p:nvPr/>
          </p:nvSpPr>
          <p:spPr bwMode="auto">
            <a:xfrm>
              <a:off x="336" y="1440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9" name="Rectangle 53"/>
            <p:cNvSpPr>
              <a:spLocks noChangeArrowheads="1"/>
            </p:cNvSpPr>
            <p:nvPr/>
          </p:nvSpPr>
          <p:spPr bwMode="auto">
            <a:xfrm>
              <a:off x="336" y="172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0" name="Rectangle 54"/>
            <p:cNvSpPr>
              <a:spLocks noChangeArrowheads="1"/>
            </p:cNvSpPr>
            <p:nvPr/>
          </p:nvSpPr>
          <p:spPr bwMode="auto">
            <a:xfrm>
              <a:off x="336" y="2016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1" name="Rectangle 55"/>
            <p:cNvSpPr>
              <a:spLocks noChangeArrowheads="1"/>
            </p:cNvSpPr>
            <p:nvPr/>
          </p:nvSpPr>
          <p:spPr bwMode="auto">
            <a:xfrm>
              <a:off x="336" y="864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2" name="Rectangle 56"/>
            <p:cNvSpPr>
              <a:spLocks noChangeArrowheads="1"/>
            </p:cNvSpPr>
            <p:nvPr/>
          </p:nvSpPr>
          <p:spPr bwMode="auto">
            <a:xfrm>
              <a:off x="480" y="1008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3" name="Rectangle 57"/>
            <p:cNvSpPr>
              <a:spLocks noChangeArrowheads="1"/>
            </p:cNvSpPr>
            <p:nvPr/>
          </p:nvSpPr>
          <p:spPr bwMode="auto">
            <a:xfrm>
              <a:off x="480" y="1296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4" name="Rectangle 58"/>
            <p:cNvSpPr>
              <a:spLocks noChangeArrowheads="1"/>
            </p:cNvSpPr>
            <p:nvPr/>
          </p:nvSpPr>
          <p:spPr bwMode="auto">
            <a:xfrm>
              <a:off x="480" y="1584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5" name="Rectangle 59"/>
            <p:cNvSpPr>
              <a:spLocks noChangeArrowheads="1"/>
            </p:cNvSpPr>
            <p:nvPr/>
          </p:nvSpPr>
          <p:spPr bwMode="auto">
            <a:xfrm>
              <a:off x="480" y="1872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316" name="AutoShape 60"/>
            <p:cNvSpPr>
              <a:spLocks noChangeArrowheads="1"/>
            </p:cNvSpPr>
            <p:nvPr/>
          </p:nvSpPr>
          <p:spPr bwMode="auto">
            <a:xfrm rot="-5400000">
              <a:off x="312" y="1944"/>
              <a:ext cx="192" cy="528"/>
            </a:xfrm>
            <a:prstGeom prst="flowChartDelay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7" name="Rectangle 61"/>
            <p:cNvSpPr>
              <a:spLocks noChangeArrowheads="1"/>
            </p:cNvSpPr>
            <p:nvPr/>
          </p:nvSpPr>
          <p:spPr bwMode="auto">
            <a:xfrm>
              <a:off x="288" y="816"/>
              <a:ext cx="240" cy="48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8" name="Rectangle 62"/>
            <p:cNvSpPr>
              <a:spLocks noChangeArrowheads="1"/>
            </p:cNvSpPr>
            <p:nvPr/>
          </p:nvSpPr>
          <p:spPr bwMode="auto">
            <a:xfrm>
              <a:off x="240" y="1440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3" name="Group 88"/>
          <p:cNvGrpSpPr>
            <a:grpSpLocks/>
          </p:cNvGrpSpPr>
          <p:nvPr/>
        </p:nvGrpSpPr>
        <p:grpSpPr bwMode="auto">
          <a:xfrm>
            <a:off x="2160588" y="4832350"/>
            <a:ext cx="107950" cy="250825"/>
            <a:chOff x="2010" y="2160"/>
            <a:chExt cx="528" cy="1488"/>
          </a:xfrm>
        </p:grpSpPr>
        <p:sp>
          <p:nvSpPr>
            <p:cNvPr id="2283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4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5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6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7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8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9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0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1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2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3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4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5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6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7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298" name="AutoShape 104"/>
            <p:cNvSpPr>
              <a:spLocks noChangeArrowheads="1"/>
            </p:cNvSpPr>
            <p:nvPr/>
          </p:nvSpPr>
          <p:spPr bwMode="auto">
            <a:xfrm rot="-5400000">
              <a:off x="2178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9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0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4" name="Group 20"/>
          <p:cNvGrpSpPr>
            <a:grpSpLocks/>
          </p:cNvGrpSpPr>
          <p:nvPr/>
        </p:nvGrpSpPr>
        <p:grpSpPr bwMode="auto">
          <a:xfrm>
            <a:off x="1408113" y="4186238"/>
            <a:ext cx="107950" cy="252412"/>
            <a:chOff x="3072" y="768"/>
            <a:chExt cx="528" cy="1488"/>
          </a:xfrm>
        </p:grpSpPr>
        <p:sp>
          <p:nvSpPr>
            <p:cNvPr id="2265" name="Rectangle 21"/>
            <p:cNvSpPr>
              <a:spLocks noChangeArrowheads="1"/>
            </p:cNvSpPr>
            <p:nvPr/>
          </p:nvSpPr>
          <p:spPr bwMode="auto">
            <a:xfrm>
              <a:off x="3168" y="816"/>
              <a:ext cx="336" cy="1392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6" name="Rectangle 22"/>
            <p:cNvSpPr>
              <a:spLocks noChangeArrowheads="1"/>
            </p:cNvSpPr>
            <p:nvPr/>
          </p:nvSpPr>
          <p:spPr bwMode="auto">
            <a:xfrm>
              <a:off x="3168" y="96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7" name="Rectangle 23"/>
            <p:cNvSpPr>
              <a:spLocks noChangeArrowheads="1"/>
            </p:cNvSpPr>
            <p:nvPr/>
          </p:nvSpPr>
          <p:spPr bwMode="auto">
            <a:xfrm>
              <a:off x="3168" y="1104"/>
              <a:ext cx="48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8" name="Rectangle 24"/>
            <p:cNvSpPr>
              <a:spLocks noChangeArrowheads="1"/>
            </p:cNvSpPr>
            <p:nvPr/>
          </p:nvSpPr>
          <p:spPr bwMode="auto">
            <a:xfrm>
              <a:off x="3216" y="110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9" name="Rectangle 25"/>
            <p:cNvSpPr>
              <a:spLocks noChangeArrowheads="1"/>
            </p:cNvSpPr>
            <p:nvPr/>
          </p:nvSpPr>
          <p:spPr bwMode="auto">
            <a:xfrm>
              <a:off x="3168" y="124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0" name="Rectangle 26"/>
            <p:cNvSpPr>
              <a:spLocks noChangeArrowheads="1"/>
            </p:cNvSpPr>
            <p:nvPr/>
          </p:nvSpPr>
          <p:spPr bwMode="auto">
            <a:xfrm>
              <a:off x="3168" y="1536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1" name="Rectangle 27"/>
            <p:cNvSpPr>
              <a:spLocks noChangeArrowheads="1"/>
            </p:cNvSpPr>
            <p:nvPr/>
          </p:nvSpPr>
          <p:spPr bwMode="auto">
            <a:xfrm>
              <a:off x="3168" y="182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2" name="Rectangle 28"/>
            <p:cNvSpPr>
              <a:spLocks noChangeArrowheads="1"/>
            </p:cNvSpPr>
            <p:nvPr/>
          </p:nvSpPr>
          <p:spPr bwMode="auto">
            <a:xfrm>
              <a:off x="3264" y="1392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3" name="Rectangle 29"/>
            <p:cNvSpPr>
              <a:spLocks noChangeArrowheads="1"/>
            </p:cNvSpPr>
            <p:nvPr/>
          </p:nvSpPr>
          <p:spPr bwMode="auto">
            <a:xfrm>
              <a:off x="3264" y="168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4" name="Rectangle 30"/>
            <p:cNvSpPr>
              <a:spLocks noChangeArrowheads="1"/>
            </p:cNvSpPr>
            <p:nvPr/>
          </p:nvSpPr>
          <p:spPr bwMode="auto">
            <a:xfrm>
              <a:off x="3264" y="196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5" name="Rectangle 31"/>
            <p:cNvSpPr>
              <a:spLocks noChangeArrowheads="1"/>
            </p:cNvSpPr>
            <p:nvPr/>
          </p:nvSpPr>
          <p:spPr bwMode="auto">
            <a:xfrm>
              <a:off x="3264" y="816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6" name="Rectangle 32"/>
            <p:cNvSpPr>
              <a:spLocks noChangeArrowheads="1"/>
            </p:cNvSpPr>
            <p:nvPr/>
          </p:nvSpPr>
          <p:spPr bwMode="auto">
            <a:xfrm>
              <a:off x="3408" y="96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7" name="Rectangle 33"/>
            <p:cNvSpPr>
              <a:spLocks noChangeArrowheads="1"/>
            </p:cNvSpPr>
            <p:nvPr/>
          </p:nvSpPr>
          <p:spPr bwMode="auto">
            <a:xfrm>
              <a:off x="3408" y="124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8" name="Rectangle 34"/>
            <p:cNvSpPr>
              <a:spLocks noChangeArrowheads="1"/>
            </p:cNvSpPr>
            <p:nvPr/>
          </p:nvSpPr>
          <p:spPr bwMode="auto">
            <a:xfrm>
              <a:off x="3408" y="1536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9" name="Rectangle 35"/>
            <p:cNvSpPr>
              <a:spLocks noChangeArrowheads="1"/>
            </p:cNvSpPr>
            <p:nvPr/>
          </p:nvSpPr>
          <p:spPr bwMode="auto">
            <a:xfrm>
              <a:off x="3408" y="182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280" name="AutoShape 36"/>
            <p:cNvSpPr>
              <a:spLocks noChangeArrowheads="1"/>
            </p:cNvSpPr>
            <p:nvPr/>
          </p:nvSpPr>
          <p:spPr bwMode="auto">
            <a:xfrm rot="-5400000">
              <a:off x="3240" y="1896"/>
              <a:ext cx="192" cy="528"/>
            </a:xfrm>
            <a:prstGeom prst="flowChartDelay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1" name="Rectangle 37"/>
            <p:cNvSpPr>
              <a:spLocks noChangeArrowheads="1"/>
            </p:cNvSpPr>
            <p:nvPr/>
          </p:nvSpPr>
          <p:spPr bwMode="auto">
            <a:xfrm>
              <a:off x="3216" y="768"/>
              <a:ext cx="240" cy="48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2" name="Rectangle 38"/>
            <p:cNvSpPr>
              <a:spLocks noChangeArrowheads="1"/>
            </p:cNvSpPr>
            <p:nvPr/>
          </p:nvSpPr>
          <p:spPr bwMode="auto">
            <a:xfrm>
              <a:off x="3168" y="1392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5" name="Group 88"/>
          <p:cNvGrpSpPr>
            <a:grpSpLocks/>
          </p:cNvGrpSpPr>
          <p:nvPr/>
        </p:nvGrpSpPr>
        <p:grpSpPr bwMode="auto">
          <a:xfrm>
            <a:off x="2268538" y="2563813"/>
            <a:ext cx="107950" cy="250825"/>
            <a:chOff x="2010" y="2160"/>
            <a:chExt cx="528" cy="1488"/>
          </a:xfrm>
        </p:grpSpPr>
        <p:sp>
          <p:nvSpPr>
            <p:cNvPr id="2247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48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49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0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1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2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3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4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5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6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7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8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9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0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1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262" name="AutoShape 104"/>
            <p:cNvSpPr>
              <a:spLocks noChangeArrowheads="1"/>
            </p:cNvSpPr>
            <p:nvPr/>
          </p:nvSpPr>
          <p:spPr bwMode="auto">
            <a:xfrm rot="-5400000">
              <a:off x="2178" y="3288"/>
              <a:ext cx="192" cy="528"/>
            </a:xfrm>
            <a:prstGeom prst="flowChartDelay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3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4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6" name="Group 75"/>
          <p:cNvGrpSpPr>
            <a:grpSpLocks/>
          </p:cNvGrpSpPr>
          <p:nvPr/>
        </p:nvGrpSpPr>
        <p:grpSpPr bwMode="auto">
          <a:xfrm>
            <a:off x="6524625" y="3535363"/>
            <a:ext cx="71438" cy="252412"/>
            <a:chOff x="4560" y="912"/>
            <a:chExt cx="192" cy="1344"/>
          </a:xfrm>
        </p:grpSpPr>
        <p:sp>
          <p:nvSpPr>
            <p:cNvPr id="2244" name="Rectangle 76"/>
            <p:cNvSpPr>
              <a:spLocks noChangeArrowheads="1"/>
            </p:cNvSpPr>
            <p:nvPr/>
          </p:nvSpPr>
          <p:spPr bwMode="auto">
            <a:xfrm>
              <a:off x="4560" y="1200"/>
              <a:ext cx="192" cy="1056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45" name="AutoShape 77"/>
            <p:cNvSpPr>
              <a:spLocks noChangeArrowheads="1"/>
            </p:cNvSpPr>
            <p:nvPr/>
          </p:nvSpPr>
          <p:spPr bwMode="auto">
            <a:xfrm>
              <a:off x="4560" y="912"/>
              <a:ext cx="192" cy="192"/>
            </a:xfrm>
            <a:prstGeom prst="triangle">
              <a:avLst>
                <a:gd name="adj" fmla="val 50000"/>
              </a:avLst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46" name="Rectangle 78"/>
            <p:cNvSpPr>
              <a:spLocks noChangeArrowheads="1"/>
            </p:cNvSpPr>
            <p:nvPr/>
          </p:nvSpPr>
          <p:spPr bwMode="auto">
            <a:xfrm>
              <a:off x="4560" y="1488"/>
              <a:ext cx="192" cy="288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7" name="426 Grupo"/>
          <p:cNvGrpSpPr>
            <a:grpSpLocks/>
          </p:cNvGrpSpPr>
          <p:nvPr/>
        </p:nvGrpSpPr>
        <p:grpSpPr bwMode="auto">
          <a:xfrm>
            <a:off x="3571875" y="2768600"/>
            <a:ext cx="71438" cy="242888"/>
            <a:chOff x="2311890" y="5223666"/>
            <a:chExt cx="241608" cy="1918051"/>
          </a:xfrm>
        </p:grpSpPr>
        <p:sp>
          <p:nvSpPr>
            <p:cNvPr id="428" name="427 Rectángulo"/>
            <p:cNvSpPr/>
            <p:nvPr/>
          </p:nvSpPr>
          <p:spPr>
            <a:xfrm>
              <a:off x="2370951" y="5712584"/>
              <a:ext cx="118119" cy="1429133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/>
            </a:p>
          </p:txBody>
        </p:sp>
        <p:sp>
          <p:nvSpPr>
            <p:cNvPr id="429" name="428 Rectángulo"/>
            <p:cNvSpPr/>
            <p:nvPr/>
          </p:nvSpPr>
          <p:spPr>
            <a:xfrm>
              <a:off x="2311890" y="5223666"/>
              <a:ext cx="241608" cy="564135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/>
            </a:p>
          </p:txBody>
        </p:sp>
      </p:grpSp>
      <p:sp>
        <p:nvSpPr>
          <p:cNvPr id="599" name="Text Box 331"/>
          <p:cNvSpPr txBox="1">
            <a:spLocks noChangeArrowheads="1"/>
          </p:cNvSpPr>
          <p:nvPr/>
        </p:nvSpPr>
        <p:spPr bwMode="auto">
          <a:xfrm>
            <a:off x="1905406" y="2434624"/>
            <a:ext cx="571504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spcFirstLastPara="1">
            <a:prstTxWarp prst="textArchUp">
              <a:avLst>
                <a:gd name="adj" fmla="val 11583617"/>
              </a:avLst>
            </a:prstTxWarp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 sz="600" dirty="0">
                <a:latin typeface="Arial" charset="0"/>
                <a:cs typeface="Arial" charset="0"/>
              </a:rPr>
              <a:t>I. Doña </a:t>
            </a:r>
            <a:r>
              <a:rPr lang="es-ES" sz="600" dirty="0" err="1">
                <a:latin typeface="Arial" charset="0"/>
                <a:cs typeface="Arial" charset="0"/>
              </a:rPr>
              <a:t>Sebastiana</a:t>
            </a:r>
            <a:endParaRPr lang="es-ES" sz="600" dirty="0">
              <a:latin typeface="Arial" charset="0"/>
              <a:cs typeface="Arial" charset="0"/>
            </a:endParaRPr>
          </a:p>
        </p:txBody>
      </p:sp>
      <p:sp>
        <p:nvSpPr>
          <p:cNvPr id="2191" name="Text Box 14"/>
          <p:cNvSpPr txBox="1">
            <a:spLocks noChangeArrowheads="1"/>
          </p:cNvSpPr>
          <p:nvPr/>
        </p:nvSpPr>
        <p:spPr bwMode="auto">
          <a:xfrm rot="-3197275">
            <a:off x="7167563" y="3556000"/>
            <a:ext cx="7239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Coronel</a:t>
            </a:r>
          </a:p>
        </p:txBody>
      </p:sp>
      <p:sp>
        <p:nvSpPr>
          <p:cNvPr id="2192" name="Text Box 14"/>
          <p:cNvSpPr txBox="1">
            <a:spLocks noChangeArrowheads="1"/>
          </p:cNvSpPr>
          <p:nvPr/>
        </p:nvSpPr>
        <p:spPr bwMode="auto">
          <a:xfrm rot="-3197275">
            <a:off x="5472272" y="2864292"/>
            <a:ext cx="8636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</a:t>
            </a:r>
            <a:r>
              <a:rPr lang="es-ES_tradnl" sz="600" dirty="0" smtClean="0">
                <a:latin typeface="Arial" charset="0"/>
              </a:rPr>
              <a:t>Astilleros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2193" name="Text Box 14"/>
          <p:cNvSpPr txBox="1">
            <a:spLocks noChangeArrowheads="1"/>
          </p:cNvSpPr>
          <p:nvPr/>
        </p:nvSpPr>
        <p:spPr bwMode="auto">
          <a:xfrm rot="-3197275">
            <a:off x="6453188" y="3244850"/>
            <a:ext cx="722312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400" dirty="0">
                <a:latin typeface="Arial" charset="0"/>
              </a:rPr>
              <a:t>Pta. Barranco</a:t>
            </a:r>
          </a:p>
        </p:txBody>
      </p:sp>
      <p:graphicFrame>
        <p:nvGraphicFramePr>
          <p:cNvPr id="379" name="378 Tabla"/>
          <p:cNvGraphicFramePr>
            <a:graphicFrameLocks noGrp="1"/>
          </p:cNvGraphicFramePr>
          <p:nvPr/>
        </p:nvGraphicFramePr>
        <p:xfrm>
          <a:off x="928662" y="1714488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RV: 130°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RC: 120°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80" name="379 Tabla"/>
          <p:cNvGraphicFramePr>
            <a:graphicFrameLocks noGrp="1"/>
          </p:cNvGraphicFramePr>
          <p:nvPr/>
        </p:nvGraphicFramePr>
        <p:xfrm>
          <a:off x="3143240" y="3500438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RV: 105°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RC: 095°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81" name="380 Tabla"/>
          <p:cNvGraphicFramePr>
            <a:graphicFrameLocks noGrp="1"/>
          </p:cNvGraphicFramePr>
          <p:nvPr/>
        </p:nvGraphicFramePr>
        <p:xfrm>
          <a:off x="2357422" y="3286124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RV: 085°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RC: 075°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82" name="381 Tabla"/>
          <p:cNvGraphicFramePr>
            <a:graphicFrameLocks noGrp="1"/>
          </p:cNvGraphicFramePr>
          <p:nvPr/>
        </p:nvGraphicFramePr>
        <p:xfrm>
          <a:off x="5330384" y="2425496"/>
          <a:ext cx="598938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98938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RV: 098°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RC: 088°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83" name="382 Tabla"/>
          <p:cNvGraphicFramePr>
            <a:graphicFrameLocks noGrp="1"/>
          </p:cNvGraphicFramePr>
          <p:nvPr/>
        </p:nvGraphicFramePr>
        <p:xfrm>
          <a:off x="7500938" y="4929188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RV: 120°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RC: 111°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0" name="359 Tabla"/>
          <p:cNvGraphicFramePr>
            <a:graphicFrameLocks noGrp="1"/>
          </p:cNvGraphicFramePr>
          <p:nvPr/>
        </p:nvGraphicFramePr>
        <p:xfrm>
          <a:off x="4000496" y="22820"/>
          <a:ext cx="2732313" cy="18345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751"/>
                <a:gridCol w="1214447"/>
                <a:gridCol w="272113"/>
                <a:gridCol w="960002"/>
              </a:tblGrid>
              <a:tr h="217302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L°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REFERENCIA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L°</a:t>
                      </a:r>
                    </a:p>
                    <a:p>
                      <a:pPr algn="ctr"/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REFERENCIA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marL="0" indent="0"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A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PTA. HUECHUCUICUI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O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REDONDA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BARRANCAS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ASTILLERO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C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GUAPACHO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Q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PUGUEÑUN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D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FARO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CORONA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R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ESPOLON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YUSTE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tabLst/>
                      </a:pPr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S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ISLA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LACAO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F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AHUI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tabLst/>
                      </a:pPr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T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QUETRELQUEN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G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ISLOTE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COCHINOS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U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SAN GALLAN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H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PIHUJO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V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BARRANCO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BA. DOÑA SEBASTIANA  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W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REMOLINOS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J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BA. DOÑA SEBASTIANA  S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X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CORONEL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44422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K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CHOCOI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Y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SOLEDAD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L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CORRALES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Z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BA. PTO. CHACAO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M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PICUTA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A`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TRES CRUCES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58062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LENQUI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B`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TIQUE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</a:tbl>
          </a:graphicData>
        </a:graphic>
      </p:graphicFrame>
      <p:grpSp>
        <p:nvGrpSpPr>
          <p:cNvPr id="18" name="390 Grupo"/>
          <p:cNvGrpSpPr/>
          <p:nvPr/>
        </p:nvGrpSpPr>
        <p:grpSpPr>
          <a:xfrm>
            <a:off x="642910" y="1571612"/>
            <a:ext cx="7207922" cy="3096344"/>
            <a:chOff x="642910" y="1556792"/>
            <a:chExt cx="7207922" cy="3096344"/>
          </a:xfrm>
        </p:grpSpPr>
        <p:sp>
          <p:nvSpPr>
            <p:cNvPr id="359" name="358 CuadroTexto"/>
            <p:cNvSpPr txBox="1"/>
            <p:nvPr/>
          </p:nvSpPr>
          <p:spPr>
            <a:xfrm>
              <a:off x="1202412" y="3379896"/>
              <a:ext cx="288032" cy="288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D</a:t>
              </a:r>
              <a:endParaRPr lang="es-MX" dirty="0"/>
            </a:p>
          </p:txBody>
        </p:sp>
        <p:sp>
          <p:nvSpPr>
            <p:cNvPr id="361" name="360 CuadroTexto"/>
            <p:cNvSpPr txBox="1"/>
            <p:nvPr/>
          </p:nvSpPr>
          <p:spPr>
            <a:xfrm>
              <a:off x="1475656" y="4221088"/>
              <a:ext cx="288032" cy="288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F</a:t>
              </a:r>
              <a:endParaRPr lang="es-MX" dirty="0"/>
            </a:p>
          </p:txBody>
        </p:sp>
        <p:sp>
          <p:nvSpPr>
            <p:cNvPr id="362" name="361 CuadroTexto"/>
            <p:cNvSpPr txBox="1"/>
            <p:nvPr/>
          </p:nvSpPr>
          <p:spPr>
            <a:xfrm>
              <a:off x="2123728" y="4365104"/>
              <a:ext cx="288032" cy="288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G</a:t>
              </a:r>
              <a:endParaRPr lang="es-MX" dirty="0"/>
            </a:p>
          </p:txBody>
        </p:sp>
        <p:sp>
          <p:nvSpPr>
            <p:cNvPr id="363" name="362 CuadroTexto"/>
            <p:cNvSpPr txBox="1"/>
            <p:nvPr/>
          </p:nvSpPr>
          <p:spPr>
            <a:xfrm>
              <a:off x="3857620" y="4214818"/>
              <a:ext cx="2880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H</a:t>
              </a:r>
              <a:endParaRPr lang="es-MX" dirty="0"/>
            </a:p>
          </p:txBody>
        </p:sp>
        <p:sp>
          <p:nvSpPr>
            <p:cNvPr id="364" name="363 CuadroTexto"/>
            <p:cNvSpPr txBox="1"/>
            <p:nvPr/>
          </p:nvSpPr>
          <p:spPr>
            <a:xfrm>
              <a:off x="2339752" y="2636912"/>
              <a:ext cx="288032" cy="288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J</a:t>
              </a:r>
              <a:endParaRPr lang="es-MX" dirty="0"/>
            </a:p>
          </p:txBody>
        </p:sp>
        <p:sp>
          <p:nvSpPr>
            <p:cNvPr id="365" name="364 CuadroTexto"/>
            <p:cNvSpPr txBox="1"/>
            <p:nvPr/>
          </p:nvSpPr>
          <p:spPr>
            <a:xfrm>
              <a:off x="1835696" y="2204864"/>
              <a:ext cx="288032" cy="288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I</a:t>
              </a:r>
              <a:endParaRPr lang="es-MX" dirty="0"/>
            </a:p>
          </p:txBody>
        </p:sp>
        <p:sp>
          <p:nvSpPr>
            <p:cNvPr id="366" name="365 CuadroTexto"/>
            <p:cNvSpPr txBox="1"/>
            <p:nvPr/>
          </p:nvSpPr>
          <p:spPr>
            <a:xfrm>
              <a:off x="2339752" y="1556792"/>
              <a:ext cx="288032" cy="288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s-MX" dirty="0"/>
            </a:p>
          </p:txBody>
        </p:sp>
        <p:sp>
          <p:nvSpPr>
            <p:cNvPr id="368" name="367 CuadroTexto"/>
            <p:cNvSpPr txBox="1"/>
            <p:nvPr/>
          </p:nvSpPr>
          <p:spPr>
            <a:xfrm>
              <a:off x="642910" y="3219836"/>
              <a:ext cx="288032" cy="288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C</a:t>
              </a:r>
              <a:endParaRPr lang="es-MX" dirty="0"/>
            </a:p>
          </p:txBody>
        </p:sp>
        <p:sp>
          <p:nvSpPr>
            <p:cNvPr id="369" name="368 CuadroTexto"/>
            <p:cNvSpPr txBox="1"/>
            <p:nvPr/>
          </p:nvSpPr>
          <p:spPr>
            <a:xfrm>
              <a:off x="4173488" y="3809050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Q</a:t>
              </a:r>
              <a:endParaRPr lang="es-MX" dirty="0"/>
            </a:p>
          </p:txBody>
        </p:sp>
        <p:sp>
          <p:nvSpPr>
            <p:cNvPr id="370" name="369 CuadroTexto"/>
            <p:cNvSpPr txBox="1"/>
            <p:nvPr/>
          </p:nvSpPr>
          <p:spPr>
            <a:xfrm>
              <a:off x="5745124" y="3009125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P</a:t>
              </a:r>
              <a:endParaRPr lang="es-MX" dirty="0"/>
            </a:p>
          </p:txBody>
        </p:sp>
        <p:sp>
          <p:nvSpPr>
            <p:cNvPr id="371" name="370 CuadroTexto"/>
            <p:cNvSpPr txBox="1"/>
            <p:nvPr/>
          </p:nvSpPr>
          <p:spPr>
            <a:xfrm>
              <a:off x="5072066" y="2852936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O</a:t>
              </a:r>
              <a:endParaRPr lang="es-MX" dirty="0"/>
            </a:p>
          </p:txBody>
        </p:sp>
        <p:sp>
          <p:nvSpPr>
            <p:cNvPr id="372" name="371 CuadroTexto"/>
            <p:cNvSpPr txBox="1"/>
            <p:nvPr/>
          </p:nvSpPr>
          <p:spPr>
            <a:xfrm>
              <a:off x="4644008" y="2780928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N</a:t>
              </a:r>
              <a:endParaRPr lang="es-MX" dirty="0"/>
            </a:p>
          </p:txBody>
        </p:sp>
        <p:sp>
          <p:nvSpPr>
            <p:cNvPr id="373" name="372 CuadroTexto"/>
            <p:cNvSpPr txBox="1"/>
            <p:nvPr/>
          </p:nvSpPr>
          <p:spPr>
            <a:xfrm>
              <a:off x="3851920" y="2852936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M</a:t>
              </a:r>
              <a:endParaRPr lang="es-MX" dirty="0"/>
            </a:p>
          </p:txBody>
        </p:sp>
        <p:sp>
          <p:nvSpPr>
            <p:cNvPr id="374" name="373 CuadroTexto"/>
            <p:cNvSpPr txBox="1"/>
            <p:nvPr/>
          </p:nvSpPr>
          <p:spPr>
            <a:xfrm>
              <a:off x="3214678" y="2651935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L</a:t>
              </a:r>
              <a:endParaRPr lang="es-MX" dirty="0"/>
            </a:p>
          </p:txBody>
        </p:sp>
        <p:sp>
          <p:nvSpPr>
            <p:cNvPr id="375" name="374 CuadroTexto"/>
            <p:cNvSpPr txBox="1"/>
            <p:nvPr/>
          </p:nvSpPr>
          <p:spPr>
            <a:xfrm>
              <a:off x="2699792" y="2492896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K</a:t>
              </a:r>
              <a:endParaRPr lang="es-MX" dirty="0"/>
            </a:p>
          </p:txBody>
        </p:sp>
        <p:sp>
          <p:nvSpPr>
            <p:cNvPr id="376" name="375 CuadroTexto"/>
            <p:cNvSpPr txBox="1"/>
            <p:nvPr/>
          </p:nvSpPr>
          <p:spPr>
            <a:xfrm>
              <a:off x="7452320" y="3717032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s-MX" dirty="0"/>
            </a:p>
          </p:txBody>
        </p:sp>
        <p:sp>
          <p:nvSpPr>
            <p:cNvPr id="377" name="376 CuadroTexto"/>
            <p:cNvSpPr txBox="1"/>
            <p:nvPr/>
          </p:nvSpPr>
          <p:spPr>
            <a:xfrm>
              <a:off x="6993462" y="3653211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X</a:t>
              </a:r>
              <a:endParaRPr lang="es-MX" dirty="0"/>
            </a:p>
          </p:txBody>
        </p:sp>
        <p:sp>
          <p:nvSpPr>
            <p:cNvPr id="384" name="383 CuadroTexto"/>
            <p:cNvSpPr txBox="1"/>
            <p:nvPr/>
          </p:nvSpPr>
          <p:spPr>
            <a:xfrm>
              <a:off x="6657418" y="3375850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V</a:t>
              </a:r>
              <a:endParaRPr lang="es-MX" dirty="0"/>
            </a:p>
          </p:txBody>
        </p:sp>
        <p:sp>
          <p:nvSpPr>
            <p:cNvPr id="385" name="384 CuadroTexto"/>
            <p:cNvSpPr txBox="1"/>
            <p:nvPr/>
          </p:nvSpPr>
          <p:spPr>
            <a:xfrm>
              <a:off x="5076056" y="3956498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S</a:t>
              </a:r>
              <a:endParaRPr lang="es-MX" dirty="0"/>
            </a:p>
          </p:txBody>
        </p:sp>
        <p:sp>
          <p:nvSpPr>
            <p:cNvPr id="386" name="385 CuadroTexto"/>
            <p:cNvSpPr txBox="1"/>
            <p:nvPr/>
          </p:nvSpPr>
          <p:spPr>
            <a:xfrm>
              <a:off x="6084168" y="3933056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U</a:t>
              </a:r>
              <a:endParaRPr lang="es-MX" dirty="0"/>
            </a:p>
          </p:txBody>
        </p:sp>
        <p:sp>
          <p:nvSpPr>
            <p:cNvPr id="387" name="386 CuadroTexto"/>
            <p:cNvSpPr txBox="1"/>
            <p:nvPr/>
          </p:nvSpPr>
          <p:spPr>
            <a:xfrm>
              <a:off x="5508104" y="3861048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T</a:t>
              </a:r>
              <a:endParaRPr lang="es-MX" dirty="0"/>
            </a:p>
          </p:txBody>
        </p:sp>
        <p:sp>
          <p:nvSpPr>
            <p:cNvPr id="388" name="387 CuadroTexto"/>
            <p:cNvSpPr txBox="1"/>
            <p:nvPr/>
          </p:nvSpPr>
          <p:spPr>
            <a:xfrm>
              <a:off x="6715140" y="4366447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Z</a:t>
              </a:r>
              <a:endParaRPr lang="es-MX" dirty="0"/>
            </a:p>
          </p:txBody>
        </p:sp>
        <p:sp>
          <p:nvSpPr>
            <p:cNvPr id="389" name="388 CuadroTexto"/>
            <p:cNvSpPr txBox="1"/>
            <p:nvPr/>
          </p:nvSpPr>
          <p:spPr>
            <a:xfrm>
              <a:off x="7050500" y="4199998"/>
              <a:ext cx="421312" cy="2849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A`</a:t>
              </a:r>
              <a:endParaRPr lang="es-MX" dirty="0"/>
            </a:p>
          </p:txBody>
        </p:sp>
      </p:grpSp>
      <p:sp>
        <p:nvSpPr>
          <p:cNvPr id="392" name="Text Box 191"/>
          <p:cNvSpPr txBox="1">
            <a:spLocks noChangeArrowheads="1"/>
          </p:cNvSpPr>
          <p:nvPr/>
        </p:nvSpPr>
        <p:spPr bwMode="auto">
          <a:xfrm>
            <a:off x="3275856" y="2276872"/>
            <a:ext cx="53498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s-ES_tradnl" sz="600" b="1" dirty="0">
              <a:solidFill>
                <a:srgbClr val="0070C0"/>
              </a:solidFill>
              <a:latin typeface="Arial" charset="0"/>
            </a:endParaRPr>
          </a:p>
        </p:txBody>
      </p:sp>
      <p:grpSp>
        <p:nvGrpSpPr>
          <p:cNvPr id="19" name="Group 44"/>
          <p:cNvGrpSpPr>
            <a:grpSpLocks/>
          </p:cNvGrpSpPr>
          <p:nvPr/>
        </p:nvGrpSpPr>
        <p:grpSpPr bwMode="auto">
          <a:xfrm>
            <a:off x="7668344" y="3501008"/>
            <a:ext cx="107950" cy="252412"/>
            <a:chOff x="144" y="816"/>
            <a:chExt cx="528" cy="1488"/>
          </a:xfrm>
        </p:grpSpPr>
        <p:sp>
          <p:nvSpPr>
            <p:cNvPr id="394" name="Rectangle 45"/>
            <p:cNvSpPr>
              <a:spLocks noChangeArrowheads="1"/>
            </p:cNvSpPr>
            <p:nvPr/>
          </p:nvSpPr>
          <p:spPr bwMode="auto">
            <a:xfrm>
              <a:off x="240" y="864"/>
              <a:ext cx="336" cy="1392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95" name="Rectangle 46"/>
            <p:cNvSpPr>
              <a:spLocks noChangeArrowheads="1"/>
            </p:cNvSpPr>
            <p:nvPr/>
          </p:nvSpPr>
          <p:spPr bwMode="auto">
            <a:xfrm>
              <a:off x="240" y="100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96" name="Rectangle 47"/>
            <p:cNvSpPr>
              <a:spLocks noChangeArrowheads="1"/>
            </p:cNvSpPr>
            <p:nvPr/>
          </p:nvSpPr>
          <p:spPr bwMode="auto">
            <a:xfrm>
              <a:off x="240" y="1152"/>
              <a:ext cx="48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98" name="Rectangle 48"/>
            <p:cNvSpPr>
              <a:spLocks noChangeArrowheads="1"/>
            </p:cNvSpPr>
            <p:nvPr/>
          </p:nvSpPr>
          <p:spPr bwMode="auto">
            <a:xfrm>
              <a:off x="288" y="115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99" name="Rectangle 49"/>
            <p:cNvSpPr>
              <a:spLocks noChangeArrowheads="1"/>
            </p:cNvSpPr>
            <p:nvPr/>
          </p:nvSpPr>
          <p:spPr bwMode="auto">
            <a:xfrm>
              <a:off x="240" y="1296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0" name="Rectangle 50"/>
            <p:cNvSpPr>
              <a:spLocks noChangeArrowheads="1"/>
            </p:cNvSpPr>
            <p:nvPr/>
          </p:nvSpPr>
          <p:spPr bwMode="auto">
            <a:xfrm>
              <a:off x="240" y="1584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1" name="Rectangle 51"/>
            <p:cNvSpPr>
              <a:spLocks noChangeArrowheads="1"/>
            </p:cNvSpPr>
            <p:nvPr/>
          </p:nvSpPr>
          <p:spPr bwMode="auto">
            <a:xfrm>
              <a:off x="240" y="187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3" name="Rectangle 52"/>
            <p:cNvSpPr>
              <a:spLocks noChangeArrowheads="1"/>
            </p:cNvSpPr>
            <p:nvPr/>
          </p:nvSpPr>
          <p:spPr bwMode="auto">
            <a:xfrm>
              <a:off x="336" y="1440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4" name="Rectangle 53"/>
            <p:cNvSpPr>
              <a:spLocks noChangeArrowheads="1"/>
            </p:cNvSpPr>
            <p:nvPr/>
          </p:nvSpPr>
          <p:spPr bwMode="auto">
            <a:xfrm>
              <a:off x="336" y="172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5" name="Rectangle 54"/>
            <p:cNvSpPr>
              <a:spLocks noChangeArrowheads="1"/>
            </p:cNvSpPr>
            <p:nvPr/>
          </p:nvSpPr>
          <p:spPr bwMode="auto">
            <a:xfrm>
              <a:off x="336" y="2016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6" name="Rectangle 55"/>
            <p:cNvSpPr>
              <a:spLocks noChangeArrowheads="1"/>
            </p:cNvSpPr>
            <p:nvPr/>
          </p:nvSpPr>
          <p:spPr bwMode="auto">
            <a:xfrm>
              <a:off x="336" y="864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7" name="Rectangle 56"/>
            <p:cNvSpPr>
              <a:spLocks noChangeArrowheads="1"/>
            </p:cNvSpPr>
            <p:nvPr/>
          </p:nvSpPr>
          <p:spPr bwMode="auto">
            <a:xfrm>
              <a:off x="480" y="1008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8" name="Rectangle 57"/>
            <p:cNvSpPr>
              <a:spLocks noChangeArrowheads="1"/>
            </p:cNvSpPr>
            <p:nvPr/>
          </p:nvSpPr>
          <p:spPr bwMode="auto">
            <a:xfrm>
              <a:off x="480" y="1296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9" name="Rectangle 58"/>
            <p:cNvSpPr>
              <a:spLocks noChangeArrowheads="1"/>
            </p:cNvSpPr>
            <p:nvPr/>
          </p:nvSpPr>
          <p:spPr bwMode="auto">
            <a:xfrm>
              <a:off x="480" y="1584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10" name="Rectangle 59"/>
            <p:cNvSpPr>
              <a:spLocks noChangeArrowheads="1"/>
            </p:cNvSpPr>
            <p:nvPr/>
          </p:nvSpPr>
          <p:spPr bwMode="auto">
            <a:xfrm>
              <a:off x="480" y="1872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11" name="AutoShape 60"/>
            <p:cNvSpPr>
              <a:spLocks noChangeArrowheads="1"/>
            </p:cNvSpPr>
            <p:nvPr/>
          </p:nvSpPr>
          <p:spPr bwMode="auto">
            <a:xfrm rot="-5400000">
              <a:off x="312" y="1944"/>
              <a:ext cx="192" cy="528"/>
            </a:xfrm>
            <a:prstGeom prst="flowChartDelay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12" name="Rectangle 61"/>
            <p:cNvSpPr>
              <a:spLocks noChangeArrowheads="1"/>
            </p:cNvSpPr>
            <p:nvPr/>
          </p:nvSpPr>
          <p:spPr bwMode="auto">
            <a:xfrm>
              <a:off x="288" y="816"/>
              <a:ext cx="240" cy="48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14" name="Rectangle 62"/>
            <p:cNvSpPr>
              <a:spLocks noChangeArrowheads="1"/>
            </p:cNvSpPr>
            <p:nvPr/>
          </p:nvSpPr>
          <p:spPr bwMode="auto">
            <a:xfrm>
              <a:off x="240" y="1440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20" name="Group 44"/>
          <p:cNvGrpSpPr>
            <a:grpSpLocks/>
          </p:cNvGrpSpPr>
          <p:nvPr/>
        </p:nvGrpSpPr>
        <p:grpSpPr bwMode="auto">
          <a:xfrm>
            <a:off x="7956376" y="3356992"/>
            <a:ext cx="107950" cy="252412"/>
            <a:chOff x="144" y="816"/>
            <a:chExt cx="528" cy="1488"/>
          </a:xfrm>
        </p:grpSpPr>
        <p:sp>
          <p:nvSpPr>
            <p:cNvPr id="416" name="Rectangle 45"/>
            <p:cNvSpPr>
              <a:spLocks noChangeArrowheads="1"/>
            </p:cNvSpPr>
            <p:nvPr/>
          </p:nvSpPr>
          <p:spPr bwMode="auto">
            <a:xfrm>
              <a:off x="240" y="864"/>
              <a:ext cx="336" cy="1392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17" name="Rectangle 46"/>
            <p:cNvSpPr>
              <a:spLocks noChangeArrowheads="1"/>
            </p:cNvSpPr>
            <p:nvPr/>
          </p:nvSpPr>
          <p:spPr bwMode="auto">
            <a:xfrm>
              <a:off x="240" y="100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18" name="Rectangle 47"/>
            <p:cNvSpPr>
              <a:spLocks noChangeArrowheads="1"/>
            </p:cNvSpPr>
            <p:nvPr/>
          </p:nvSpPr>
          <p:spPr bwMode="auto">
            <a:xfrm>
              <a:off x="240" y="1152"/>
              <a:ext cx="48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19" name="Rectangle 48"/>
            <p:cNvSpPr>
              <a:spLocks noChangeArrowheads="1"/>
            </p:cNvSpPr>
            <p:nvPr/>
          </p:nvSpPr>
          <p:spPr bwMode="auto">
            <a:xfrm>
              <a:off x="288" y="115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0" name="Rectangle 49"/>
            <p:cNvSpPr>
              <a:spLocks noChangeArrowheads="1"/>
            </p:cNvSpPr>
            <p:nvPr/>
          </p:nvSpPr>
          <p:spPr bwMode="auto">
            <a:xfrm>
              <a:off x="240" y="1296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1" name="Rectangle 50"/>
            <p:cNvSpPr>
              <a:spLocks noChangeArrowheads="1"/>
            </p:cNvSpPr>
            <p:nvPr/>
          </p:nvSpPr>
          <p:spPr bwMode="auto">
            <a:xfrm>
              <a:off x="240" y="1584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2" name="Rectangle 51"/>
            <p:cNvSpPr>
              <a:spLocks noChangeArrowheads="1"/>
            </p:cNvSpPr>
            <p:nvPr/>
          </p:nvSpPr>
          <p:spPr bwMode="auto">
            <a:xfrm>
              <a:off x="240" y="187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3" name="Rectangle 52"/>
            <p:cNvSpPr>
              <a:spLocks noChangeArrowheads="1"/>
            </p:cNvSpPr>
            <p:nvPr/>
          </p:nvSpPr>
          <p:spPr bwMode="auto">
            <a:xfrm>
              <a:off x="336" y="1440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4" name="Rectangle 53"/>
            <p:cNvSpPr>
              <a:spLocks noChangeArrowheads="1"/>
            </p:cNvSpPr>
            <p:nvPr/>
          </p:nvSpPr>
          <p:spPr bwMode="auto">
            <a:xfrm>
              <a:off x="336" y="172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5" name="Rectangle 54"/>
            <p:cNvSpPr>
              <a:spLocks noChangeArrowheads="1"/>
            </p:cNvSpPr>
            <p:nvPr/>
          </p:nvSpPr>
          <p:spPr bwMode="auto">
            <a:xfrm>
              <a:off x="336" y="2016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6" name="Rectangle 55"/>
            <p:cNvSpPr>
              <a:spLocks noChangeArrowheads="1"/>
            </p:cNvSpPr>
            <p:nvPr/>
          </p:nvSpPr>
          <p:spPr bwMode="auto">
            <a:xfrm>
              <a:off x="336" y="864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7" name="Rectangle 56"/>
            <p:cNvSpPr>
              <a:spLocks noChangeArrowheads="1"/>
            </p:cNvSpPr>
            <p:nvPr/>
          </p:nvSpPr>
          <p:spPr bwMode="auto">
            <a:xfrm>
              <a:off x="480" y="1008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0" name="Rectangle 57"/>
            <p:cNvSpPr>
              <a:spLocks noChangeArrowheads="1"/>
            </p:cNvSpPr>
            <p:nvPr/>
          </p:nvSpPr>
          <p:spPr bwMode="auto">
            <a:xfrm>
              <a:off x="480" y="1296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1" name="Rectangle 58"/>
            <p:cNvSpPr>
              <a:spLocks noChangeArrowheads="1"/>
            </p:cNvSpPr>
            <p:nvPr/>
          </p:nvSpPr>
          <p:spPr bwMode="auto">
            <a:xfrm>
              <a:off x="480" y="1584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2" name="Rectangle 59"/>
            <p:cNvSpPr>
              <a:spLocks noChangeArrowheads="1"/>
            </p:cNvSpPr>
            <p:nvPr/>
          </p:nvSpPr>
          <p:spPr bwMode="auto">
            <a:xfrm>
              <a:off x="480" y="1872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33" name="AutoShape 60"/>
            <p:cNvSpPr>
              <a:spLocks noChangeArrowheads="1"/>
            </p:cNvSpPr>
            <p:nvPr/>
          </p:nvSpPr>
          <p:spPr bwMode="auto">
            <a:xfrm rot="-5400000">
              <a:off x="312" y="1944"/>
              <a:ext cx="192" cy="528"/>
            </a:xfrm>
            <a:prstGeom prst="flowChartDelay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4" name="Rectangle 61"/>
            <p:cNvSpPr>
              <a:spLocks noChangeArrowheads="1"/>
            </p:cNvSpPr>
            <p:nvPr/>
          </p:nvSpPr>
          <p:spPr bwMode="auto">
            <a:xfrm>
              <a:off x="288" y="816"/>
              <a:ext cx="240" cy="48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5" name="Rectangle 62"/>
            <p:cNvSpPr>
              <a:spLocks noChangeArrowheads="1"/>
            </p:cNvSpPr>
            <p:nvPr/>
          </p:nvSpPr>
          <p:spPr bwMode="auto">
            <a:xfrm>
              <a:off x="240" y="1440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21" name="Group 44"/>
          <p:cNvGrpSpPr>
            <a:grpSpLocks/>
          </p:cNvGrpSpPr>
          <p:nvPr/>
        </p:nvGrpSpPr>
        <p:grpSpPr bwMode="auto">
          <a:xfrm>
            <a:off x="6660232" y="4293096"/>
            <a:ext cx="107950" cy="252412"/>
            <a:chOff x="144" y="816"/>
            <a:chExt cx="528" cy="1488"/>
          </a:xfrm>
        </p:grpSpPr>
        <p:sp>
          <p:nvSpPr>
            <p:cNvPr id="437" name="Rectangle 45"/>
            <p:cNvSpPr>
              <a:spLocks noChangeArrowheads="1"/>
            </p:cNvSpPr>
            <p:nvPr/>
          </p:nvSpPr>
          <p:spPr bwMode="auto">
            <a:xfrm>
              <a:off x="240" y="864"/>
              <a:ext cx="336" cy="1392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8" name="Rectangle 46"/>
            <p:cNvSpPr>
              <a:spLocks noChangeArrowheads="1"/>
            </p:cNvSpPr>
            <p:nvPr/>
          </p:nvSpPr>
          <p:spPr bwMode="auto">
            <a:xfrm>
              <a:off x="240" y="100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9" name="Rectangle 47"/>
            <p:cNvSpPr>
              <a:spLocks noChangeArrowheads="1"/>
            </p:cNvSpPr>
            <p:nvPr/>
          </p:nvSpPr>
          <p:spPr bwMode="auto">
            <a:xfrm>
              <a:off x="240" y="1152"/>
              <a:ext cx="48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0" name="Rectangle 48"/>
            <p:cNvSpPr>
              <a:spLocks noChangeArrowheads="1"/>
            </p:cNvSpPr>
            <p:nvPr/>
          </p:nvSpPr>
          <p:spPr bwMode="auto">
            <a:xfrm>
              <a:off x="288" y="115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1" name="Rectangle 49"/>
            <p:cNvSpPr>
              <a:spLocks noChangeArrowheads="1"/>
            </p:cNvSpPr>
            <p:nvPr/>
          </p:nvSpPr>
          <p:spPr bwMode="auto">
            <a:xfrm>
              <a:off x="240" y="1296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2" name="Rectangle 50"/>
            <p:cNvSpPr>
              <a:spLocks noChangeArrowheads="1"/>
            </p:cNvSpPr>
            <p:nvPr/>
          </p:nvSpPr>
          <p:spPr bwMode="auto">
            <a:xfrm>
              <a:off x="240" y="1584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3" name="Rectangle 51"/>
            <p:cNvSpPr>
              <a:spLocks noChangeArrowheads="1"/>
            </p:cNvSpPr>
            <p:nvPr/>
          </p:nvSpPr>
          <p:spPr bwMode="auto">
            <a:xfrm>
              <a:off x="240" y="187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4" name="Rectangle 52"/>
            <p:cNvSpPr>
              <a:spLocks noChangeArrowheads="1"/>
            </p:cNvSpPr>
            <p:nvPr/>
          </p:nvSpPr>
          <p:spPr bwMode="auto">
            <a:xfrm>
              <a:off x="336" y="1440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5" name="Rectangle 53"/>
            <p:cNvSpPr>
              <a:spLocks noChangeArrowheads="1"/>
            </p:cNvSpPr>
            <p:nvPr/>
          </p:nvSpPr>
          <p:spPr bwMode="auto">
            <a:xfrm>
              <a:off x="336" y="172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6" name="Rectangle 54"/>
            <p:cNvSpPr>
              <a:spLocks noChangeArrowheads="1"/>
            </p:cNvSpPr>
            <p:nvPr/>
          </p:nvSpPr>
          <p:spPr bwMode="auto">
            <a:xfrm>
              <a:off x="336" y="2016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7" name="Rectangle 55"/>
            <p:cNvSpPr>
              <a:spLocks noChangeArrowheads="1"/>
            </p:cNvSpPr>
            <p:nvPr/>
          </p:nvSpPr>
          <p:spPr bwMode="auto">
            <a:xfrm>
              <a:off x="336" y="864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8" name="Rectangle 56"/>
            <p:cNvSpPr>
              <a:spLocks noChangeArrowheads="1"/>
            </p:cNvSpPr>
            <p:nvPr/>
          </p:nvSpPr>
          <p:spPr bwMode="auto">
            <a:xfrm>
              <a:off x="480" y="1008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9" name="Rectangle 57"/>
            <p:cNvSpPr>
              <a:spLocks noChangeArrowheads="1"/>
            </p:cNvSpPr>
            <p:nvPr/>
          </p:nvSpPr>
          <p:spPr bwMode="auto">
            <a:xfrm>
              <a:off x="480" y="1296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0" name="Rectangle 58"/>
            <p:cNvSpPr>
              <a:spLocks noChangeArrowheads="1"/>
            </p:cNvSpPr>
            <p:nvPr/>
          </p:nvSpPr>
          <p:spPr bwMode="auto">
            <a:xfrm>
              <a:off x="480" y="1584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1" name="Rectangle 59"/>
            <p:cNvSpPr>
              <a:spLocks noChangeArrowheads="1"/>
            </p:cNvSpPr>
            <p:nvPr/>
          </p:nvSpPr>
          <p:spPr bwMode="auto">
            <a:xfrm>
              <a:off x="480" y="1872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52" name="AutoShape 60"/>
            <p:cNvSpPr>
              <a:spLocks noChangeArrowheads="1"/>
            </p:cNvSpPr>
            <p:nvPr/>
          </p:nvSpPr>
          <p:spPr bwMode="auto">
            <a:xfrm rot="-5400000">
              <a:off x="312" y="1944"/>
              <a:ext cx="192" cy="528"/>
            </a:xfrm>
            <a:prstGeom prst="flowChartDelay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3" name="Rectangle 61"/>
            <p:cNvSpPr>
              <a:spLocks noChangeArrowheads="1"/>
            </p:cNvSpPr>
            <p:nvPr/>
          </p:nvSpPr>
          <p:spPr bwMode="auto">
            <a:xfrm>
              <a:off x="288" y="816"/>
              <a:ext cx="240" cy="48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4" name="Rectangle 62"/>
            <p:cNvSpPr>
              <a:spLocks noChangeArrowheads="1"/>
            </p:cNvSpPr>
            <p:nvPr/>
          </p:nvSpPr>
          <p:spPr bwMode="auto">
            <a:xfrm>
              <a:off x="240" y="1440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455" name="Text Box 236"/>
          <p:cNvSpPr txBox="1">
            <a:spLocks noChangeArrowheads="1"/>
          </p:cNvSpPr>
          <p:nvPr/>
        </p:nvSpPr>
        <p:spPr bwMode="auto">
          <a:xfrm>
            <a:off x="6588224" y="4581128"/>
            <a:ext cx="714375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Chacao nuevo </a:t>
            </a:r>
            <a:r>
              <a:rPr lang="es-ES_tradnl" sz="600" dirty="0">
                <a:latin typeface="Arial" charset="0"/>
              </a:rPr>
              <a:t>DV3s</a:t>
            </a:r>
          </a:p>
        </p:txBody>
      </p:sp>
      <p:sp>
        <p:nvSpPr>
          <p:cNvPr id="456" name="Text Box 236"/>
          <p:cNvSpPr txBox="1">
            <a:spLocks noChangeArrowheads="1"/>
          </p:cNvSpPr>
          <p:nvPr/>
        </p:nvSpPr>
        <p:spPr bwMode="auto">
          <a:xfrm>
            <a:off x="7524328" y="2780928"/>
            <a:ext cx="93610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Terminal del transbordador2DV6s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457" name="Text Box 236"/>
          <p:cNvSpPr txBox="1">
            <a:spLocks noChangeArrowheads="1"/>
          </p:cNvSpPr>
          <p:nvPr/>
        </p:nvSpPr>
        <p:spPr bwMode="auto">
          <a:xfrm>
            <a:off x="8244408" y="3140968"/>
            <a:ext cx="714375" cy="18466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D5s</a:t>
            </a:r>
            <a:endParaRPr lang="es-ES_tradnl" sz="600" dirty="0">
              <a:latin typeface="Arial" charset="0"/>
            </a:endParaRPr>
          </a:p>
        </p:txBody>
      </p:sp>
      <p:cxnSp>
        <p:nvCxnSpPr>
          <p:cNvPr id="459" name="214 Conector recto de flecha"/>
          <p:cNvCxnSpPr>
            <a:cxnSpLocks noChangeShapeType="1"/>
            <a:endCxn id="408" idx="2"/>
          </p:cNvCxnSpPr>
          <p:nvPr/>
        </p:nvCxnSpPr>
        <p:spPr bwMode="auto">
          <a:xfrm flipH="1">
            <a:off x="7746853" y="3068960"/>
            <a:ext cx="65508" cy="537898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462" name="214 Conector recto de flecha"/>
          <p:cNvCxnSpPr>
            <a:cxnSpLocks noChangeShapeType="1"/>
            <a:endCxn id="430" idx="3"/>
          </p:cNvCxnSpPr>
          <p:nvPr/>
        </p:nvCxnSpPr>
        <p:spPr bwMode="auto">
          <a:xfrm flipH="1">
            <a:off x="8044698" y="3284984"/>
            <a:ext cx="415736" cy="16564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464" name="Text Box 33"/>
          <p:cNvSpPr txBox="1">
            <a:spLocks noChangeArrowheads="1"/>
          </p:cNvSpPr>
          <p:nvPr/>
        </p:nvSpPr>
        <p:spPr bwMode="auto">
          <a:xfrm>
            <a:off x="928667" y="4071942"/>
            <a:ext cx="785813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</a:t>
            </a:r>
            <a:r>
              <a:rPr lang="es-ES_tradnl" sz="600" dirty="0" smtClean="0">
                <a:latin typeface="Arial" charset="0"/>
              </a:rPr>
              <a:t>Yuste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465" name="464 CuadroTexto"/>
          <p:cNvSpPr txBox="1"/>
          <p:nvPr/>
        </p:nvSpPr>
        <p:spPr>
          <a:xfrm>
            <a:off x="1069258" y="3926786"/>
            <a:ext cx="288032" cy="288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E</a:t>
            </a:r>
            <a:endParaRPr lang="es-MX" dirty="0"/>
          </a:p>
        </p:txBody>
      </p:sp>
      <p:sp>
        <p:nvSpPr>
          <p:cNvPr id="466" name="Text Box 14"/>
          <p:cNvSpPr txBox="1">
            <a:spLocks noChangeArrowheads="1"/>
          </p:cNvSpPr>
          <p:nvPr/>
        </p:nvSpPr>
        <p:spPr bwMode="auto">
          <a:xfrm>
            <a:off x="3857620" y="4143380"/>
            <a:ext cx="928688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 err="1" smtClean="0">
                <a:latin typeface="Arial" charset="0"/>
              </a:rPr>
              <a:t>Pta.Pihujo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475" name="474 CuadroTexto"/>
          <p:cNvSpPr txBox="1"/>
          <p:nvPr/>
        </p:nvSpPr>
        <p:spPr>
          <a:xfrm>
            <a:off x="4569720" y="3929066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R</a:t>
            </a:r>
            <a:endParaRPr lang="es-MX" dirty="0"/>
          </a:p>
        </p:txBody>
      </p:sp>
      <p:sp>
        <p:nvSpPr>
          <p:cNvPr id="477" name="476 CuadroTexto"/>
          <p:cNvSpPr txBox="1"/>
          <p:nvPr/>
        </p:nvSpPr>
        <p:spPr>
          <a:xfrm>
            <a:off x="6388066" y="3929066"/>
            <a:ext cx="3985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W</a:t>
            </a:r>
            <a:endParaRPr lang="es-MX" dirty="0"/>
          </a:p>
        </p:txBody>
      </p:sp>
      <p:sp>
        <p:nvSpPr>
          <p:cNvPr id="478" name="477 CuadroTexto"/>
          <p:cNvSpPr txBox="1"/>
          <p:nvPr/>
        </p:nvSpPr>
        <p:spPr>
          <a:xfrm>
            <a:off x="6429388" y="4152133"/>
            <a:ext cx="3985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Y</a:t>
            </a:r>
            <a:endParaRPr lang="es-MX" dirty="0"/>
          </a:p>
        </p:txBody>
      </p:sp>
      <p:sp>
        <p:nvSpPr>
          <p:cNvPr id="479" name="478 CuadroTexto"/>
          <p:cNvSpPr txBox="1"/>
          <p:nvPr/>
        </p:nvSpPr>
        <p:spPr>
          <a:xfrm>
            <a:off x="8429652" y="3643314"/>
            <a:ext cx="3985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B`</a:t>
            </a:r>
            <a:endParaRPr lang="es-MX" dirty="0"/>
          </a:p>
        </p:txBody>
      </p:sp>
      <p:sp>
        <p:nvSpPr>
          <p:cNvPr id="486" name="485 CuadroTexto"/>
          <p:cNvSpPr txBox="1"/>
          <p:nvPr/>
        </p:nvSpPr>
        <p:spPr>
          <a:xfrm>
            <a:off x="0" y="3571876"/>
            <a:ext cx="288032" cy="288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A</a:t>
            </a:r>
            <a:endParaRPr lang="es-MX" dirty="0"/>
          </a:p>
        </p:txBody>
      </p:sp>
      <p:sp>
        <p:nvSpPr>
          <p:cNvPr id="487" name="486 CuadroTexto"/>
          <p:cNvSpPr txBox="1"/>
          <p:nvPr/>
        </p:nvSpPr>
        <p:spPr>
          <a:xfrm>
            <a:off x="357158" y="3500438"/>
            <a:ext cx="288032" cy="288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B</a:t>
            </a:r>
            <a:endParaRPr lang="es-MX" dirty="0"/>
          </a:p>
        </p:txBody>
      </p:sp>
      <p:sp>
        <p:nvSpPr>
          <p:cNvPr id="488" name="Text Box 34"/>
          <p:cNvSpPr txBox="1">
            <a:spLocks noChangeArrowheads="1"/>
          </p:cNvSpPr>
          <p:nvPr/>
        </p:nvSpPr>
        <p:spPr bwMode="auto">
          <a:xfrm>
            <a:off x="175006" y="3639886"/>
            <a:ext cx="857250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</a:t>
            </a:r>
            <a:r>
              <a:rPr lang="es-ES_tradnl" sz="600" dirty="0" smtClean="0">
                <a:latin typeface="Arial" charset="0"/>
              </a:rPr>
              <a:t>Barrancas</a:t>
            </a:r>
            <a:endParaRPr lang="es-ES_tradnl" sz="6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191"/>
          <p:cNvSpPr txBox="1">
            <a:spLocks noChangeArrowheads="1"/>
          </p:cNvSpPr>
          <p:nvPr/>
        </p:nvSpPr>
        <p:spPr bwMode="auto">
          <a:xfrm>
            <a:off x="2924175" y="2538413"/>
            <a:ext cx="534988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700" b="1">
                <a:solidFill>
                  <a:srgbClr val="0070C0"/>
                </a:solidFill>
                <a:latin typeface="Arial" charset="0"/>
              </a:rPr>
              <a:t>1,17 Mn</a:t>
            </a:r>
            <a:endParaRPr lang="es-ES_tradnl" sz="600" b="1">
              <a:solidFill>
                <a:srgbClr val="0070C0"/>
              </a:solidFill>
              <a:latin typeface="Arial" charset="0"/>
            </a:endParaRPr>
          </a:p>
        </p:txBody>
      </p:sp>
      <p:pic>
        <p:nvPicPr>
          <p:cNvPr id="2051" name="1 Imagen" descr="c. chacao 2.bmp"/>
          <p:cNvPicPr>
            <a:picLocks noChangeAspect="1"/>
          </p:cNvPicPr>
          <p:nvPr/>
        </p:nvPicPr>
        <p:blipFill>
          <a:blip r:embed="rId2" cstate="print">
            <a:lum bright="34000"/>
          </a:blip>
          <a:srcRect l="1563" t="7291" r="7178" b="1932"/>
          <a:stretch>
            <a:fillRect/>
          </a:stretch>
        </p:blipFill>
        <p:spPr bwMode="auto">
          <a:xfrm>
            <a:off x="0" y="0"/>
            <a:ext cx="9193213" cy="6858000"/>
          </a:xfrm>
          <a:prstGeom prst="rect">
            <a:avLst/>
          </a:prstGeom>
          <a:noFill/>
          <a:ln w="9525">
            <a:solidFill>
              <a:srgbClr val="007C00">
                <a:alpha val="98824"/>
              </a:srgbClr>
            </a:solidFill>
            <a:miter lim="800000"/>
            <a:headEnd/>
            <a:tailEnd/>
          </a:ln>
        </p:spPr>
      </p:pic>
      <p:sp>
        <p:nvSpPr>
          <p:cNvPr id="2052" name="Text Box 14"/>
          <p:cNvSpPr txBox="1">
            <a:spLocks noChangeArrowheads="1"/>
          </p:cNvSpPr>
          <p:nvPr/>
        </p:nvSpPr>
        <p:spPr bwMode="auto">
          <a:xfrm>
            <a:off x="5084763" y="3036888"/>
            <a:ext cx="9286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Redonda</a:t>
            </a:r>
          </a:p>
        </p:txBody>
      </p:sp>
      <p:sp>
        <p:nvSpPr>
          <p:cNvPr id="2053" name="Text Box 21"/>
          <p:cNvSpPr txBox="1">
            <a:spLocks noChangeArrowheads="1"/>
          </p:cNvSpPr>
          <p:nvPr/>
        </p:nvSpPr>
        <p:spPr bwMode="auto">
          <a:xfrm>
            <a:off x="5487988" y="3738563"/>
            <a:ext cx="1295400" cy="236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500">
                <a:latin typeface="Arial" charset="0"/>
              </a:rPr>
              <a:t> Pta. </a:t>
            </a:r>
          </a:p>
          <a:p>
            <a:pPr>
              <a:lnSpc>
                <a:spcPct val="40000"/>
              </a:lnSpc>
              <a:spcBef>
                <a:spcPct val="50000"/>
              </a:spcBef>
            </a:pPr>
            <a:r>
              <a:rPr lang="es-ES_tradnl" sz="500">
                <a:latin typeface="Arial" charset="0"/>
              </a:rPr>
              <a:t>Quetrelquen</a:t>
            </a:r>
          </a:p>
        </p:txBody>
      </p:sp>
      <p:sp>
        <p:nvSpPr>
          <p:cNvPr id="2054" name="Text Box 23"/>
          <p:cNvSpPr txBox="1">
            <a:spLocks noChangeArrowheads="1"/>
          </p:cNvSpPr>
          <p:nvPr/>
        </p:nvSpPr>
        <p:spPr bwMode="auto">
          <a:xfrm>
            <a:off x="2246313" y="4703763"/>
            <a:ext cx="642937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I. Cochinos</a:t>
            </a:r>
          </a:p>
        </p:txBody>
      </p:sp>
      <p:sp>
        <p:nvSpPr>
          <p:cNvPr id="2055" name="Text Box 25"/>
          <p:cNvSpPr txBox="1">
            <a:spLocks noChangeArrowheads="1"/>
          </p:cNvSpPr>
          <p:nvPr/>
        </p:nvSpPr>
        <p:spPr bwMode="auto">
          <a:xfrm>
            <a:off x="965200" y="3524250"/>
            <a:ext cx="64293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Corona</a:t>
            </a:r>
          </a:p>
        </p:txBody>
      </p:sp>
      <p:sp>
        <p:nvSpPr>
          <p:cNvPr id="2056" name="Text Box 27"/>
          <p:cNvSpPr txBox="1">
            <a:spLocks noChangeArrowheads="1"/>
          </p:cNvSpPr>
          <p:nvPr/>
        </p:nvSpPr>
        <p:spPr bwMode="auto">
          <a:xfrm>
            <a:off x="1928813" y="1214438"/>
            <a:ext cx="85725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800" dirty="0" err="1">
                <a:latin typeface="Arial" charset="0"/>
              </a:rPr>
              <a:t>Ites</a:t>
            </a:r>
            <a:r>
              <a:rPr lang="es-ES_tradnl" sz="800" dirty="0">
                <a:latin typeface="Arial" charset="0"/>
              </a:rPr>
              <a:t>. </a:t>
            </a:r>
            <a:r>
              <a:rPr lang="es-ES_tradnl" sz="800" dirty="0" err="1">
                <a:latin typeface="Arial" charset="0"/>
              </a:rPr>
              <a:t>Carelmapu</a:t>
            </a:r>
            <a:endParaRPr lang="es-ES_tradnl" sz="800" dirty="0">
              <a:latin typeface="Arial" charset="0"/>
            </a:endParaRPr>
          </a:p>
        </p:txBody>
      </p:sp>
      <p:sp>
        <p:nvSpPr>
          <p:cNvPr id="2057" name="Text Box 33"/>
          <p:cNvSpPr txBox="1">
            <a:spLocks noChangeArrowheads="1"/>
          </p:cNvSpPr>
          <p:nvPr/>
        </p:nvSpPr>
        <p:spPr bwMode="auto">
          <a:xfrm>
            <a:off x="285750" y="3178175"/>
            <a:ext cx="785813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</a:t>
            </a:r>
            <a:r>
              <a:rPr lang="es-ES_tradnl" sz="600" dirty="0" err="1">
                <a:latin typeface="Arial" charset="0"/>
              </a:rPr>
              <a:t>Guapacho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2058" name="Text Box 34"/>
          <p:cNvSpPr txBox="1">
            <a:spLocks noChangeArrowheads="1"/>
          </p:cNvSpPr>
          <p:nvPr/>
        </p:nvSpPr>
        <p:spPr bwMode="auto">
          <a:xfrm>
            <a:off x="-82550" y="3457576"/>
            <a:ext cx="857250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</a:t>
            </a:r>
            <a:r>
              <a:rPr lang="es-ES_tradnl" sz="600" dirty="0" err="1">
                <a:latin typeface="Arial" charset="0"/>
              </a:rPr>
              <a:t>Huechucuicui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2060" name="AutoShape 144"/>
          <p:cNvSpPr>
            <a:spLocks noChangeArrowheads="1"/>
          </p:cNvSpPr>
          <p:nvPr/>
        </p:nvSpPr>
        <p:spPr bwMode="auto">
          <a:xfrm>
            <a:off x="4214813" y="4143375"/>
            <a:ext cx="77787" cy="76200"/>
          </a:xfrm>
          <a:prstGeom prst="plus">
            <a:avLst>
              <a:gd name="adj" fmla="val 35417"/>
            </a:avLst>
          </a:prstGeom>
          <a:solidFill>
            <a:schemeClr val="tx1"/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CL"/>
          </a:p>
        </p:txBody>
      </p:sp>
      <p:sp>
        <p:nvSpPr>
          <p:cNvPr id="2062" name="Text Box 194"/>
          <p:cNvSpPr txBox="1">
            <a:spLocks noChangeArrowheads="1"/>
          </p:cNvSpPr>
          <p:nvPr/>
        </p:nvSpPr>
        <p:spPr bwMode="auto">
          <a:xfrm>
            <a:off x="2462213" y="2166938"/>
            <a:ext cx="928687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Doña Sebastiana E.  DA5s</a:t>
            </a:r>
          </a:p>
        </p:txBody>
      </p:sp>
      <p:sp>
        <p:nvSpPr>
          <p:cNvPr id="2063" name="Text Box 195"/>
          <p:cNvSpPr txBox="1">
            <a:spLocks noChangeArrowheads="1"/>
          </p:cNvSpPr>
          <p:nvPr/>
        </p:nvSpPr>
        <p:spPr bwMode="auto">
          <a:xfrm>
            <a:off x="2281238" y="1857375"/>
            <a:ext cx="928687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Doña Sebastiana W. D5s</a:t>
            </a:r>
          </a:p>
        </p:txBody>
      </p:sp>
      <p:sp>
        <p:nvSpPr>
          <p:cNvPr id="2064" name="Text Box 202"/>
          <p:cNvSpPr txBox="1">
            <a:spLocks noChangeArrowheads="1"/>
          </p:cNvSpPr>
          <p:nvPr/>
        </p:nvSpPr>
        <p:spPr bwMode="auto">
          <a:xfrm>
            <a:off x="4643438" y="2428875"/>
            <a:ext cx="571500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</a:t>
            </a:r>
            <a:r>
              <a:rPr lang="es-ES_tradnl" sz="600" dirty="0" err="1">
                <a:latin typeface="Arial" charset="0"/>
              </a:rPr>
              <a:t>Lenqui</a:t>
            </a:r>
            <a:r>
              <a:rPr lang="es-ES_tradnl" sz="600" dirty="0">
                <a:latin typeface="Arial" charset="0"/>
              </a:rPr>
              <a:t> </a:t>
            </a:r>
            <a:r>
              <a:rPr lang="es-ES_tradnl" sz="600" dirty="0" smtClean="0">
                <a:latin typeface="Arial" charset="0"/>
              </a:rPr>
              <a:t>D12s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2065" name="Text Box 204"/>
          <p:cNvSpPr txBox="1">
            <a:spLocks noChangeArrowheads="1"/>
          </p:cNvSpPr>
          <p:nvPr/>
        </p:nvSpPr>
        <p:spPr bwMode="auto">
          <a:xfrm>
            <a:off x="6572250" y="2786063"/>
            <a:ext cx="714375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Barranco D12s</a:t>
            </a:r>
          </a:p>
        </p:txBody>
      </p:sp>
      <p:sp>
        <p:nvSpPr>
          <p:cNvPr id="2066" name="Text Box 215"/>
          <p:cNvSpPr txBox="1">
            <a:spLocks noChangeArrowheads="1"/>
          </p:cNvSpPr>
          <p:nvPr/>
        </p:nvSpPr>
        <p:spPr bwMode="auto">
          <a:xfrm>
            <a:off x="571500" y="4572000"/>
            <a:ext cx="628650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Ahui DR5s</a:t>
            </a:r>
          </a:p>
        </p:txBody>
      </p:sp>
      <p:sp>
        <p:nvSpPr>
          <p:cNvPr id="2067" name="Text Box 219"/>
          <p:cNvSpPr txBox="1">
            <a:spLocks noChangeArrowheads="1"/>
          </p:cNvSpPr>
          <p:nvPr/>
        </p:nvSpPr>
        <p:spPr bwMode="auto">
          <a:xfrm>
            <a:off x="1714500" y="5357813"/>
            <a:ext cx="714375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Colorada  D5s</a:t>
            </a:r>
          </a:p>
        </p:txBody>
      </p:sp>
      <p:sp>
        <p:nvSpPr>
          <p:cNvPr id="2068" name="Text Box 222"/>
          <p:cNvSpPr txBox="1">
            <a:spLocks noChangeArrowheads="1"/>
          </p:cNvSpPr>
          <p:nvPr/>
        </p:nvSpPr>
        <p:spPr bwMode="auto">
          <a:xfrm>
            <a:off x="5286375" y="4071938"/>
            <a:ext cx="785813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San Gallan D10s</a:t>
            </a:r>
          </a:p>
        </p:txBody>
      </p:sp>
      <p:sp>
        <p:nvSpPr>
          <p:cNvPr id="2069" name="Text Box 230"/>
          <p:cNvSpPr txBox="1">
            <a:spLocks noChangeArrowheads="1"/>
          </p:cNvSpPr>
          <p:nvPr/>
        </p:nvSpPr>
        <p:spPr bwMode="auto">
          <a:xfrm>
            <a:off x="6357938" y="4929188"/>
            <a:ext cx="785812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Tres Cruces D15s</a:t>
            </a:r>
          </a:p>
        </p:txBody>
      </p:sp>
      <p:sp>
        <p:nvSpPr>
          <p:cNvPr id="2070" name="Text Box 236"/>
          <p:cNvSpPr txBox="1">
            <a:spLocks noChangeArrowheads="1"/>
          </p:cNvSpPr>
          <p:nvPr/>
        </p:nvSpPr>
        <p:spPr bwMode="auto">
          <a:xfrm>
            <a:off x="7286625" y="3143250"/>
            <a:ext cx="714375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Coronel DV3s</a:t>
            </a:r>
          </a:p>
        </p:txBody>
      </p:sp>
      <p:sp>
        <p:nvSpPr>
          <p:cNvPr id="2071" name="Text Box 269"/>
          <p:cNvSpPr txBox="1">
            <a:spLocks noChangeArrowheads="1"/>
          </p:cNvSpPr>
          <p:nvPr/>
        </p:nvSpPr>
        <p:spPr bwMode="auto">
          <a:xfrm>
            <a:off x="1714500" y="6162675"/>
            <a:ext cx="327977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1600">
                <a:latin typeface="Arial" charset="0"/>
              </a:rPr>
              <a:t>I S L A     C H I L O É </a:t>
            </a:r>
          </a:p>
        </p:txBody>
      </p:sp>
      <p:sp>
        <p:nvSpPr>
          <p:cNvPr id="2073" name="Text Box 220"/>
          <p:cNvSpPr txBox="1">
            <a:spLocks noChangeArrowheads="1"/>
          </p:cNvSpPr>
          <p:nvPr/>
        </p:nvSpPr>
        <p:spPr bwMode="auto">
          <a:xfrm>
            <a:off x="5786438" y="4572000"/>
            <a:ext cx="785812" cy="2857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Roca Remolinos                     GrDR(2+1)14s</a:t>
            </a:r>
          </a:p>
        </p:txBody>
      </p:sp>
      <p:sp>
        <p:nvSpPr>
          <p:cNvPr id="2074" name="Text Box 331"/>
          <p:cNvSpPr txBox="1">
            <a:spLocks noChangeArrowheads="1"/>
          </p:cNvSpPr>
          <p:nvPr/>
        </p:nvSpPr>
        <p:spPr bwMode="auto">
          <a:xfrm>
            <a:off x="3868738" y="2678113"/>
            <a:ext cx="857250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600">
                <a:latin typeface="Arial" charset="0"/>
                <a:cs typeface="Arial" charset="0"/>
              </a:rPr>
              <a:t>Rda.Carelmapu</a:t>
            </a:r>
          </a:p>
        </p:txBody>
      </p:sp>
      <p:sp>
        <p:nvSpPr>
          <p:cNvPr id="2075" name="Line 332"/>
          <p:cNvSpPr>
            <a:spLocks noChangeShapeType="1"/>
          </p:cNvSpPr>
          <p:nvPr/>
        </p:nvSpPr>
        <p:spPr bwMode="auto">
          <a:xfrm flipH="1">
            <a:off x="3714750" y="2571750"/>
            <a:ext cx="285750" cy="2143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MX"/>
          </a:p>
        </p:txBody>
      </p:sp>
      <p:cxnSp>
        <p:nvCxnSpPr>
          <p:cNvPr id="2076" name="202 Conector recto de flecha"/>
          <p:cNvCxnSpPr>
            <a:cxnSpLocks noChangeShapeType="1"/>
            <a:stCxn id="2063" idx="1"/>
          </p:cNvCxnSpPr>
          <p:nvPr/>
        </p:nvCxnSpPr>
        <p:spPr bwMode="auto">
          <a:xfrm rot="10800000" flipV="1">
            <a:off x="2106613" y="1995488"/>
            <a:ext cx="174625" cy="398462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77" name="204 Conector recto de flecha"/>
          <p:cNvCxnSpPr>
            <a:cxnSpLocks noChangeShapeType="1"/>
            <a:stCxn id="2062" idx="1"/>
          </p:cNvCxnSpPr>
          <p:nvPr/>
        </p:nvCxnSpPr>
        <p:spPr bwMode="auto">
          <a:xfrm rot="10800000" flipV="1">
            <a:off x="2320925" y="2305050"/>
            <a:ext cx="141288" cy="12382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78" name="207 Conector recto de flecha"/>
          <p:cNvCxnSpPr>
            <a:cxnSpLocks noChangeShapeType="1"/>
          </p:cNvCxnSpPr>
          <p:nvPr/>
        </p:nvCxnSpPr>
        <p:spPr bwMode="auto">
          <a:xfrm rot="5400000" flipH="1" flipV="1">
            <a:off x="538163" y="3390900"/>
            <a:ext cx="500062" cy="719138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79" name="210 Conector recto de flecha"/>
          <p:cNvCxnSpPr>
            <a:cxnSpLocks noChangeShapeType="1"/>
            <a:stCxn id="2067" idx="0"/>
          </p:cNvCxnSpPr>
          <p:nvPr/>
        </p:nvCxnSpPr>
        <p:spPr bwMode="auto">
          <a:xfrm rot="5400000" flipH="1" flipV="1">
            <a:off x="2019301" y="5162550"/>
            <a:ext cx="247650" cy="14287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80" name="212 Conector recto de flecha"/>
          <p:cNvCxnSpPr>
            <a:cxnSpLocks noChangeShapeType="1"/>
            <a:stCxn id="2068" idx="0"/>
          </p:cNvCxnSpPr>
          <p:nvPr/>
        </p:nvCxnSpPr>
        <p:spPr bwMode="auto">
          <a:xfrm rot="5400000" flipH="1" flipV="1">
            <a:off x="5909469" y="3694906"/>
            <a:ext cx="147638" cy="60642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81" name="214 Conector recto de flecha"/>
          <p:cNvCxnSpPr>
            <a:cxnSpLocks noChangeShapeType="1"/>
            <a:stCxn id="2073" idx="0"/>
          </p:cNvCxnSpPr>
          <p:nvPr/>
        </p:nvCxnSpPr>
        <p:spPr bwMode="auto">
          <a:xfrm rot="5400000" flipH="1" flipV="1">
            <a:off x="5983288" y="4054475"/>
            <a:ext cx="714375" cy="32067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82" name="223 Conector recto de flecha"/>
          <p:cNvCxnSpPr>
            <a:cxnSpLocks noChangeShapeType="1"/>
            <a:stCxn id="2069" idx="0"/>
          </p:cNvCxnSpPr>
          <p:nvPr/>
        </p:nvCxnSpPr>
        <p:spPr bwMode="auto">
          <a:xfrm rot="5400000" flipH="1" flipV="1">
            <a:off x="6769100" y="4411663"/>
            <a:ext cx="500063" cy="534987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83" name="225 Conector recto de flecha"/>
          <p:cNvCxnSpPr>
            <a:cxnSpLocks noChangeShapeType="1"/>
            <a:stCxn id="2066" idx="0"/>
          </p:cNvCxnSpPr>
          <p:nvPr/>
        </p:nvCxnSpPr>
        <p:spPr bwMode="auto">
          <a:xfrm rot="5400000" flipH="1" flipV="1">
            <a:off x="1019175" y="4162425"/>
            <a:ext cx="276225" cy="54292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grpSp>
        <p:nvGrpSpPr>
          <p:cNvPr id="2" name="226 Grupo"/>
          <p:cNvGrpSpPr>
            <a:grpSpLocks/>
          </p:cNvGrpSpPr>
          <p:nvPr/>
        </p:nvGrpSpPr>
        <p:grpSpPr bwMode="auto">
          <a:xfrm>
            <a:off x="2357438" y="3751263"/>
            <a:ext cx="1000125" cy="762000"/>
            <a:chOff x="3643311" y="4250541"/>
            <a:chExt cx="1000137" cy="761901"/>
          </a:xfrm>
        </p:grpSpPr>
        <p:sp>
          <p:nvSpPr>
            <p:cNvPr id="2447" name="Text Box 215"/>
            <p:cNvSpPr txBox="1">
              <a:spLocks noChangeArrowheads="1"/>
            </p:cNvSpPr>
            <p:nvPr/>
          </p:nvSpPr>
          <p:spPr bwMode="auto">
            <a:xfrm>
              <a:off x="3786187" y="4643243"/>
              <a:ext cx="857261" cy="369199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s-ES_tradnl" sz="600">
                  <a:latin typeface="Arial" charset="0"/>
                </a:rPr>
                <a:t>Banco Inglés GrD(9)15s                             Sñ Cardinal Weste</a:t>
              </a:r>
            </a:p>
          </p:txBody>
        </p:sp>
        <p:cxnSp>
          <p:nvCxnSpPr>
            <p:cNvPr id="2448" name="229 Conector recto de flecha"/>
            <p:cNvCxnSpPr>
              <a:cxnSpLocks noChangeShapeType="1"/>
              <a:stCxn id="2447" idx="0"/>
            </p:cNvCxnSpPr>
            <p:nvPr/>
          </p:nvCxnSpPr>
          <p:spPr bwMode="auto">
            <a:xfrm rot="16200000" flipV="1">
              <a:off x="3732715" y="4161137"/>
              <a:ext cx="392702" cy="571509"/>
            </a:xfrm>
            <a:prstGeom prst="straightConnector1">
              <a:avLst/>
            </a:prstGeom>
            <a:noFill/>
            <a:ln w="12700" algn="ctr">
              <a:solidFill>
                <a:schemeClr val="tx1"/>
              </a:solidFill>
              <a:round/>
              <a:headEnd/>
              <a:tailEnd type="triangle" w="med" len="med"/>
            </a:ln>
          </p:spPr>
        </p:cxnSp>
      </p:grpSp>
      <p:sp>
        <p:nvSpPr>
          <p:cNvPr id="2089" name="Text Box 191"/>
          <p:cNvSpPr txBox="1">
            <a:spLocks noChangeArrowheads="1"/>
          </p:cNvSpPr>
          <p:nvPr/>
        </p:nvSpPr>
        <p:spPr bwMode="auto">
          <a:xfrm>
            <a:off x="1571604" y="2714620"/>
            <a:ext cx="534987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700" b="1" dirty="0" err="1">
                <a:solidFill>
                  <a:srgbClr val="0070C0"/>
                </a:solidFill>
                <a:latin typeface="Arial" charset="0"/>
              </a:rPr>
              <a:t>Dc</a:t>
            </a:r>
            <a:r>
              <a:rPr lang="es-ES_tradnl" sz="700" b="1" dirty="0">
                <a:solidFill>
                  <a:srgbClr val="0070C0"/>
                </a:solidFill>
                <a:latin typeface="Arial" charset="0"/>
              </a:rPr>
              <a:t>: </a:t>
            </a:r>
            <a:r>
              <a:rPr lang="es-ES_tradnl" sz="700" b="1" dirty="0" smtClean="0">
                <a:solidFill>
                  <a:srgbClr val="0070C0"/>
                </a:solidFill>
                <a:latin typeface="Arial" charset="0"/>
              </a:rPr>
              <a:t>056°</a:t>
            </a:r>
            <a:endParaRPr lang="es-ES_tradnl" sz="600" b="1" dirty="0">
              <a:solidFill>
                <a:srgbClr val="0070C0"/>
              </a:solidFill>
              <a:latin typeface="Arial" charset="0"/>
            </a:endParaRPr>
          </a:p>
        </p:txBody>
      </p:sp>
      <p:cxnSp>
        <p:nvCxnSpPr>
          <p:cNvPr id="2095" name="254 Conector recto de flecha"/>
          <p:cNvCxnSpPr>
            <a:cxnSpLocks noChangeShapeType="1"/>
          </p:cNvCxnSpPr>
          <p:nvPr/>
        </p:nvCxnSpPr>
        <p:spPr bwMode="auto">
          <a:xfrm rot="5400000" flipH="1" flipV="1">
            <a:off x="4394994" y="3118644"/>
            <a:ext cx="344487" cy="85725"/>
          </a:xfrm>
          <a:prstGeom prst="straightConnector1">
            <a:avLst/>
          </a:prstGeom>
          <a:noFill/>
          <a:ln w="12700" algn="ctr">
            <a:solidFill>
              <a:srgbClr val="0070C0"/>
            </a:solidFill>
            <a:prstDash val="dash"/>
            <a:round/>
            <a:headEnd/>
            <a:tailEnd type="stealth" w="med" len="med"/>
          </a:ln>
        </p:spPr>
      </p:cxnSp>
      <p:sp>
        <p:nvSpPr>
          <p:cNvPr id="2096" name="Text Box 191"/>
          <p:cNvSpPr txBox="1">
            <a:spLocks noChangeArrowheads="1"/>
          </p:cNvSpPr>
          <p:nvPr/>
        </p:nvSpPr>
        <p:spPr bwMode="auto">
          <a:xfrm>
            <a:off x="2657475" y="2636912"/>
            <a:ext cx="534988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700" b="1" dirty="0" err="1">
                <a:solidFill>
                  <a:srgbClr val="0070C0"/>
                </a:solidFill>
                <a:latin typeface="Arial" charset="0"/>
              </a:rPr>
              <a:t>Dc</a:t>
            </a:r>
            <a:r>
              <a:rPr lang="es-ES_tradnl" sz="700" b="1" dirty="0">
                <a:solidFill>
                  <a:srgbClr val="0070C0"/>
                </a:solidFill>
                <a:latin typeface="Arial" charset="0"/>
              </a:rPr>
              <a:t>: </a:t>
            </a:r>
            <a:r>
              <a:rPr lang="es-ES_tradnl" sz="700" b="1" dirty="0" smtClean="0">
                <a:solidFill>
                  <a:srgbClr val="0070C0"/>
                </a:solidFill>
                <a:latin typeface="Arial" charset="0"/>
              </a:rPr>
              <a:t>322°</a:t>
            </a:r>
            <a:endParaRPr lang="es-ES_tradnl" sz="600" b="1" dirty="0">
              <a:solidFill>
                <a:srgbClr val="0070C0"/>
              </a:solidFill>
              <a:latin typeface="Arial" charset="0"/>
            </a:endParaRPr>
          </a:p>
        </p:txBody>
      </p:sp>
      <p:cxnSp>
        <p:nvCxnSpPr>
          <p:cNvPr id="2097" name="260 Conector recto de flecha"/>
          <p:cNvCxnSpPr>
            <a:cxnSpLocks noChangeShapeType="1"/>
            <a:stCxn id="2064" idx="2"/>
          </p:cNvCxnSpPr>
          <p:nvPr/>
        </p:nvCxnSpPr>
        <p:spPr bwMode="auto">
          <a:xfrm rot="5400000">
            <a:off x="4745833" y="2674143"/>
            <a:ext cx="152398" cy="214312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98" name="266 Conector recto de flecha"/>
          <p:cNvCxnSpPr>
            <a:cxnSpLocks noChangeShapeType="1"/>
            <a:stCxn id="2065" idx="2"/>
          </p:cNvCxnSpPr>
          <p:nvPr/>
        </p:nvCxnSpPr>
        <p:spPr bwMode="auto">
          <a:xfrm rot="16200000" flipH="1">
            <a:off x="6781801" y="3209925"/>
            <a:ext cx="366712" cy="71437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99" name="268 Conector recto de flecha"/>
          <p:cNvCxnSpPr>
            <a:cxnSpLocks noChangeShapeType="1"/>
            <a:stCxn id="2070" idx="2"/>
          </p:cNvCxnSpPr>
          <p:nvPr/>
        </p:nvCxnSpPr>
        <p:spPr bwMode="auto">
          <a:xfrm rot="5400000">
            <a:off x="7327106" y="3405982"/>
            <a:ext cx="303213" cy="330200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100" name="275 Conector recto de flecha"/>
          <p:cNvCxnSpPr>
            <a:cxnSpLocks noChangeShapeType="1"/>
            <a:endCxn id="2417" idx="3"/>
          </p:cNvCxnSpPr>
          <p:nvPr/>
        </p:nvCxnSpPr>
        <p:spPr bwMode="auto">
          <a:xfrm flipV="1">
            <a:off x="1682749" y="2739206"/>
            <a:ext cx="414339" cy="404045"/>
          </a:xfrm>
          <a:prstGeom prst="straightConnector1">
            <a:avLst/>
          </a:prstGeom>
          <a:noFill/>
          <a:ln w="12700" algn="ctr">
            <a:solidFill>
              <a:srgbClr val="0070C0"/>
            </a:solidFill>
            <a:prstDash val="dashDot"/>
            <a:round/>
            <a:headEnd/>
            <a:tailEnd type="triangle" w="med" len="med"/>
          </a:ln>
        </p:spPr>
      </p:cxnSp>
      <p:cxnSp>
        <p:nvCxnSpPr>
          <p:cNvPr id="2102" name="280 Conector recto de flecha"/>
          <p:cNvCxnSpPr>
            <a:cxnSpLocks noChangeShapeType="1"/>
            <a:endCxn id="375" idx="2"/>
          </p:cNvCxnSpPr>
          <p:nvPr/>
        </p:nvCxnSpPr>
        <p:spPr bwMode="auto">
          <a:xfrm rot="10800000">
            <a:off x="2899049" y="2784715"/>
            <a:ext cx="244203" cy="230480"/>
          </a:xfrm>
          <a:prstGeom prst="straightConnector1">
            <a:avLst/>
          </a:prstGeom>
          <a:noFill/>
          <a:ln w="12700" algn="ctr">
            <a:solidFill>
              <a:srgbClr val="0070C0"/>
            </a:solidFill>
            <a:prstDash val="dash"/>
            <a:round/>
            <a:headEnd/>
            <a:tailEnd type="stealth" w="med" len="med"/>
          </a:ln>
        </p:spPr>
      </p:cxnSp>
      <p:sp>
        <p:nvSpPr>
          <p:cNvPr id="2103" name="Text Box 191"/>
          <p:cNvSpPr txBox="1">
            <a:spLocks noChangeArrowheads="1"/>
          </p:cNvSpPr>
          <p:nvPr/>
        </p:nvSpPr>
        <p:spPr bwMode="auto">
          <a:xfrm>
            <a:off x="4133850" y="3019425"/>
            <a:ext cx="534988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700" b="1" dirty="0" err="1">
                <a:solidFill>
                  <a:srgbClr val="0070C0"/>
                </a:solidFill>
                <a:latin typeface="Arial" charset="0"/>
              </a:rPr>
              <a:t>Dc</a:t>
            </a:r>
            <a:r>
              <a:rPr lang="es-ES_tradnl" sz="700" b="1" dirty="0">
                <a:solidFill>
                  <a:srgbClr val="0070C0"/>
                </a:solidFill>
                <a:latin typeface="Arial" charset="0"/>
              </a:rPr>
              <a:t>: </a:t>
            </a:r>
            <a:r>
              <a:rPr lang="es-ES_tradnl" sz="700" b="1" dirty="0" smtClean="0">
                <a:solidFill>
                  <a:srgbClr val="0070C0"/>
                </a:solidFill>
                <a:latin typeface="Arial" charset="0"/>
              </a:rPr>
              <a:t>011°</a:t>
            </a:r>
            <a:endParaRPr lang="es-ES_tradnl" sz="600" b="1" dirty="0">
              <a:solidFill>
                <a:srgbClr val="0070C0"/>
              </a:solidFill>
              <a:latin typeface="Arial" charset="0"/>
            </a:endParaRPr>
          </a:p>
        </p:txBody>
      </p:sp>
      <p:sp>
        <p:nvSpPr>
          <p:cNvPr id="2105" name="Line 294"/>
          <p:cNvSpPr>
            <a:spLocks noChangeShapeType="1"/>
          </p:cNvSpPr>
          <p:nvPr/>
        </p:nvSpPr>
        <p:spPr bwMode="auto">
          <a:xfrm rot="-10542813" flipH="1" flipV="1">
            <a:off x="1292168" y="2151648"/>
            <a:ext cx="234950" cy="177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MX"/>
          </a:p>
        </p:txBody>
      </p:sp>
      <p:sp>
        <p:nvSpPr>
          <p:cNvPr id="2106" name="Line 295"/>
          <p:cNvSpPr>
            <a:spLocks noChangeShapeType="1"/>
          </p:cNvSpPr>
          <p:nvPr/>
        </p:nvSpPr>
        <p:spPr bwMode="auto">
          <a:xfrm rot="10594017" flipH="1">
            <a:off x="2919226" y="3448054"/>
            <a:ext cx="223953" cy="4571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MX"/>
          </a:p>
        </p:txBody>
      </p:sp>
      <p:sp>
        <p:nvSpPr>
          <p:cNvPr id="2107" name="Line 295"/>
          <p:cNvSpPr>
            <a:spLocks noChangeShapeType="1"/>
          </p:cNvSpPr>
          <p:nvPr/>
        </p:nvSpPr>
        <p:spPr bwMode="auto">
          <a:xfrm rot="10594017" flipH="1" flipV="1">
            <a:off x="3717922" y="3720963"/>
            <a:ext cx="210809" cy="11245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MX"/>
          </a:p>
        </p:txBody>
      </p:sp>
      <p:sp>
        <p:nvSpPr>
          <p:cNvPr id="2108" name="Line 295"/>
          <p:cNvSpPr>
            <a:spLocks noChangeShapeType="1"/>
          </p:cNvSpPr>
          <p:nvPr/>
        </p:nvSpPr>
        <p:spPr bwMode="auto">
          <a:xfrm rot="10594017" flipH="1" flipV="1">
            <a:off x="5859390" y="2592981"/>
            <a:ext cx="282742" cy="5872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MX"/>
          </a:p>
        </p:txBody>
      </p:sp>
      <p:sp>
        <p:nvSpPr>
          <p:cNvPr id="225" name="224 CuadroTexto"/>
          <p:cNvSpPr txBox="1"/>
          <p:nvPr/>
        </p:nvSpPr>
        <p:spPr>
          <a:xfrm>
            <a:off x="6786563" y="214313"/>
            <a:ext cx="2219325" cy="9239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Canal Chacao W-E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Carta n° 7210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1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Vigia</a:t>
            </a:r>
            <a:r>
              <a:rPr lang="es-CL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de </a:t>
            </a:r>
            <a:r>
              <a:rPr lang="es-CL" sz="1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Bb</a:t>
            </a:r>
            <a:endParaRPr lang="es-CL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43" name="242 Elipse"/>
          <p:cNvSpPr/>
          <p:nvPr/>
        </p:nvSpPr>
        <p:spPr bwMode="auto">
          <a:xfrm>
            <a:off x="3175000" y="2963863"/>
            <a:ext cx="71438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244" name="243 Elipse"/>
          <p:cNvSpPr/>
          <p:nvPr/>
        </p:nvSpPr>
        <p:spPr bwMode="auto">
          <a:xfrm>
            <a:off x="1679575" y="3111500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grpSp>
        <p:nvGrpSpPr>
          <p:cNvPr id="3" name="307 Grupo"/>
          <p:cNvGrpSpPr>
            <a:grpSpLocks/>
          </p:cNvGrpSpPr>
          <p:nvPr/>
        </p:nvGrpSpPr>
        <p:grpSpPr bwMode="auto">
          <a:xfrm>
            <a:off x="142844" y="1571615"/>
            <a:ext cx="8786845" cy="3500447"/>
            <a:chOff x="143629" y="1571062"/>
            <a:chExt cx="8786089" cy="3501012"/>
          </a:xfrm>
        </p:grpSpPr>
        <p:cxnSp>
          <p:nvCxnSpPr>
            <p:cNvPr id="2440" name="237 Conector recto"/>
            <p:cNvCxnSpPr>
              <a:cxnSpLocks noChangeShapeType="1"/>
            </p:cNvCxnSpPr>
            <p:nvPr/>
          </p:nvCxnSpPr>
          <p:spPr bwMode="auto">
            <a:xfrm rot="16200000" flipH="1">
              <a:off x="137118" y="1577573"/>
              <a:ext cx="1583873" cy="1570851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441" name="239 Conector recto"/>
            <p:cNvCxnSpPr>
              <a:cxnSpLocks noChangeShapeType="1"/>
            </p:cNvCxnSpPr>
            <p:nvPr/>
          </p:nvCxnSpPr>
          <p:spPr bwMode="auto">
            <a:xfrm flipV="1">
              <a:off x="1714480" y="3000372"/>
              <a:ext cx="1500198" cy="154564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442" name="293 Conector recto"/>
            <p:cNvCxnSpPr>
              <a:cxnSpLocks noChangeShapeType="1"/>
            </p:cNvCxnSpPr>
            <p:nvPr/>
          </p:nvCxnSpPr>
          <p:spPr bwMode="auto">
            <a:xfrm>
              <a:off x="3214678" y="3000372"/>
              <a:ext cx="1357322" cy="35719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443" name="298 Conector recto"/>
            <p:cNvCxnSpPr>
              <a:cxnSpLocks noChangeShapeType="1"/>
            </p:cNvCxnSpPr>
            <p:nvPr/>
          </p:nvCxnSpPr>
          <p:spPr bwMode="auto">
            <a:xfrm>
              <a:off x="6600880" y="3690668"/>
              <a:ext cx="2328838" cy="1381406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</p:grpSp>
      <p:sp>
        <p:nvSpPr>
          <p:cNvPr id="2118" name="Text Box 197"/>
          <p:cNvSpPr txBox="1">
            <a:spLocks noChangeArrowheads="1"/>
          </p:cNvSpPr>
          <p:nvPr/>
        </p:nvSpPr>
        <p:spPr bwMode="auto">
          <a:xfrm>
            <a:off x="3643313" y="2357438"/>
            <a:ext cx="714375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Bajo Colo-Colo  DV5s</a:t>
            </a:r>
          </a:p>
        </p:txBody>
      </p:sp>
      <p:sp>
        <p:nvSpPr>
          <p:cNvPr id="2123" name="Text Box 205"/>
          <p:cNvSpPr txBox="1">
            <a:spLocks noChangeArrowheads="1"/>
          </p:cNvSpPr>
          <p:nvPr/>
        </p:nvSpPr>
        <p:spPr bwMode="auto">
          <a:xfrm>
            <a:off x="142875" y="3786188"/>
            <a:ext cx="857250" cy="50783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Corona           D10s                          </a:t>
            </a:r>
            <a:r>
              <a:rPr lang="es-ES_tradnl" sz="600" dirty="0" err="1">
                <a:latin typeface="Arial" charset="0"/>
              </a:rPr>
              <a:t>Sñ</a:t>
            </a:r>
            <a:r>
              <a:rPr lang="es-ES_tradnl" sz="600" dirty="0">
                <a:latin typeface="Arial" charset="0"/>
              </a:rPr>
              <a:t> </a:t>
            </a:r>
            <a:r>
              <a:rPr lang="es-ES_tradnl" sz="600" dirty="0" smtClean="0">
                <a:latin typeface="Arial" charset="0"/>
              </a:rPr>
              <a:t>Niebla(2)30s</a:t>
            </a:r>
          </a:p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RACON “o”</a:t>
            </a:r>
            <a:endParaRPr lang="es-ES_tradnl" sz="600" dirty="0">
              <a:latin typeface="Arial" charset="0"/>
            </a:endParaRPr>
          </a:p>
        </p:txBody>
      </p:sp>
      <p:cxnSp>
        <p:nvCxnSpPr>
          <p:cNvPr id="2124" name="348 Conector recto"/>
          <p:cNvCxnSpPr>
            <a:cxnSpLocks noChangeShapeType="1"/>
          </p:cNvCxnSpPr>
          <p:nvPr/>
        </p:nvCxnSpPr>
        <p:spPr bwMode="auto">
          <a:xfrm>
            <a:off x="4572000" y="3357563"/>
            <a:ext cx="2028825" cy="33337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397" name="396 Elipse"/>
          <p:cNvSpPr/>
          <p:nvPr/>
        </p:nvSpPr>
        <p:spPr bwMode="auto">
          <a:xfrm>
            <a:off x="4543425" y="3319463"/>
            <a:ext cx="71438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2129" name="Line 295"/>
          <p:cNvSpPr>
            <a:spLocks noChangeShapeType="1"/>
          </p:cNvSpPr>
          <p:nvPr/>
        </p:nvSpPr>
        <p:spPr bwMode="auto">
          <a:xfrm rot="10594017" flipH="1" flipV="1">
            <a:off x="7527925" y="5173663"/>
            <a:ext cx="466725" cy="3286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MX"/>
          </a:p>
        </p:txBody>
      </p:sp>
      <p:sp>
        <p:nvSpPr>
          <p:cNvPr id="2133" name="Text Box 191"/>
          <p:cNvSpPr txBox="1">
            <a:spLocks noChangeArrowheads="1"/>
          </p:cNvSpPr>
          <p:nvPr/>
        </p:nvSpPr>
        <p:spPr bwMode="auto">
          <a:xfrm>
            <a:off x="6384772" y="3842760"/>
            <a:ext cx="534987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700" b="1" dirty="0" err="1">
                <a:solidFill>
                  <a:srgbClr val="0070C0"/>
                </a:solidFill>
                <a:latin typeface="Arial" charset="0"/>
              </a:rPr>
              <a:t>Dc</a:t>
            </a:r>
            <a:r>
              <a:rPr lang="es-ES_tradnl" sz="700" b="1" dirty="0">
                <a:solidFill>
                  <a:srgbClr val="0070C0"/>
                </a:solidFill>
                <a:latin typeface="Arial" charset="0"/>
              </a:rPr>
              <a:t>: </a:t>
            </a:r>
            <a:r>
              <a:rPr lang="es-ES_tradnl" sz="700" b="1" dirty="0" smtClean="0">
                <a:solidFill>
                  <a:srgbClr val="0070C0"/>
                </a:solidFill>
                <a:latin typeface="Arial" charset="0"/>
              </a:rPr>
              <a:t>187°</a:t>
            </a:r>
            <a:endParaRPr lang="es-ES_tradnl" sz="600" b="1" dirty="0">
              <a:solidFill>
                <a:srgbClr val="0070C0"/>
              </a:solidFill>
              <a:latin typeface="Arial" charset="0"/>
            </a:endParaRPr>
          </a:p>
        </p:txBody>
      </p:sp>
      <p:grpSp>
        <p:nvGrpSpPr>
          <p:cNvPr id="4" name="429 Grupo"/>
          <p:cNvGrpSpPr>
            <a:grpSpLocks/>
          </p:cNvGrpSpPr>
          <p:nvPr/>
        </p:nvGrpSpPr>
        <p:grpSpPr bwMode="auto">
          <a:xfrm>
            <a:off x="8850313" y="4981575"/>
            <a:ext cx="117475" cy="166688"/>
            <a:chOff x="8850518" y="5000636"/>
            <a:chExt cx="117288" cy="166684"/>
          </a:xfrm>
        </p:grpSpPr>
        <p:cxnSp>
          <p:nvCxnSpPr>
            <p:cNvPr id="2437" name="425 Conector recto"/>
            <p:cNvCxnSpPr>
              <a:cxnSpLocks noChangeShapeType="1"/>
            </p:cNvCxnSpPr>
            <p:nvPr/>
          </p:nvCxnSpPr>
          <p:spPr bwMode="auto">
            <a:xfrm rot="5400000">
              <a:off x="8818680" y="5032474"/>
              <a:ext cx="142876" cy="7920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438" name="428 Conector recto"/>
            <p:cNvCxnSpPr>
              <a:cxnSpLocks noChangeShapeType="1"/>
            </p:cNvCxnSpPr>
            <p:nvPr/>
          </p:nvCxnSpPr>
          <p:spPr bwMode="auto">
            <a:xfrm rot="5400000">
              <a:off x="8856768" y="5056282"/>
              <a:ext cx="142876" cy="7920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</p:grpSp>
      <p:cxnSp>
        <p:nvCxnSpPr>
          <p:cNvPr id="2152" name="297 Conector recto de flecha"/>
          <p:cNvCxnSpPr>
            <a:cxnSpLocks noChangeShapeType="1"/>
          </p:cNvCxnSpPr>
          <p:nvPr/>
        </p:nvCxnSpPr>
        <p:spPr bwMode="auto">
          <a:xfrm>
            <a:off x="6516216" y="3645024"/>
            <a:ext cx="72008" cy="216024"/>
          </a:xfrm>
          <a:prstGeom prst="straightConnector1">
            <a:avLst/>
          </a:prstGeom>
          <a:noFill/>
          <a:ln w="12700" algn="ctr">
            <a:solidFill>
              <a:srgbClr val="0070C0"/>
            </a:solidFill>
            <a:prstDash val="dash"/>
            <a:round/>
            <a:headEnd/>
            <a:tailEnd type="stealth" w="med" len="med"/>
          </a:ln>
        </p:spPr>
      </p:cxnSp>
      <p:sp>
        <p:nvSpPr>
          <p:cNvPr id="2167" name="Text Box 14"/>
          <p:cNvSpPr txBox="1">
            <a:spLocks noChangeArrowheads="1"/>
          </p:cNvSpPr>
          <p:nvPr/>
        </p:nvSpPr>
        <p:spPr bwMode="auto">
          <a:xfrm>
            <a:off x="5086350" y="3908425"/>
            <a:ext cx="500063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I. Lacao</a:t>
            </a:r>
          </a:p>
        </p:txBody>
      </p:sp>
      <p:sp>
        <p:nvSpPr>
          <p:cNvPr id="2168" name="Text Box 14"/>
          <p:cNvSpPr txBox="1">
            <a:spLocks noChangeArrowheads="1"/>
          </p:cNvSpPr>
          <p:nvPr/>
        </p:nvSpPr>
        <p:spPr bwMode="auto">
          <a:xfrm>
            <a:off x="3643306" y="2786058"/>
            <a:ext cx="5715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Picuta</a:t>
            </a:r>
          </a:p>
        </p:txBody>
      </p:sp>
      <p:sp>
        <p:nvSpPr>
          <p:cNvPr id="2169" name="Text Box 14"/>
          <p:cNvSpPr txBox="1">
            <a:spLocks noChangeArrowheads="1"/>
          </p:cNvSpPr>
          <p:nvPr/>
        </p:nvSpPr>
        <p:spPr bwMode="auto">
          <a:xfrm>
            <a:off x="3854450" y="3765550"/>
            <a:ext cx="9286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Pugueñun</a:t>
            </a:r>
          </a:p>
        </p:txBody>
      </p:sp>
      <p:sp>
        <p:nvSpPr>
          <p:cNvPr id="2170" name="Text Box 14"/>
          <p:cNvSpPr txBox="1">
            <a:spLocks noChangeArrowheads="1"/>
          </p:cNvSpPr>
          <p:nvPr/>
        </p:nvSpPr>
        <p:spPr bwMode="auto">
          <a:xfrm>
            <a:off x="4318000" y="3878263"/>
            <a:ext cx="928688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Espolón</a:t>
            </a:r>
          </a:p>
        </p:txBody>
      </p:sp>
      <p:sp>
        <p:nvSpPr>
          <p:cNvPr id="2171" name="Text Box 14"/>
          <p:cNvSpPr txBox="1">
            <a:spLocks noChangeArrowheads="1"/>
          </p:cNvSpPr>
          <p:nvPr/>
        </p:nvSpPr>
        <p:spPr bwMode="auto">
          <a:xfrm>
            <a:off x="8434388" y="3824288"/>
            <a:ext cx="5715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Tique</a:t>
            </a:r>
          </a:p>
        </p:txBody>
      </p:sp>
      <p:sp>
        <p:nvSpPr>
          <p:cNvPr id="2172" name="Text Box 14"/>
          <p:cNvSpPr txBox="1">
            <a:spLocks noChangeArrowheads="1"/>
          </p:cNvSpPr>
          <p:nvPr/>
        </p:nvSpPr>
        <p:spPr bwMode="auto">
          <a:xfrm>
            <a:off x="8724900" y="4033838"/>
            <a:ext cx="5715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Lenqui</a:t>
            </a:r>
          </a:p>
        </p:txBody>
      </p:sp>
      <p:sp>
        <p:nvSpPr>
          <p:cNvPr id="2173" name="Text Box 14"/>
          <p:cNvSpPr txBox="1">
            <a:spLocks noChangeArrowheads="1"/>
          </p:cNvSpPr>
          <p:nvPr/>
        </p:nvSpPr>
        <p:spPr bwMode="auto">
          <a:xfrm>
            <a:off x="8072466" y="3387726"/>
            <a:ext cx="5715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 err="1">
                <a:latin typeface="Arial" charset="0"/>
              </a:rPr>
              <a:t>Pargua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2174" name="Text Box 14"/>
          <p:cNvSpPr txBox="1">
            <a:spLocks noChangeArrowheads="1"/>
          </p:cNvSpPr>
          <p:nvPr/>
        </p:nvSpPr>
        <p:spPr bwMode="auto">
          <a:xfrm>
            <a:off x="6286512" y="4429125"/>
            <a:ext cx="5715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Chacao</a:t>
            </a:r>
          </a:p>
        </p:txBody>
      </p:sp>
      <p:grpSp>
        <p:nvGrpSpPr>
          <p:cNvPr id="5" name="Group 156"/>
          <p:cNvGrpSpPr>
            <a:grpSpLocks/>
          </p:cNvGrpSpPr>
          <p:nvPr/>
        </p:nvGrpSpPr>
        <p:grpSpPr bwMode="auto">
          <a:xfrm>
            <a:off x="2185988" y="3571875"/>
            <a:ext cx="144462" cy="215900"/>
            <a:chOff x="1238" y="1934"/>
            <a:chExt cx="423" cy="724"/>
          </a:xfrm>
        </p:grpSpPr>
        <p:sp>
          <p:nvSpPr>
            <p:cNvPr id="2420" name="Freeform 102"/>
            <p:cNvSpPr>
              <a:spLocks/>
            </p:cNvSpPr>
            <p:nvPr/>
          </p:nvSpPr>
          <p:spPr bwMode="auto">
            <a:xfrm>
              <a:off x="1329" y="2206"/>
              <a:ext cx="241" cy="392"/>
            </a:xfrm>
            <a:custGeom>
              <a:avLst/>
              <a:gdLst>
                <a:gd name="T0" fmla="*/ 19 w 384"/>
                <a:gd name="T1" fmla="*/ 209 h 624"/>
                <a:gd name="T2" fmla="*/ 56 w 384"/>
                <a:gd name="T3" fmla="*/ 0 h 624"/>
                <a:gd name="T4" fmla="*/ 95 w 384"/>
                <a:gd name="T5" fmla="*/ 0 h 624"/>
                <a:gd name="T6" fmla="*/ 132 w 384"/>
                <a:gd name="T7" fmla="*/ 209 h 624"/>
                <a:gd name="T8" fmla="*/ 151 w 384"/>
                <a:gd name="T9" fmla="*/ 246 h 624"/>
                <a:gd name="T10" fmla="*/ 0 w 384"/>
                <a:gd name="T11" fmla="*/ 246 h 624"/>
                <a:gd name="T12" fmla="*/ 19 w 384"/>
                <a:gd name="T13" fmla="*/ 209 h 6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84"/>
                <a:gd name="T22" fmla="*/ 0 h 624"/>
                <a:gd name="T23" fmla="*/ 384 w 384"/>
                <a:gd name="T24" fmla="*/ 624 h 6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84" h="624">
                  <a:moveTo>
                    <a:pt x="48" y="528"/>
                  </a:moveTo>
                  <a:lnTo>
                    <a:pt x="144" y="0"/>
                  </a:lnTo>
                  <a:lnTo>
                    <a:pt x="240" y="0"/>
                  </a:lnTo>
                  <a:lnTo>
                    <a:pt x="336" y="528"/>
                  </a:lnTo>
                  <a:lnTo>
                    <a:pt x="384" y="624"/>
                  </a:lnTo>
                  <a:lnTo>
                    <a:pt x="0" y="624"/>
                  </a:lnTo>
                  <a:lnTo>
                    <a:pt x="48" y="528"/>
                  </a:lnTo>
                  <a:close/>
                </a:path>
              </a:pathLst>
            </a:custGeom>
            <a:solidFill>
              <a:schemeClr val="tx2"/>
            </a:solidFill>
            <a:ln w="6350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421" name="AutoShape 103"/>
            <p:cNvSpPr>
              <a:spLocks noChangeArrowheads="1"/>
            </p:cNvSpPr>
            <p:nvPr/>
          </p:nvSpPr>
          <p:spPr bwMode="auto">
            <a:xfrm rot="10800000" flipV="1">
              <a:off x="1389" y="2055"/>
              <a:ext cx="121" cy="90"/>
            </a:xfrm>
            <a:prstGeom prst="triangle">
              <a:avLst>
                <a:gd name="adj" fmla="val 50000"/>
              </a:avLst>
            </a:prstGeom>
            <a:solidFill>
              <a:schemeClr val="tx2"/>
            </a:solidFill>
            <a:ln w="6350">
              <a:solidFill>
                <a:schemeClr val="tx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22" name="AutoShape 104"/>
            <p:cNvSpPr>
              <a:spLocks noChangeArrowheads="1"/>
            </p:cNvSpPr>
            <p:nvPr/>
          </p:nvSpPr>
          <p:spPr bwMode="auto">
            <a:xfrm rot="-5400000">
              <a:off x="1389" y="2386"/>
              <a:ext cx="121" cy="423"/>
            </a:xfrm>
            <a:prstGeom prst="flowChartDelay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23" name="Freeform 105"/>
            <p:cNvSpPr>
              <a:spLocks/>
            </p:cNvSpPr>
            <p:nvPr/>
          </p:nvSpPr>
          <p:spPr bwMode="auto">
            <a:xfrm>
              <a:off x="1397" y="2206"/>
              <a:ext cx="105" cy="124"/>
            </a:xfrm>
            <a:custGeom>
              <a:avLst/>
              <a:gdLst>
                <a:gd name="T0" fmla="*/ 0 w 168"/>
                <a:gd name="T1" fmla="*/ 78 h 198"/>
                <a:gd name="T2" fmla="*/ 14 w 168"/>
                <a:gd name="T3" fmla="*/ 0 h 198"/>
                <a:gd name="T4" fmla="*/ 52 w 168"/>
                <a:gd name="T5" fmla="*/ 0 h 198"/>
                <a:gd name="T6" fmla="*/ 66 w 168"/>
                <a:gd name="T7" fmla="*/ 78 h 198"/>
                <a:gd name="T8" fmla="*/ 0 w 168"/>
                <a:gd name="T9" fmla="*/ 78 h 1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8"/>
                <a:gd name="T16" fmla="*/ 0 h 198"/>
                <a:gd name="T17" fmla="*/ 168 w 168"/>
                <a:gd name="T18" fmla="*/ 198 h 19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8" h="198">
                  <a:moveTo>
                    <a:pt x="0" y="198"/>
                  </a:moveTo>
                  <a:lnTo>
                    <a:pt x="36" y="0"/>
                  </a:lnTo>
                  <a:lnTo>
                    <a:pt x="132" y="0"/>
                  </a:lnTo>
                  <a:lnTo>
                    <a:pt x="168" y="198"/>
                  </a:lnTo>
                  <a:lnTo>
                    <a:pt x="0" y="198"/>
                  </a:lnTo>
                  <a:close/>
                </a:path>
              </a:pathLst>
            </a:custGeom>
            <a:solidFill>
              <a:srgbClr val="FFFF66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424" name="AutoShape 125"/>
            <p:cNvSpPr>
              <a:spLocks noChangeArrowheads="1"/>
            </p:cNvSpPr>
            <p:nvPr/>
          </p:nvSpPr>
          <p:spPr bwMode="auto">
            <a:xfrm rot="10800000">
              <a:off x="1389" y="1934"/>
              <a:ext cx="121" cy="91"/>
            </a:xfrm>
            <a:prstGeom prst="triangle">
              <a:avLst>
                <a:gd name="adj" fmla="val 50000"/>
              </a:avLst>
            </a:prstGeom>
            <a:solidFill>
              <a:schemeClr val="tx2"/>
            </a:solidFill>
            <a:ln w="6350">
              <a:solidFill>
                <a:schemeClr val="tx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6" name="Group 88"/>
          <p:cNvGrpSpPr>
            <a:grpSpLocks/>
          </p:cNvGrpSpPr>
          <p:nvPr/>
        </p:nvGrpSpPr>
        <p:grpSpPr bwMode="auto">
          <a:xfrm>
            <a:off x="2043113" y="2519363"/>
            <a:ext cx="107950" cy="252412"/>
            <a:chOff x="2010" y="2160"/>
            <a:chExt cx="528" cy="1488"/>
          </a:xfrm>
        </p:grpSpPr>
        <p:sp>
          <p:nvSpPr>
            <p:cNvPr id="2402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3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4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5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6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7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8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9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0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1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2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3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4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5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6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417" name="AutoShape 104"/>
            <p:cNvSpPr>
              <a:spLocks noChangeArrowheads="1"/>
            </p:cNvSpPr>
            <p:nvPr/>
          </p:nvSpPr>
          <p:spPr bwMode="auto">
            <a:xfrm rot="-5400000">
              <a:off x="2178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8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9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7" name="Group 88"/>
          <p:cNvGrpSpPr>
            <a:grpSpLocks/>
          </p:cNvGrpSpPr>
          <p:nvPr/>
        </p:nvGrpSpPr>
        <p:grpSpPr bwMode="auto">
          <a:xfrm>
            <a:off x="4579938" y="2840038"/>
            <a:ext cx="107950" cy="252412"/>
            <a:chOff x="2010" y="2160"/>
            <a:chExt cx="528" cy="1488"/>
          </a:xfrm>
        </p:grpSpPr>
        <p:sp>
          <p:nvSpPr>
            <p:cNvPr id="2384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5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6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7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8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9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0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1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2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3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4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5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6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7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8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399" name="AutoShape 104"/>
            <p:cNvSpPr>
              <a:spLocks noChangeArrowheads="1"/>
            </p:cNvSpPr>
            <p:nvPr/>
          </p:nvSpPr>
          <p:spPr bwMode="auto">
            <a:xfrm rot="-5400000">
              <a:off x="2178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0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1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8" name="Group 88"/>
          <p:cNvGrpSpPr>
            <a:grpSpLocks/>
          </p:cNvGrpSpPr>
          <p:nvPr/>
        </p:nvGrpSpPr>
        <p:grpSpPr bwMode="auto">
          <a:xfrm>
            <a:off x="6278563" y="3754438"/>
            <a:ext cx="107950" cy="252412"/>
            <a:chOff x="2010" y="2160"/>
            <a:chExt cx="528" cy="1488"/>
          </a:xfrm>
        </p:grpSpPr>
        <p:sp>
          <p:nvSpPr>
            <p:cNvPr id="2366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7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8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9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0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1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2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3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4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5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6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7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8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9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0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381" name="AutoShape 104"/>
            <p:cNvSpPr>
              <a:spLocks noChangeArrowheads="1"/>
            </p:cNvSpPr>
            <p:nvPr/>
          </p:nvSpPr>
          <p:spPr bwMode="auto">
            <a:xfrm rot="-5400000">
              <a:off x="2178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2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3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9" name="Group 88"/>
          <p:cNvGrpSpPr>
            <a:grpSpLocks/>
          </p:cNvGrpSpPr>
          <p:nvPr/>
        </p:nvGrpSpPr>
        <p:grpSpPr bwMode="auto">
          <a:xfrm>
            <a:off x="6926263" y="3490913"/>
            <a:ext cx="107950" cy="252412"/>
            <a:chOff x="2010" y="2160"/>
            <a:chExt cx="528" cy="1488"/>
          </a:xfrm>
        </p:grpSpPr>
        <p:sp>
          <p:nvSpPr>
            <p:cNvPr id="2348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9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0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1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2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3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4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5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6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7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8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9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0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1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2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363" name="AutoShape 104"/>
            <p:cNvSpPr>
              <a:spLocks noChangeArrowheads="1"/>
            </p:cNvSpPr>
            <p:nvPr/>
          </p:nvSpPr>
          <p:spPr bwMode="auto">
            <a:xfrm rot="-5400000">
              <a:off x="2178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4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5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0" name="Group 88"/>
          <p:cNvGrpSpPr>
            <a:grpSpLocks/>
          </p:cNvGrpSpPr>
          <p:nvPr/>
        </p:nvGrpSpPr>
        <p:grpSpPr bwMode="auto">
          <a:xfrm>
            <a:off x="7285038" y="4305300"/>
            <a:ext cx="107950" cy="252413"/>
            <a:chOff x="2052" y="2160"/>
            <a:chExt cx="528" cy="1488"/>
          </a:xfrm>
        </p:grpSpPr>
        <p:sp>
          <p:nvSpPr>
            <p:cNvPr id="2330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1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2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3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4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5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6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7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8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9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0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1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2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3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4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345" name="AutoShape 104"/>
            <p:cNvSpPr>
              <a:spLocks noChangeArrowheads="1"/>
            </p:cNvSpPr>
            <p:nvPr/>
          </p:nvSpPr>
          <p:spPr bwMode="auto">
            <a:xfrm rot="-54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6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7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1" name="Group 208"/>
          <p:cNvGrpSpPr>
            <a:grpSpLocks/>
          </p:cNvGrpSpPr>
          <p:nvPr/>
        </p:nvGrpSpPr>
        <p:grpSpPr bwMode="auto">
          <a:xfrm flipH="1">
            <a:off x="1135063" y="3100388"/>
            <a:ext cx="142875" cy="468312"/>
            <a:chOff x="480" y="912"/>
            <a:chExt cx="576" cy="2208"/>
          </a:xfrm>
        </p:grpSpPr>
        <p:sp>
          <p:nvSpPr>
            <p:cNvPr id="2319" name="AutoShape 209"/>
            <p:cNvSpPr>
              <a:spLocks noChangeArrowheads="1"/>
            </p:cNvSpPr>
            <p:nvPr/>
          </p:nvSpPr>
          <p:spPr bwMode="auto">
            <a:xfrm flipV="1">
              <a:off x="528" y="2736"/>
              <a:ext cx="480" cy="33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700 w 21600"/>
                <a:gd name="T13" fmla="*/ 2700 h 21600"/>
                <a:gd name="T14" fmla="*/ 18900 w 21600"/>
                <a:gd name="T15" fmla="*/ 189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844" y="21600"/>
                  </a:lnTo>
                  <a:lnTo>
                    <a:pt x="19756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320" name="AutoShape 210"/>
            <p:cNvSpPr>
              <a:spLocks noChangeArrowheads="1"/>
            </p:cNvSpPr>
            <p:nvPr/>
          </p:nvSpPr>
          <p:spPr bwMode="auto">
            <a:xfrm flipV="1">
              <a:off x="576" y="2400"/>
              <a:ext cx="384" cy="33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700 w 21600"/>
                <a:gd name="T13" fmla="*/ 2700 h 21600"/>
                <a:gd name="T14" fmla="*/ 18900 w 21600"/>
                <a:gd name="T15" fmla="*/ 189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844" y="21600"/>
                  </a:lnTo>
                  <a:lnTo>
                    <a:pt x="19756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321" name="Freeform 211"/>
            <p:cNvSpPr>
              <a:spLocks/>
            </p:cNvSpPr>
            <p:nvPr/>
          </p:nvSpPr>
          <p:spPr bwMode="auto">
            <a:xfrm>
              <a:off x="528" y="1296"/>
              <a:ext cx="480" cy="1776"/>
            </a:xfrm>
            <a:custGeom>
              <a:avLst/>
              <a:gdLst>
                <a:gd name="T0" fmla="*/ 0 w 480"/>
                <a:gd name="T1" fmla="*/ 1776 h 1776"/>
                <a:gd name="T2" fmla="*/ 144 w 480"/>
                <a:gd name="T3" fmla="*/ 0 h 1776"/>
                <a:gd name="T4" fmla="*/ 336 w 480"/>
                <a:gd name="T5" fmla="*/ 0 h 1776"/>
                <a:gd name="T6" fmla="*/ 480 w 480"/>
                <a:gd name="T7" fmla="*/ 1776 h 1776"/>
                <a:gd name="T8" fmla="*/ 0 w 480"/>
                <a:gd name="T9" fmla="*/ 1776 h 177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80"/>
                <a:gd name="T16" fmla="*/ 0 h 1776"/>
                <a:gd name="T17" fmla="*/ 480 w 480"/>
                <a:gd name="T18" fmla="*/ 1776 h 177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80" h="1776">
                  <a:moveTo>
                    <a:pt x="0" y="1776"/>
                  </a:moveTo>
                  <a:lnTo>
                    <a:pt x="144" y="0"/>
                  </a:lnTo>
                  <a:lnTo>
                    <a:pt x="336" y="0"/>
                  </a:lnTo>
                  <a:lnTo>
                    <a:pt x="480" y="1776"/>
                  </a:lnTo>
                  <a:lnTo>
                    <a:pt x="0" y="177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322" name="Freeform 212"/>
            <p:cNvSpPr>
              <a:spLocks/>
            </p:cNvSpPr>
            <p:nvPr/>
          </p:nvSpPr>
          <p:spPr bwMode="auto">
            <a:xfrm>
              <a:off x="560" y="2400"/>
              <a:ext cx="416" cy="344"/>
            </a:xfrm>
            <a:custGeom>
              <a:avLst/>
              <a:gdLst>
                <a:gd name="T0" fmla="*/ 16 w 416"/>
                <a:gd name="T1" fmla="*/ 0 h 344"/>
                <a:gd name="T2" fmla="*/ 400 w 416"/>
                <a:gd name="T3" fmla="*/ 0 h 344"/>
                <a:gd name="T4" fmla="*/ 416 w 416"/>
                <a:gd name="T5" fmla="*/ 344 h 344"/>
                <a:gd name="T6" fmla="*/ 0 w 416"/>
                <a:gd name="T7" fmla="*/ 344 h 344"/>
                <a:gd name="T8" fmla="*/ 16 w 416"/>
                <a:gd name="T9" fmla="*/ 0 h 3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6"/>
                <a:gd name="T16" fmla="*/ 0 h 344"/>
                <a:gd name="T17" fmla="*/ 416 w 416"/>
                <a:gd name="T18" fmla="*/ 344 h 3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6" h="344">
                  <a:moveTo>
                    <a:pt x="16" y="0"/>
                  </a:moveTo>
                  <a:lnTo>
                    <a:pt x="400" y="0"/>
                  </a:lnTo>
                  <a:lnTo>
                    <a:pt x="416" y="344"/>
                  </a:lnTo>
                  <a:lnTo>
                    <a:pt x="0" y="34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F00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323" name="Freeform 213"/>
            <p:cNvSpPr>
              <a:spLocks/>
            </p:cNvSpPr>
            <p:nvPr/>
          </p:nvSpPr>
          <p:spPr bwMode="auto">
            <a:xfrm>
              <a:off x="616" y="1672"/>
              <a:ext cx="304" cy="344"/>
            </a:xfrm>
            <a:custGeom>
              <a:avLst/>
              <a:gdLst>
                <a:gd name="T0" fmla="*/ 24 w 304"/>
                <a:gd name="T1" fmla="*/ 0 h 344"/>
                <a:gd name="T2" fmla="*/ 280 w 304"/>
                <a:gd name="T3" fmla="*/ 0 h 344"/>
                <a:gd name="T4" fmla="*/ 304 w 304"/>
                <a:gd name="T5" fmla="*/ 344 h 344"/>
                <a:gd name="T6" fmla="*/ 0 w 304"/>
                <a:gd name="T7" fmla="*/ 344 h 344"/>
                <a:gd name="T8" fmla="*/ 24 w 304"/>
                <a:gd name="T9" fmla="*/ 0 h 3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4"/>
                <a:gd name="T16" fmla="*/ 0 h 344"/>
                <a:gd name="T17" fmla="*/ 304 w 304"/>
                <a:gd name="T18" fmla="*/ 344 h 3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4" h="344">
                  <a:moveTo>
                    <a:pt x="24" y="0"/>
                  </a:moveTo>
                  <a:lnTo>
                    <a:pt x="280" y="0"/>
                  </a:lnTo>
                  <a:lnTo>
                    <a:pt x="304" y="344"/>
                  </a:lnTo>
                  <a:lnTo>
                    <a:pt x="0" y="344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00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324" name="Freeform 214"/>
            <p:cNvSpPr>
              <a:spLocks/>
            </p:cNvSpPr>
            <p:nvPr/>
          </p:nvSpPr>
          <p:spPr bwMode="auto">
            <a:xfrm>
              <a:off x="624" y="1104"/>
              <a:ext cx="288" cy="192"/>
            </a:xfrm>
            <a:custGeom>
              <a:avLst/>
              <a:gdLst>
                <a:gd name="T0" fmla="*/ 0 w 288"/>
                <a:gd name="T1" fmla="*/ 0 h 192"/>
                <a:gd name="T2" fmla="*/ 288 w 288"/>
                <a:gd name="T3" fmla="*/ 0 h 192"/>
                <a:gd name="T4" fmla="*/ 288 w 288"/>
                <a:gd name="T5" fmla="*/ 48 h 192"/>
                <a:gd name="T6" fmla="*/ 240 w 288"/>
                <a:gd name="T7" fmla="*/ 192 h 192"/>
                <a:gd name="T8" fmla="*/ 48 w 288"/>
                <a:gd name="T9" fmla="*/ 192 h 192"/>
                <a:gd name="T10" fmla="*/ 0 w 288"/>
                <a:gd name="T11" fmla="*/ 48 h 192"/>
                <a:gd name="T12" fmla="*/ 0 w 288"/>
                <a:gd name="T13" fmla="*/ 0 h 19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88"/>
                <a:gd name="T22" fmla="*/ 0 h 192"/>
                <a:gd name="T23" fmla="*/ 288 w 288"/>
                <a:gd name="T24" fmla="*/ 192 h 19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88" h="192">
                  <a:moveTo>
                    <a:pt x="0" y="0"/>
                  </a:moveTo>
                  <a:lnTo>
                    <a:pt x="288" y="0"/>
                  </a:lnTo>
                  <a:lnTo>
                    <a:pt x="288" y="48"/>
                  </a:lnTo>
                  <a:lnTo>
                    <a:pt x="240" y="192"/>
                  </a:lnTo>
                  <a:lnTo>
                    <a:pt x="48" y="192"/>
                  </a:lnTo>
                  <a:lnTo>
                    <a:pt x="0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325" name="Rectangle 215"/>
            <p:cNvSpPr>
              <a:spLocks noChangeArrowheads="1"/>
            </p:cNvSpPr>
            <p:nvPr/>
          </p:nvSpPr>
          <p:spPr bwMode="auto">
            <a:xfrm>
              <a:off x="672" y="1056"/>
              <a:ext cx="192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26" name="Rectangle 216"/>
            <p:cNvSpPr>
              <a:spLocks noChangeArrowheads="1"/>
            </p:cNvSpPr>
            <p:nvPr/>
          </p:nvSpPr>
          <p:spPr bwMode="auto">
            <a:xfrm>
              <a:off x="720" y="1056"/>
              <a:ext cx="96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27" name="Rectangle 217"/>
            <p:cNvSpPr>
              <a:spLocks noChangeArrowheads="1"/>
            </p:cNvSpPr>
            <p:nvPr/>
          </p:nvSpPr>
          <p:spPr bwMode="auto">
            <a:xfrm>
              <a:off x="720" y="960"/>
              <a:ext cx="96" cy="96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28" name="AutoShape 218"/>
            <p:cNvSpPr>
              <a:spLocks noChangeArrowheads="1"/>
            </p:cNvSpPr>
            <p:nvPr/>
          </p:nvSpPr>
          <p:spPr bwMode="auto">
            <a:xfrm rot="-5400000">
              <a:off x="744" y="888"/>
              <a:ext cx="48" cy="96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29" name="Rectangle 219"/>
            <p:cNvSpPr>
              <a:spLocks noChangeArrowheads="1"/>
            </p:cNvSpPr>
            <p:nvPr/>
          </p:nvSpPr>
          <p:spPr bwMode="auto">
            <a:xfrm>
              <a:off x="480" y="3072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2" name="Group 44"/>
          <p:cNvGrpSpPr>
            <a:grpSpLocks/>
          </p:cNvGrpSpPr>
          <p:nvPr/>
        </p:nvGrpSpPr>
        <p:grpSpPr bwMode="auto">
          <a:xfrm>
            <a:off x="7215188" y="3643313"/>
            <a:ext cx="107950" cy="252412"/>
            <a:chOff x="144" y="816"/>
            <a:chExt cx="528" cy="1488"/>
          </a:xfrm>
        </p:grpSpPr>
        <p:sp>
          <p:nvSpPr>
            <p:cNvPr id="2301" name="Rectangle 45"/>
            <p:cNvSpPr>
              <a:spLocks noChangeArrowheads="1"/>
            </p:cNvSpPr>
            <p:nvPr/>
          </p:nvSpPr>
          <p:spPr bwMode="auto">
            <a:xfrm>
              <a:off x="240" y="864"/>
              <a:ext cx="336" cy="1392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2" name="Rectangle 46"/>
            <p:cNvSpPr>
              <a:spLocks noChangeArrowheads="1"/>
            </p:cNvSpPr>
            <p:nvPr/>
          </p:nvSpPr>
          <p:spPr bwMode="auto">
            <a:xfrm>
              <a:off x="240" y="100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3" name="Rectangle 47"/>
            <p:cNvSpPr>
              <a:spLocks noChangeArrowheads="1"/>
            </p:cNvSpPr>
            <p:nvPr/>
          </p:nvSpPr>
          <p:spPr bwMode="auto">
            <a:xfrm>
              <a:off x="240" y="1152"/>
              <a:ext cx="48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4" name="Rectangle 48"/>
            <p:cNvSpPr>
              <a:spLocks noChangeArrowheads="1"/>
            </p:cNvSpPr>
            <p:nvPr/>
          </p:nvSpPr>
          <p:spPr bwMode="auto">
            <a:xfrm>
              <a:off x="288" y="115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5" name="Rectangle 49"/>
            <p:cNvSpPr>
              <a:spLocks noChangeArrowheads="1"/>
            </p:cNvSpPr>
            <p:nvPr/>
          </p:nvSpPr>
          <p:spPr bwMode="auto">
            <a:xfrm>
              <a:off x="240" y="1296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6" name="Rectangle 50"/>
            <p:cNvSpPr>
              <a:spLocks noChangeArrowheads="1"/>
            </p:cNvSpPr>
            <p:nvPr/>
          </p:nvSpPr>
          <p:spPr bwMode="auto">
            <a:xfrm>
              <a:off x="240" y="1584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7" name="Rectangle 51"/>
            <p:cNvSpPr>
              <a:spLocks noChangeArrowheads="1"/>
            </p:cNvSpPr>
            <p:nvPr/>
          </p:nvSpPr>
          <p:spPr bwMode="auto">
            <a:xfrm>
              <a:off x="240" y="187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8" name="Rectangle 52"/>
            <p:cNvSpPr>
              <a:spLocks noChangeArrowheads="1"/>
            </p:cNvSpPr>
            <p:nvPr/>
          </p:nvSpPr>
          <p:spPr bwMode="auto">
            <a:xfrm>
              <a:off x="336" y="1440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9" name="Rectangle 53"/>
            <p:cNvSpPr>
              <a:spLocks noChangeArrowheads="1"/>
            </p:cNvSpPr>
            <p:nvPr/>
          </p:nvSpPr>
          <p:spPr bwMode="auto">
            <a:xfrm>
              <a:off x="336" y="172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0" name="Rectangle 54"/>
            <p:cNvSpPr>
              <a:spLocks noChangeArrowheads="1"/>
            </p:cNvSpPr>
            <p:nvPr/>
          </p:nvSpPr>
          <p:spPr bwMode="auto">
            <a:xfrm>
              <a:off x="336" y="2016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1" name="Rectangle 55"/>
            <p:cNvSpPr>
              <a:spLocks noChangeArrowheads="1"/>
            </p:cNvSpPr>
            <p:nvPr/>
          </p:nvSpPr>
          <p:spPr bwMode="auto">
            <a:xfrm>
              <a:off x="336" y="864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2" name="Rectangle 56"/>
            <p:cNvSpPr>
              <a:spLocks noChangeArrowheads="1"/>
            </p:cNvSpPr>
            <p:nvPr/>
          </p:nvSpPr>
          <p:spPr bwMode="auto">
            <a:xfrm>
              <a:off x="480" y="1008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3" name="Rectangle 57"/>
            <p:cNvSpPr>
              <a:spLocks noChangeArrowheads="1"/>
            </p:cNvSpPr>
            <p:nvPr/>
          </p:nvSpPr>
          <p:spPr bwMode="auto">
            <a:xfrm>
              <a:off x="480" y="1296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4" name="Rectangle 58"/>
            <p:cNvSpPr>
              <a:spLocks noChangeArrowheads="1"/>
            </p:cNvSpPr>
            <p:nvPr/>
          </p:nvSpPr>
          <p:spPr bwMode="auto">
            <a:xfrm>
              <a:off x="480" y="1584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5" name="Rectangle 59"/>
            <p:cNvSpPr>
              <a:spLocks noChangeArrowheads="1"/>
            </p:cNvSpPr>
            <p:nvPr/>
          </p:nvSpPr>
          <p:spPr bwMode="auto">
            <a:xfrm>
              <a:off x="480" y="1872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316" name="AutoShape 60"/>
            <p:cNvSpPr>
              <a:spLocks noChangeArrowheads="1"/>
            </p:cNvSpPr>
            <p:nvPr/>
          </p:nvSpPr>
          <p:spPr bwMode="auto">
            <a:xfrm rot="-5400000">
              <a:off x="312" y="1944"/>
              <a:ext cx="192" cy="528"/>
            </a:xfrm>
            <a:prstGeom prst="flowChartDelay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7" name="Rectangle 61"/>
            <p:cNvSpPr>
              <a:spLocks noChangeArrowheads="1"/>
            </p:cNvSpPr>
            <p:nvPr/>
          </p:nvSpPr>
          <p:spPr bwMode="auto">
            <a:xfrm>
              <a:off x="288" y="816"/>
              <a:ext cx="240" cy="48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8" name="Rectangle 62"/>
            <p:cNvSpPr>
              <a:spLocks noChangeArrowheads="1"/>
            </p:cNvSpPr>
            <p:nvPr/>
          </p:nvSpPr>
          <p:spPr bwMode="auto">
            <a:xfrm>
              <a:off x="240" y="1440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3" name="Group 88"/>
          <p:cNvGrpSpPr>
            <a:grpSpLocks/>
          </p:cNvGrpSpPr>
          <p:nvPr/>
        </p:nvGrpSpPr>
        <p:grpSpPr bwMode="auto">
          <a:xfrm>
            <a:off x="2160588" y="4832350"/>
            <a:ext cx="107950" cy="250825"/>
            <a:chOff x="2010" y="2160"/>
            <a:chExt cx="528" cy="1488"/>
          </a:xfrm>
        </p:grpSpPr>
        <p:sp>
          <p:nvSpPr>
            <p:cNvPr id="2283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4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5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6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7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8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9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0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1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2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3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4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5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6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7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298" name="AutoShape 104"/>
            <p:cNvSpPr>
              <a:spLocks noChangeArrowheads="1"/>
            </p:cNvSpPr>
            <p:nvPr/>
          </p:nvSpPr>
          <p:spPr bwMode="auto">
            <a:xfrm rot="-5400000">
              <a:off x="2178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9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0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4" name="Group 20"/>
          <p:cNvGrpSpPr>
            <a:grpSpLocks/>
          </p:cNvGrpSpPr>
          <p:nvPr/>
        </p:nvGrpSpPr>
        <p:grpSpPr bwMode="auto">
          <a:xfrm>
            <a:off x="1408113" y="4186238"/>
            <a:ext cx="107950" cy="252412"/>
            <a:chOff x="3072" y="768"/>
            <a:chExt cx="528" cy="1488"/>
          </a:xfrm>
        </p:grpSpPr>
        <p:sp>
          <p:nvSpPr>
            <p:cNvPr id="2265" name="Rectangle 21"/>
            <p:cNvSpPr>
              <a:spLocks noChangeArrowheads="1"/>
            </p:cNvSpPr>
            <p:nvPr/>
          </p:nvSpPr>
          <p:spPr bwMode="auto">
            <a:xfrm>
              <a:off x="3168" y="816"/>
              <a:ext cx="336" cy="1392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6" name="Rectangle 22"/>
            <p:cNvSpPr>
              <a:spLocks noChangeArrowheads="1"/>
            </p:cNvSpPr>
            <p:nvPr/>
          </p:nvSpPr>
          <p:spPr bwMode="auto">
            <a:xfrm>
              <a:off x="3168" y="96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7" name="Rectangle 23"/>
            <p:cNvSpPr>
              <a:spLocks noChangeArrowheads="1"/>
            </p:cNvSpPr>
            <p:nvPr/>
          </p:nvSpPr>
          <p:spPr bwMode="auto">
            <a:xfrm>
              <a:off x="3168" y="1104"/>
              <a:ext cx="48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8" name="Rectangle 24"/>
            <p:cNvSpPr>
              <a:spLocks noChangeArrowheads="1"/>
            </p:cNvSpPr>
            <p:nvPr/>
          </p:nvSpPr>
          <p:spPr bwMode="auto">
            <a:xfrm>
              <a:off x="3216" y="110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9" name="Rectangle 25"/>
            <p:cNvSpPr>
              <a:spLocks noChangeArrowheads="1"/>
            </p:cNvSpPr>
            <p:nvPr/>
          </p:nvSpPr>
          <p:spPr bwMode="auto">
            <a:xfrm>
              <a:off x="3168" y="124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0" name="Rectangle 26"/>
            <p:cNvSpPr>
              <a:spLocks noChangeArrowheads="1"/>
            </p:cNvSpPr>
            <p:nvPr/>
          </p:nvSpPr>
          <p:spPr bwMode="auto">
            <a:xfrm>
              <a:off x="3168" y="1536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1" name="Rectangle 27"/>
            <p:cNvSpPr>
              <a:spLocks noChangeArrowheads="1"/>
            </p:cNvSpPr>
            <p:nvPr/>
          </p:nvSpPr>
          <p:spPr bwMode="auto">
            <a:xfrm>
              <a:off x="3168" y="182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2" name="Rectangle 28"/>
            <p:cNvSpPr>
              <a:spLocks noChangeArrowheads="1"/>
            </p:cNvSpPr>
            <p:nvPr/>
          </p:nvSpPr>
          <p:spPr bwMode="auto">
            <a:xfrm>
              <a:off x="3264" y="1392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3" name="Rectangle 29"/>
            <p:cNvSpPr>
              <a:spLocks noChangeArrowheads="1"/>
            </p:cNvSpPr>
            <p:nvPr/>
          </p:nvSpPr>
          <p:spPr bwMode="auto">
            <a:xfrm>
              <a:off x="3264" y="168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4" name="Rectangle 30"/>
            <p:cNvSpPr>
              <a:spLocks noChangeArrowheads="1"/>
            </p:cNvSpPr>
            <p:nvPr/>
          </p:nvSpPr>
          <p:spPr bwMode="auto">
            <a:xfrm>
              <a:off x="3264" y="196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5" name="Rectangle 31"/>
            <p:cNvSpPr>
              <a:spLocks noChangeArrowheads="1"/>
            </p:cNvSpPr>
            <p:nvPr/>
          </p:nvSpPr>
          <p:spPr bwMode="auto">
            <a:xfrm>
              <a:off x="3264" y="816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6" name="Rectangle 32"/>
            <p:cNvSpPr>
              <a:spLocks noChangeArrowheads="1"/>
            </p:cNvSpPr>
            <p:nvPr/>
          </p:nvSpPr>
          <p:spPr bwMode="auto">
            <a:xfrm>
              <a:off x="3408" y="96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7" name="Rectangle 33"/>
            <p:cNvSpPr>
              <a:spLocks noChangeArrowheads="1"/>
            </p:cNvSpPr>
            <p:nvPr/>
          </p:nvSpPr>
          <p:spPr bwMode="auto">
            <a:xfrm>
              <a:off x="3408" y="124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8" name="Rectangle 34"/>
            <p:cNvSpPr>
              <a:spLocks noChangeArrowheads="1"/>
            </p:cNvSpPr>
            <p:nvPr/>
          </p:nvSpPr>
          <p:spPr bwMode="auto">
            <a:xfrm>
              <a:off x="3408" y="1536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9" name="Rectangle 35"/>
            <p:cNvSpPr>
              <a:spLocks noChangeArrowheads="1"/>
            </p:cNvSpPr>
            <p:nvPr/>
          </p:nvSpPr>
          <p:spPr bwMode="auto">
            <a:xfrm>
              <a:off x="3408" y="182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280" name="AutoShape 36"/>
            <p:cNvSpPr>
              <a:spLocks noChangeArrowheads="1"/>
            </p:cNvSpPr>
            <p:nvPr/>
          </p:nvSpPr>
          <p:spPr bwMode="auto">
            <a:xfrm rot="-5400000">
              <a:off x="3240" y="1896"/>
              <a:ext cx="192" cy="528"/>
            </a:xfrm>
            <a:prstGeom prst="flowChartDelay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1" name="Rectangle 37"/>
            <p:cNvSpPr>
              <a:spLocks noChangeArrowheads="1"/>
            </p:cNvSpPr>
            <p:nvPr/>
          </p:nvSpPr>
          <p:spPr bwMode="auto">
            <a:xfrm>
              <a:off x="3216" y="768"/>
              <a:ext cx="240" cy="48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2" name="Rectangle 38"/>
            <p:cNvSpPr>
              <a:spLocks noChangeArrowheads="1"/>
            </p:cNvSpPr>
            <p:nvPr/>
          </p:nvSpPr>
          <p:spPr bwMode="auto">
            <a:xfrm>
              <a:off x="3168" y="1392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5" name="Group 88"/>
          <p:cNvGrpSpPr>
            <a:grpSpLocks/>
          </p:cNvGrpSpPr>
          <p:nvPr/>
        </p:nvGrpSpPr>
        <p:grpSpPr bwMode="auto">
          <a:xfrm>
            <a:off x="2268538" y="2563813"/>
            <a:ext cx="107950" cy="250825"/>
            <a:chOff x="2010" y="2160"/>
            <a:chExt cx="528" cy="1488"/>
          </a:xfrm>
        </p:grpSpPr>
        <p:sp>
          <p:nvSpPr>
            <p:cNvPr id="2247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48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49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0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1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2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3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4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5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6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7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8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9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0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1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262" name="AutoShape 104"/>
            <p:cNvSpPr>
              <a:spLocks noChangeArrowheads="1"/>
            </p:cNvSpPr>
            <p:nvPr/>
          </p:nvSpPr>
          <p:spPr bwMode="auto">
            <a:xfrm rot="-5400000">
              <a:off x="2178" y="3288"/>
              <a:ext cx="192" cy="528"/>
            </a:xfrm>
            <a:prstGeom prst="flowChartDelay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3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4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6" name="Group 75"/>
          <p:cNvGrpSpPr>
            <a:grpSpLocks/>
          </p:cNvGrpSpPr>
          <p:nvPr/>
        </p:nvGrpSpPr>
        <p:grpSpPr bwMode="auto">
          <a:xfrm>
            <a:off x="6524625" y="3535363"/>
            <a:ext cx="71438" cy="252412"/>
            <a:chOff x="4560" y="912"/>
            <a:chExt cx="192" cy="1344"/>
          </a:xfrm>
        </p:grpSpPr>
        <p:sp>
          <p:nvSpPr>
            <p:cNvPr id="2244" name="Rectangle 76"/>
            <p:cNvSpPr>
              <a:spLocks noChangeArrowheads="1"/>
            </p:cNvSpPr>
            <p:nvPr/>
          </p:nvSpPr>
          <p:spPr bwMode="auto">
            <a:xfrm>
              <a:off x="4560" y="1200"/>
              <a:ext cx="192" cy="1056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45" name="AutoShape 77"/>
            <p:cNvSpPr>
              <a:spLocks noChangeArrowheads="1"/>
            </p:cNvSpPr>
            <p:nvPr/>
          </p:nvSpPr>
          <p:spPr bwMode="auto">
            <a:xfrm>
              <a:off x="4560" y="912"/>
              <a:ext cx="192" cy="192"/>
            </a:xfrm>
            <a:prstGeom prst="triangle">
              <a:avLst>
                <a:gd name="adj" fmla="val 50000"/>
              </a:avLst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46" name="Rectangle 78"/>
            <p:cNvSpPr>
              <a:spLocks noChangeArrowheads="1"/>
            </p:cNvSpPr>
            <p:nvPr/>
          </p:nvSpPr>
          <p:spPr bwMode="auto">
            <a:xfrm>
              <a:off x="4560" y="1488"/>
              <a:ext cx="192" cy="288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7" name="426 Grupo"/>
          <p:cNvGrpSpPr>
            <a:grpSpLocks/>
          </p:cNvGrpSpPr>
          <p:nvPr/>
        </p:nvGrpSpPr>
        <p:grpSpPr bwMode="auto">
          <a:xfrm>
            <a:off x="3571875" y="2768600"/>
            <a:ext cx="71438" cy="242888"/>
            <a:chOff x="2311890" y="5223666"/>
            <a:chExt cx="241608" cy="1918051"/>
          </a:xfrm>
        </p:grpSpPr>
        <p:sp>
          <p:nvSpPr>
            <p:cNvPr id="428" name="427 Rectángulo"/>
            <p:cNvSpPr/>
            <p:nvPr/>
          </p:nvSpPr>
          <p:spPr>
            <a:xfrm>
              <a:off x="2370951" y="5712584"/>
              <a:ext cx="118119" cy="1429133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/>
            </a:p>
          </p:txBody>
        </p:sp>
        <p:sp>
          <p:nvSpPr>
            <p:cNvPr id="429" name="428 Rectángulo"/>
            <p:cNvSpPr/>
            <p:nvPr/>
          </p:nvSpPr>
          <p:spPr>
            <a:xfrm>
              <a:off x="2311890" y="5223666"/>
              <a:ext cx="241608" cy="564135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/>
            </a:p>
          </p:txBody>
        </p:sp>
      </p:grpSp>
      <p:sp>
        <p:nvSpPr>
          <p:cNvPr id="599" name="Text Box 331"/>
          <p:cNvSpPr txBox="1">
            <a:spLocks noChangeArrowheads="1"/>
          </p:cNvSpPr>
          <p:nvPr/>
        </p:nvSpPr>
        <p:spPr bwMode="auto">
          <a:xfrm>
            <a:off x="1905406" y="2434624"/>
            <a:ext cx="571504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spcFirstLastPara="1">
            <a:prstTxWarp prst="textArchUp">
              <a:avLst>
                <a:gd name="adj" fmla="val 11583617"/>
              </a:avLst>
            </a:prstTxWarp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 sz="600" dirty="0">
                <a:latin typeface="Arial" charset="0"/>
                <a:cs typeface="Arial" charset="0"/>
              </a:rPr>
              <a:t>I. Doña </a:t>
            </a:r>
            <a:r>
              <a:rPr lang="es-ES" sz="600" dirty="0" err="1">
                <a:latin typeface="Arial" charset="0"/>
                <a:cs typeface="Arial" charset="0"/>
              </a:rPr>
              <a:t>Sebastiana</a:t>
            </a:r>
            <a:endParaRPr lang="es-ES" sz="600" dirty="0">
              <a:latin typeface="Arial" charset="0"/>
              <a:cs typeface="Arial" charset="0"/>
            </a:endParaRPr>
          </a:p>
        </p:txBody>
      </p:sp>
      <p:sp>
        <p:nvSpPr>
          <p:cNvPr id="2191" name="Text Box 14"/>
          <p:cNvSpPr txBox="1">
            <a:spLocks noChangeArrowheads="1"/>
          </p:cNvSpPr>
          <p:nvPr/>
        </p:nvSpPr>
        <p:spPr bwMode="auto">
          <a:xfrm rot="-3197275">
            <a:off x="7167563" y="3556000"/>
            <a:ext cx="7239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Coronel</a:t>
            </a:r>
          </a:p>
        </p:txBody>
      </p:sp>
      <p:sp>
        <p:nvSpPr>
          <p:cNvPr id="2192" name="Text Box 14"/>
          <p:cNvSpPr txBox="1">
            <a:spLocks noChangeArrowheads="1"/>
          </p:cNvSpPr>
          <p:nvPr/>
        </p:nvSpPr>
        <p:spPr bwMode="auto">
          <a:xfrm rot="-3197275">
            <a:off x="5472272" y="2864292"/>
            <a:ext cx="8636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</a:t>
            </a:r>
            <a:r>
              <a:rPr lang="es-ES_tradnl" sz="600" dirty="0" smtClean="0">
                <a:latin typeface="Arial" charset="0"/>
              </a:rPr>
              <a:t>Astilleros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2193" name="Text Box 14"/>
          <p:cNvSpPr txBox="1">
            <a:spLocks noChangeArrowheads="1"/>
          </p:cNvSpPr>
          <p:nvPr/>
        </p:nvSpPr>
        <p:spPr bwMode="auto">
          <a:xfrm rot="-3197275">
            <a:off x="6453188" y="3244850"/>
            <a:ext cx="722312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400" dirty="0">
                <a:latin typeface="Arial" charset="0"/>
              </a:rPr>
              <a:t>Pta. Barranco</a:t>
            </a:r>
          </a:p>
        </p:txBody>
      </p:sp>
      <p:graphicFrame>
        <p:nvGraphicFramePr>
          <p:cNvPr id="379" name="378 Tabla"/>
          <p:cNvGraphicFramePr>
            <a:graphicFrameLocks noGrp="1"/>
          </p:cNvGraphicFramePr>
          <p:nvPr/>
        </p:nvGraphicFramePr>
        <p:xfrm>
          <a:off x="928662" y="1714488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RV: 130°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RC: 120°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80" name="379 Tabla"/>
          <p:cNvGraphicFramePr>
            <a:graphicFrameLocks noGrp="1"/>
          </p:cNvGraphicFramePr>
          <p:nvPr/>
        </p:nvGraphicFramePr>
        <p:xfrm>
          <a:off x="3143240" y="3500438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RV: 105°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RC: 095°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81" name="380 Tabla"/>
          <p:cNvGraphicFramePr>
            <a:graphicFrameLocks noGrp="1"/>
          </p:cNvGraphicFramePr>
          <p:nvPr/>
        </p:nvGraphicFramePr>
        <p:xfrm>
          <a:off x="2357422" y="3286124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RV: 085°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RC: 075°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82" name="381 Tabla"/>
          <p:cNvGraphicFramePr>
            <a:graphicFrameLocks noGrp="1"/>
          </p:cNvGraphicFramePr>
          <p:nvPr/>
        </p:nvGraphicFramePr>
        <p:xfrm>
          <a:off x="5330384" y="2425496"/>
          <a:ext cx="598938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98938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RV: 098°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RC: 088°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83" name="382 Tabla"/>
          <p:cNvGraphicFramePr>
            <a:graphicFrameLocks noGrp="1"/>
          </p:cNvGraphicFramePr>
          <p:nvPr/>
        </p:nvGraphicFramePr>
        <p:xfrm>
          <a:off x="7500938" y="4929188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RV: 120°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RC: 111°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0" name="359 Tabla"/>
          <p:cNvGraphicFramePr>
            <a:graphicFrameLocks noGrp="1"/>
          </p:cNvGraphicFramePr>
          <p:nvPr/>
        </p:nvGraphicFramePr>
        <p:xfrm>
          <a:off x="4000496" y="22820"/>
          <a:ext cx="2732313" cy="18345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751"/>
                <a:gridCol w="1214447"/>
                <a:gridCol w="272113"/>
                <a:gridCol w="960002"/>
              </a:tblGrid>
              <a:tr h="217302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L°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REFERENCIA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L°</a:t>
                      </a:r>
                    </a:p>
                    <a:p>
                      <a:pPr algn="ctr"/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REFERENCIA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marL="0" indent="0"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A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PTA. HUECHUCUICUI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O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REDONDA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BARRANCAS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ASTILLERO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C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GUAPACHO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Q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PUGUEÑUN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D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FARO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CORONA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R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ESPOLON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YUSTE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tabLst/>
                      </a:pPr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S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ISLA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LACAO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F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AHUI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tabLst/>
                      </a:pPr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T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QUETRELQUEN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G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ISLOTE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COCHINOS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U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SAN GALLAN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H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PIHUJO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V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BARRANCO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BA. DOÑA SEBASTIANA  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W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REMOLINOS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J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BA. DOÑA SEBASTIANA  S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X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CORONEL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44422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K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CHOCOI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Y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SOLEDAD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L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CORRALES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Z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BA. PTO. CHACAO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M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PICUTA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A`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TRES CRUCES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58062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LENQUI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B`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TIQUE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</a:tbl>
          </a:graphicData>
        </a:graphic>
      </p:graphicFrame>
      <p:grpSp>
        <p:nvGrpSpPr>
          <p:cNvPr id="18" name="390 Grupo"/>
          <p:cNvGrpSpPr/>
          <p:nvPr/>
        </p:nvGrpSpPr>
        <p:grpSpPr>
          <a:xfrm>
            <a:off x="642910" y="1571612"/>
            <a:ext cx="7207922" cy="3096344"/>
            <a:chOff x="642910" y="1556792"/>
            <a:chExt cx="7207922" cy="3096344"/>
          </a:xfrm>
        </p:grpSpPr>
        <p:sp>
          <p:nvSpPr>
            <p:cNvPr id="359" name="358 CuadroTexto"/>
            <p:cNvSpPr txBox="1"/>
            <p:nvPr/>
          </p:nvSpPr>
          <p:spPr>
            <a:xfrm>
              <a:off x="1202412" y="3379896"/>
              <a:ext cx="288032" cy="288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D</a:t>
              </a:r>
              <a:endParaRPr lang="es-MX" dirty="0"/>
            </a:p>
          </p:txBody>
        </p:sp>
        <p:sp>
          <p:nvSpPr>
            <p:cNvPr id="361" name="360 CuadroTexto"/>
            <p:cNvSpPr txBox="1"/>
            <p:nvPr/>
          </p:nvSpPr>
          <p:spPr>
            <a:xfrm>
              <a:off x="1475656" y="4221088"/>
              <a:ext cx="288032" cy="288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F</a:t>
              </a:r>
              <a:endParaRPr lang="es-MX" dirty="0"/>
            </a:p>
          </p:txBody>
        </p:sp>
        <p:sp>
          <p:nvSpPr>
            <p:cNvPr id="362" name="361 CuadroTexto"/>
            <p:cNvSpPr txBox="1"/>
            <p:nvPr/>
          </p:nvSpPr>
          <p:spPr>
            <a:xfrm>
              <a:off x="2123728" y="4365104"/>
              <a:ext cx="288032" cy="288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G</a:t>
              </a:r>
              <a:endParaRPr lang="es-MX" dirty="0"/>
            </a:p>
          </p:txBody>
        </p:sp>
        <p:sp>
          <p:nvSpPr>
            <p:cNvPr id="363" name="362 CuadroTexto"/>
            <p:cNvSpPr txBox="1"/>
            <p:nvPr/>
          </p:nvSpPr>
          <p:spPr>
            <a:xfrm>
              <a:off x="3857620" y="4214818"/>
              <a:ext cx="2880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H</a:t>
              </a:r>
              <a:endParaRPr lang="es-MX" dirty="0"/>
            </a:p>
          </p:txBody>
        </p:sp>
        <p:sp>
          <p:nvSpPr>
            <p:cNvPr id="364" name="363 CuadroTexto"/>
            <p:cNvSpPr txBox="1"/>
            <p:nvPr/>
          </p:nvSpPr>
          <p:spPr>
            <a:xfrm>
              <a:off x="2339752" y="2636912"/>
              <a:ext cx="288032" cy="288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J</a:t>
              </a:r>
              <a:endParaRPr lang="es-MX" dirty="0"/>
            </a:p>
          </p:txBody>
        </p:sp>
        <p:sp>
          <p:nvSpPr>
            <p:cNvPr id="365" name="364 CuadroTexto"/>
            <p:cNvSpPr txBox="1"/>
            <p:nvPr/>
          </p:nvSpPr>
          <p:spPr>
            <a:xfrm>
              <a:off x="1835696" y="2204864"/>
              <a:ext cx="288032" cy="288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I</a:t>
              </a:r>
              <a:endParaRPr lang="es-MX" dirty="0"/>
            </a:p>
          </p:txBody>
        </p:sp>
        <p:sp>
          <p:nvSpPr>
            <p:cNvPr id="366" name="365 CuadroTexto"/>
            <p:cNvSpPr txBox="1"/>
            <p:nvPr/>
          </p:nvSpPr>
          <p:spPr>
            <a:xfrm>
              <a:off x="2339752" y="1556792"/>
              <a:ext cx="288032" cy="288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s-MX" dirty="0"/>
            </a:p>
          </p:txBody>
        </p:sp>
        <p:sp>
          <p:nvSpPr>
            <p:cNvPr id="368" name="367 CuadroTexto"/>
            <p:cNvSpPr txBox="1"/>
            <p:nvPr/>
          </p:nvSpPr>
          <p:spPr>
            <a:xfrm>
              <a:off x="642910" y="3219836"/>
              <a:ext cx="288032" cy="288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C</a:t>
              </a:r>
              <a:endParaRPr lang="es-MX" dirty="0"/>
            </a:p>
          </p:txBody>
        </p:sp>
        <p:sp>
          <p:nvSpPr>
            <p:cNvPr id="369" name="368 CuadroTexto"/>
            <p:cNvSpPr txBox="1"/>
            <p:nvPr/>
          </p:nvSpPr>
          <p:spPr>
            <a:xfrm>
              <a:off x="4173488" y="3809050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Q</a:t>
              </a:r>
              <a:endParaRPr lang="es-MX" dirty="0"/>
            </a:p>
          </p:txBody>
        </p:sp>
        <p:sp>
          <p:nvSpPr>
            <p:cNvPr id="370" name="369 CuadroTexto"/>
            <p:cNvSpPr txBox="1"/>
            <p:nvPr/>
          </p:nvSpPr>
          <p:spPr>
            <a:xfrm>
              <a:off x="5745124" y="3009125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P</a:t>
              </a:r>
              <a:endParaRPr lang="es-MX" dirty="0"/>
            </a:p>
          </p:txBody>
        </p:sp>
        <p:sp>
          <p:nvSpPr>
            <p:cNvPr id="371" name="370 CuadroTexto"/>
            <p:cNvSpPr txBox="1"/>
            <p:nvPr/>
          </p:nvSpPr>
          <p:spPr>
            <a:xfrm>
              <a:off x="5072066" y="2852936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O</a:t>
              </a:r>
              <a:endParaRPr lang="es-MX" dirty="0"/>
            </a:p>
          </p:txBody>
        </p:sp>
        <p:sp>
          <p:nvSpPr>
            <p:cNvPr id="372" name="371 CuadroTexto"/>
            <p:cNvSpPr txBox="1"/>
            <p:nvPr/>
          </p:nvSpPr>
          <p:spPr>
            <a:xfrm>
              <a:off x="4644008" y="2780928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N</a:t>
              </a:r>
              <a:endParaRPr lang="es-MX" dirty="0"/>
            </a:p>
          </p:txBody>
        </p:sp>
        <p:sp>
          <p:nvSpPr>
            <p:cNvPr id="373" name="372 CuadroTexto"/>
            <p:cNvSpPr txBox="1"/>
            <p:nvPr/>
          </p:nvSpPr>
          <p:spPr>
            <a:xfrm>
              <a:off x="3851920" y="2852936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M</a:t>
              </a:r>
              <a:endParaRPr lang="es-MX" dirty="0"/>
            </a:p>
          </p:txBody>
        </p:sp>
        <p:sp>
          <p:nvSpPr>
            <p:cNvPr id="374" name="373 CuadroTexto"/>
            <p:cNvSpPr txBox="1"/>
            <p:nvPr/>
          </p:nvSpPr>
          <p:spPr>
            <a:xfrm>
              <a:off x="3214678" y="2651935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L</a:t>
              </a:r>
              <a:endParaRPr lang="es-MX" dirty="0"/>
            </a:p>
          </p:txBody>
        </p:sp>
        <p:sp>
          <p:nvSpPr>
            <p:cNvPr id="375" name="374 CuadroTexto"/>
            <p:cNvSpPr txBox="1"/>
            <p:nvPr/>
          </p:nvSpPr>
          <p:spPr>
            <a:xfrm>
              <a:off x="2699792" y="2492896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K</a:t>
              </a:r>
              <a:endParaRPr lang="es-MX" dirty="0"/>
            </a:p>
          </p:txBody>
        </p:sp>
        <p:sp>
          <p:nvSpPr>
            <p:cNvPr id="376" name="375 CuadroTexto"/>
            <p:cNvSpPr txBox="1"/>
            <p:nvPr/>
          </p:nvSpPr>
          <p:spPr>
            <a:xfrm>
              <a:off x="7452320" y="3717032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s-MX" dirty="0"/>
            </a:p>
          </p:txBody>
        </p:sp>
        <p:sp>
          <p:nvSpPr>
            <p:cNvPr id="377" name="376 CuadroTexto"/>
            <p:cNvSpPr txBox="1"/>
            <p:nvPr/>
          </p:nvSpPr>
          <p:spPr>
            <a:xfrm>
              <a:off x="6993462" y="3653211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X</a:t>
              </a:r>
              <a:endParaRPr lang="es-MX" dirty="0"/>
            </a:p>
          </p:txBody>
        </p:sp>
        <p:sp>
          <p:nvSpPr>
            <p:cNvPr id="384" name="383 CuadroTexto"/>
            <p:cNvSpPr txBox="1"/>
            <p:nvPr/>
          </p:nvSpPr>
          <p:spPr>
            <a:xfrm>
              <a:off x="6657418" y="3375850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V</a:t>
              </a:r>
              <a:endParaRPr lang="es-MX" dirty="0"/>
            </a:p>
          </p:txBody>
        </p:sp>
        <p:sp>
          <p:nvSpPr>
            <p:cNvPr id="385" name="384 CuadroTexto"/>
            <p:cNvSpPr txBox="1"/>
            <p:nvPr/>
          </p:nvSpPr>
          <p:spPr>
            <a:xfrm>
              <a:off x="5076056" y="3956498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S</a:t>
              </a:r>
              <a:endParaRPr lang="es-MX" dirty="0"/>
            </a:p>
          </p:txBody>
        </p:sp>
        <p:sp>
          <p:nvSpPr>
            <p:cNvPr id="386" name="385 CuadroTexto"/>
            <p:cNvSpPr txBox="1"/>
            <p:nvPr/>
          </p:nvSpPr>
          <p:spPr>
            <a:xfrm>
              <a:off x="6084168" y="3933056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U</a:t>
              </a:r>
              <a:endParaRPr lang="es-MX" dirty="0"/>
            </a:p>
          </p:txBody>
        </p:sp>
        <p:sp>
          <p:nvSpPr>
            <p:cNvPr id="387" name="386 CuadroTexto"/>
            <p:cNvSpPr txBox="1"/>
            <p:nvPr/>
          </p:nvSpPr>
          <p:spPr>
            <a:xfrm>
              <a:off x="5508104" y="3861048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T</a:t>
              </a:r>
              <a:endParaRPr lang="es-MX" dirty="0"/>
            </a:p>
          </p:txBody>
        </p:sp>
        <p:sp>
          <p:nvSpPr>
            <p:cNvPr id="388" name="387 CuadroTexto"/>
            <p:cNvSpPr txBox="1"/>
            <p:nvPr/>
          </p:nvSpPr>
          <p:spPr>
            <a:xfrm>
              <a:off x="6715140" y="4366447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Z</a:t>
              </a:r>
              <a:endParaRPr lang="es-MX" dirty="0"/>
            </a:p>
          </p:txBody>
        </p:sp>
        <p:sp>
          <p:nvSpPr>
            <p:cNvPr id="389" name="388 CuadroTexto"/>
            <p:cNvSpPr txBox="1"/>
            <p:nvPr/>
          </p:nvSpPr>
          <p:spPr>
            <a:xfrm>
              <a:off x="7050500" y="4199998"/>
              <a:ext cx="421312" cy="2849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A`</a:t>
              </a:r>
              <a:endParaRPr lang="es-MX" dirty="0"/>
            </a:p>
          </p:txBody>
        </p:sp>
      </p:grpSp>
      <p:sp>
        <p:nvSpPr>
          <p:cNvPr id="392" name="Text Box 191"/>
          <p:cNvSpPr txBox="1">
            <a:spLocks noChangeArrowheads="1"/>
          </p:cNvSpPr>
          <p:nvPr/>
        </p:nvSpPr>
        <p:spPr bwMode="auto">
          <a:xfrm>
            <a:off x="3275856" y="2276872"/>
            <a:ext cx="53498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s-ES_tradnl" sz="600" b="1" dirty="0">
              <a:solidFill>
                <a:srgbClr val="0070C0"/>
              </a:solidFill>
              <a:latin typeface="Arial" charset="0"/>
            </a:endParaRPr>
          </a:p>
        </p:txBody>
      </p:sp>
      <p:grpSp>
        <p:nvGrpSpPr>
          <p:cNvPr id="19" name="Group 44"/>
          <p:cNvGrpSpPr>
            <a:grpSpLocks/>
          </p:cNvGrpSpPr>
          <p:nvPr/>
        </p:nvGrpSpPr>
        <p:grpSpPr bwMode="auto">
          <a:xfrm>
            <a:off x="7668344" y="3501008"/>
            <a:ext cx="107950" cy="252412"/>
            <a:chOff x="144" y="816"/>
            <a:chExt cx="528" cy="1488"/>
          </a:xfrm>
        </p:grpSpPr>
        <p:sp>
          <p:nvSpPr>
            <p:cNvPr id="394" name="Rectangle 45"/>
            <p:cNvSpPr>
              <a:spLocks noChangeArrowheads="1"/>
            </p:cNvSpPr>
            <p:nvPr/>
          </p:nvSpPr>
          <p:spPr bwMode="auto">
            <a:xfrm>
              <a:off x="240" y="864"/>
              <a:ext cx="336" cy="1392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95" name="Rectangle 46"/>
            <p:cNvSpPr>
              <a:spLocks noChangeArrowheads="1"/>
            </p:cNvSpPr>
            <p:nvPr/>
          </p:nvSpPr>
          <p:spPr bwMode="auto">
            <a:xfrm>
              <a:off x="240" y="100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96" name="Rectangle 47"/>
            <p:cNvSpPr>
              <a:spLocks noChangeArrowheads="1"/>
            </p:cNvSpPr>
            <p:nvPr/>
          </p:nvSpPr>
          <p:spPr bwMode="auto">
            <a:xfrm>
              <a:off x="240" y="1152"/>
              <a:ext cx="48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98" name="Rectangle 48"/>
            <p:cNvSpPr>
              <a:spLocks noChangeArrowheads="1"/>
            </p:cNvSpPr>
            <p:nvPr/>
          </p:nvSpPr>
          <p:spPr bwMode="auto">
            <a:xfrm>
              <a:off x="288" y="115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99" name="Rectangle 49"/>
            <p:cNvSpPr>
              <a:spLocks noChangeArrowheads="1"/>
            </p:cNvSpPr>
            <p:nvPr/>
          </p:nvSpPr>
          <p:spPr bwMode="auto">
            <a:xfrm>
              <a:off x="240" y="1296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0" name="Rectangle 50"/>
            <p:cNvSpPr>
              <a:spLocks noChangeArrowheads="1"/>
            </p:cNvSpPr>
            <p:nvPr/>
          </p:nvSpPr>
          <p:spPr bwMode="auto">
            <a:xfrm>
              <a:off x="240" y="1584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1" name="Rectangle 51"/>
            <p:cNvSpPr>
              <a:spLocks noChangeArrowheads="1"/>
            </p:cNvSpPr>
            <p:nvPr/>
          </p:nvSpPr>
          <p:spPr bwMode="auto">
            <a:xfrm>
              <a:off x="240" y="187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3" name="Rectangle 52"/>
            <p:cNvSpPr>
              <a:spLocks noChangeArrowheads="1"/>
            </p:cNvSpPr>
            <p:nvPr/>
          </p:nvSpPr>
          <p:spPr bwMode="auto">
            <a:xfrm>
              <a:off x="336" y="1440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4" name="Rectangle 53"/>
            <p:cNvSpPr>
              <a:spLocks noChangeArrowheads="1"/>
            </p:cNvSpPr>
            <p:nvPr/>
          </p:nvSpPr>
          <p:spPr bwMode="auto">
            <a:xfrm>
              <a:off x="336" y="172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5" name="Rectangle 54"/>
            <p:cNvSpPr>
              <a:spLocks noChangeArrowheads="1"/>
            </p:cNvSpPr>
            <p:nvPr/>
          </p:nvSpPr>
          <p:spPr bwMode="auto">
            <a:xfrm>
              <a:off x="336" y="2016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6" name="Rectangle 55"/>
            <p:cNvSpPr>
              <a:spLocks noChangeArrowheads="1"/>
            </p:cNvSpPr>
            <p:nvPr/>
          </p:nvSpPr>
          <p:spPr bwMode="auto">
            <a:xfrm>
              <a:off x="336" y="864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7" name="Rectangle 56"/>
            <p:cNvSpPr>
              <a:spLocks noChangeArrowheads="1"/>
            </p:cNvSpPr>
            <p:nvPr/>
          </p:nvSpPr>
          <p:spPr bwMode="auto">
            <a:xfrm>
              <a:off x="480" y="1008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8" name="Rectangle 57"/>
            <p:cNvSpPr>
              <a:spLocks noChangeArrowheads="1"/>
            </p:cNvSpPr>
            <p:nvPr/>
          </p:nvSpPr>
          <p:spPr bwMode="auto">
            <a:xfrm>
              <a:off x="480" y="1296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9" name="Rectangle 58"/>
            <p:cNvSpPr>
              <a:spLocks noChangeArrowheads="1"/>
            </p:cNvSpPr>
            <p:nvPr/>
          </p:nvSpPr>
          <p:spPr bwMode="auto">
            <a:xfrm>
              <a:off x="480" y="1584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10" name="Rectangle 59"/>
            <p:cNvSpPr>
              <a:spLocks noChangeArrowheads="1"/>
            </p:cNvSpPr>
            <p:nvPr/>
          </p:nvSpPr>
          <p:spPr bwMode="auto">
            <a:xfrm>
              <a:off x="480" y="1872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11" name="AutoShape 60"/>
            <p:cNvSpPr>
              <a:spLocks noChangeArrowheads="1"/>
            </p:cNvSpPr>
            <p:nvPr/>
          </p:nvSpPr>
          <p:spPr bwMode="auto">
            <a:xfrm rot="-5400000">
              <a:off x="312" y="1944"/>
              <a:ext cx="192" cy="528"/>
            </a:xfrm>
            <a:prstGeom prst="flowChartDelay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12" name="Rectangle 61"/>
            <p:cNvSpPr>
              <a:spLocks noChangeArrowheads="1"/>
            </p:cNvSpPr>
            <p:nvPr/>
          </p:nvSpPr>
          <p:spPr bwMode="auto">
            <a:xfrm>
              <a:off x="288" y="816"/>
              <a:ext cx="240" cy="48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14" name="Rectangle 62"/>
            <p:cNvSpPr>
              <a:spLocks noChangeArrowheads="1"/>
            </p:cNvSpPr>
            <p:nvPr/>
          </p:nvSpPr>
          <p:spPr bwMode="auto">
            <a:xfrm>
              <a:off x="240" y="1440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20" name="Group 44"/>
          <p:cNvGrpSpPr>
            <a:grpSpLocks/>
          </p:cNvGrpSpPr>
          <p:nvPr/>
        </p:nvGrpSpPr>
        <p:grpSpPr bwMode="auto">
          <a:xfrm>
            <a:off x="7956376" y="3356992"/>
            <a:ext cx="107950" cy="252412"/>
            <a:chOff x="144" y="816"/>
            <a:chExt cx="528" cy="1488"/>
          </a:xfrm>
        </p:grpSpPr>
        <p:sp>
          <p:nvSpPr>
            <p:cNvPr id="416" name="Rectangle 45"/>
            <p:cNvSpPr>
              <a:spLocks noChangeArrowheads="1"/>
            </p:cNvSpPr>
            <p:nvPr/>
          </p:nvSpPr>
          <p:spPr bwMode="auto">
            <a:xfrm>
              <a:off x="240" y="864"/>
              <a:ext cx="336" cy="1392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17" name="Rectangle 46"/>
            <p:cNvSpPr>
              <a:spLocks noChangeArrowheads="1"/>
            </p:cNvSpPr>
            <p:nvPr/>
          </p:nvSpPr>
          <p:spPr bwMode="auto">
            <a:xfrm>
              <a:off x="240" y="100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18" name="Rectangle 47"/>
            <p:cNvSpPr>
              <a:spLocks noChangeArrowheads="1"/>
            </p:cNvSpPr>
            <p:nvPr/>
          </p:nvSpPr>
          <p:spPr bwMode="auto">
            <a:xfrm>
              <a:off x="240" y="1152"/>
              <a:ext cx="48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19" name="Rectangle 48"/>
            <p:cNvSpPr>
              <a:spLocks noChangeArrowheads="1"/>
            </p:cNvSpPr>
            <p:nvPr/>
          </p:nvSpPr>
          <p:spPr bwMode="auto">
            <a:xfrm>
              <a:off x="288" y="115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0" name="Rectangle 49"/>
            <p:cNvSpPr>
              <a:spLocks noChangeArrowheads="1"/>
            </p:cNvSpPr>
            <p:nvPr/>
          </p:nvSpPr>
          <p:spPr bwMode="auto">
            <a:xfrm>
              <a:off x="240" y="1296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1" name="Rectangle 50"/>
            <p:cNvSpPr>
              <a:spLocks noChangeArrowheads="1"/>
            </p:cNvSpPr>
            <p:nvPr/>
          </p:nvSpPr>
          <p:spPr bwMode="auto">
            <a:xfrm>
              <a:off x="240" y="1584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2" name="Rectangle 51"/>
            <p:cNvSpPr>
              <a:spLocks noChangeArrowheads="1"/>
            </p:cNvSpPr>
            <p:nvPr/>
          </p:nvSpPr>
          <p:spPr bwMode="auto">
            <a:xfrm>
              <a:off x="240" y="187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3" name="Rectangle 52"/>
            <p:cNvSpPr>
              <a:spLocks noChangeArrowheads="1"/>
            </p:cNvSpPr>
            <p:nvPr/>
          </p:nvSpPr>
          <p:spPr bwMode="auto">
            <a:xfrm>
              <a:off x="336" y="1440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4" name="Rectangle 53"/>
            <p:cNvSpPr>
              <a:spLocks noChangeArrowheads="1"/>
            </p:cNvSpPr>
            <p:nvPr/>
          </p:nvSpPr>
          <p:spPr bwMode="auto">
            <a:xfrm>
              <a:off x="336" y="172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5" name="Rectangle 54"/>
            <p:cNvSpPr>
              <a:spLocks noChangeArrowheads="1"/>
            </p:cNvSpPr>
            <p:nvPr/>
          </p:nvSpPr>
          <p:spPr bwMode="auto">
            <a:xfrm>
              <a:off x="336" y="2016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6" name="Rectangle 55"/>
            <p:cNvSpPr>
              <a:spLocks noChangeArrowheads="1"/>
            </p:cNvSpPr>
            <p:nvPr/>
          </p:nvSpPr>
          <p:spPr bwMode="auto">
            <a:xfrm>
              <a:off x="336" y="864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7" name="Rectangle 56"/>
            <p:cNvSpPr>
              <a:spLocks noChangeArrowheads="1"/>
            </p:cNvSpPr>
            <p:nvPr/>
          </p:nvSpPr>
          <p:spPr bwMode="auto">
            <a:xfrm>
              <a:off x="480" y="1008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0" name="Rectangle 57"/>
            <p:cNvSpPr>
              <a:spLocks noChangeArrowheads="1"/>
            </p:cNvSpPr>
            <p:nvPr/>
          </p:nvSpPr>
          <p:spPr bwMode="auto">
            <a:xfrm>
              <a:off x="480" y="1296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1" name="Rectangle 58"/>
            <p:cNvSpPr>
              <a:spLocks noChangeArrowheads="1"/>
            </p:cNvSpPr>
            <p:nvPr/>
          </p:nvSpPr>
          <p:spPr bwMode="auto">
            <a:xfrm>
              <a:off x="480" y="1584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2" name="Rectangle 59"/>
            <p:cNvSpPr>
              <a:spLocks noChangeArrowheads="1"/>
            </p:cNvSpPr>
            <p:nvPr/>
          </p:nvSpPr>
          <p:spPr bwMode="auto">
            <a:xfrm>
              <a:off x="480" y="1872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33" name="AutoShape 60"/>
            <p:cNvSpPr>
              <a:spLocks noChangeArrowheads="1"/>
            </p:cNvSpPr>
            <p:nvPr/>
          </p:nvSpPr>
          <p:spPr bwMode="auto">
            <a:xfrm rot="-5400000">
              <a:off x="312" y="1944"/>
              <a:ext cx="192" cy="528"/>
            </a:xfrm>
            <a:prstGeom prst="flowChartDelay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4" name="Rectangle 61"/>
            <p:cNvSpPr>
              <a:spLocks noChangeArrowheads="1"/>
            </p:cNvSpPr>
            <p:nvPr/>
          </p:nvSpPr>
          <p:spPr bwMode="auto">
            <a:xfrm>
              <a:off x="288" y="816"/>
              <a:ext cx="240" cy="48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5" name="Rectangle 62"/>
            <p:cNvSpPr>
              <a:spLocks noChangeArrowheads="1"/>
            </p:cNvSpPr>
            <p:nvPr/>
          </p:nvSpPr>
          <p:spPr bwMode="auto">
            <a:xfrm>
              <a:off x="240" y="1440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21" name="Group 44"/>
          <p:cNvGrpSpPr>
            <a:grpSpLocks/>
          </p:cNvGrpSpPr>
          <p:nvPr/>
        </p:nvGrpSpPr>
        <p:grpSpPr bwMode="auto">
          <a:xfrm>
            <a:off x="6660232" y="4293096"/>
            <a:ext cx="107950" cy="252412"/>
            <a:chOff x="144" y="816"/>
            <a:chExt cx="528" cy="1488"/>
          </a:xfrm>
        </p:grpSpPr>
        <p:sp>
          <p:nvSpPr>
            <p:cNvPr id="437" name="Rectangle 45"/>
            <p:cNvSpPr>
              <a:spLocks noChangeArrowheads="1"/>
            </p:cNvSpPr>
            <p:nvPr/>
          </p:nvSpPr>
          <p:spPr bwMode="auto">
            <a:xfrm>
              <a:off x="240" y="864"/>
              <a:ext cx="336" cy="1392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8" name="Rectangle 46"/>
            <p:cNvSpPr>
              <a:spLocks noChangeArrowheads="1"/>
            </p:cNvSpPr>
            <p:nvPr/>
          </p:nvSpPr>
          <p:spPr bwMode="auto">
            <a:xfrm>
              <a:off x="240" y="100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9" name="Rectangle 47"/>
            <p:cNvSpPr>
              <a:spLocks noChangeArrowheads="1"/>
            </p:cNvSpPr>
            <p:nvPr/>
          </p:nvSpPr>
          <p:spPr bwMode="auto">
            <a:xfrm>
              <a:off x="240" y="1152"/>
              <a:ext cx="48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0" name="Rectangle 48"/>
            <p:cNvSpPr>
              <a:spLocks noChangeArrowheads="1"/>
            </p:cNvSpPr>
            <p:nvPr/>
          </p:nvSpPr>
          <p:spPr bwMode="auto">
            <a:xfrm>
              <a:off x="288" y="115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1" name="Rectangle 49"/>
            <p:cNvSpPr>
              <a:spLocks noChangeArrowheads="1"/>
            </p:cNvSpPr>
            <p:nvPr/>
          </p:nvSpPr>
          <p:spPr bwMode="auto">
            <a:xfrm>
              <a:off x="240" y="1296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2" name="Rectangle 50"/>
            <p:cNvSpPr>
              <a:spLocks noChangeArrowheads="1"/>
            </p:cNvSpPr>
            <p:nvPr/>
          </p:nvSpPr>
          <p:spPr bwMode="auto">
            <a:xfrm>
              <a:off x="240" y="1584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3" name="Rectangle 51"/>
            <p:cNvSpPr>
              <a:spLocks noChangeArrowheads="1"/>
            </p:cNvSpPr>
            <p:nvPr/>
          </p:nvSpPr>
          <p:spPr bwMode="auto">
            <a:xfrm>
              <a:off x="240" y="187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4" name="Rectangle 52"/>
            <p:cNvSpPr>
              <a:spLocks noChangeArrowheads="1"/>
            </p:cNvSpPr>
            <p:nvPr/>
          </p:nvSpPr>
          <p:spPr bwMode="auto">
            <a:xfrm>
              <a:off x="336" y="1440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5" name="Rectangle 53"/>
            <p:cNvSpPr>
              <a:spLocks noChangeArrowheads="1"/>
            </p:cNvSpPr>
            <p:nvPr/>
          </p:nvSpPr>
          <p:spPr bwMode="auto">
            <a:xfrm>
              <a:off x="336" y="172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6" name="Rectangle 54"/>
            <p:cNvSpPr>
              <a:spLocks noChangeArrowheads="1"/>
            </p:cNvSpPr>
            <p:nvPr/>
          </p:nvSpPr>
          <p:spPr bwMode="auto">
            <a:xfrm>
              <a:off x="336" y="2016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7" name="Rectangle 55"/>
            <p:cNvSpPr>
              <a:spLocks noChangeArrowheads="1"/>
            </p:cNvSpPr>
            <p:nvPr/>
          </p:nvSpPr>
          <p:spPr bwMode="auto">
            <a:xfrm>
              <a:off x="336" y="864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8" name="Rectangle 56"/>
            <p:cNvSpPr>
              <a:spLocks noChangeArrowheads="1"/>
            </p:cNvSpPr>
            <p:nvPr/>
          </p:nvSpPr>
          <p:spPr bwMode="auto">
            <a:xfrm>
              <a:off x="480" y="1008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9" name="Rectangle 57"/>
            <p:cNvSpPr>
              <a:spLocks noChangeArrowheads="1"/>
            </p:cNvSpPr>
            <p:nvPr/>
          </p:nvSpPr>
          <p:spPr bwMode="auto">
            <a:xfrm>
              <a:off x="480" y="1296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0" name="Rectangle 58"/>
            <p:cNvSpPr>
              <a:spLocks noChangeArrowheads="1"/>
            </p:cNvSpPr>
            <p:nvPr/>
          </p:nvSpPr>
          <p:spPr bwMode="auto">
            <a:xfrm>
              <a:off x="480" y="1584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1" name="Rectangle 59"/>
            <p:cNvSpPr>
              <a:spLocks noChangeArrowheads="1"/>
            </p:cNvSpPr>
            <p:nvPr/>
          </p:nvSpPr>
          <p:spPr bwMode="auto">
            <a:xfrm>
              <a:off x="480" y="1872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52" name="AutoShape 60"/>
            <p:cNvSpPr>
              <a:spLocks noChangeArrowheads="1"/>
            </p:cNvSpPr>
            <p:nvPr/>
          </p:nvSpPr>
          <p:spPr bwMode="auto">
            <a:xfrm rot="-5400000">
              <a:off x="312" y="1944"/>
              <a:ext cx="192" cy="528"/>
            </a:xfrm>
            <a:prstGeom prst="flowChartDelay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3" name="Rectangle 61"/>
            <p:cNvSpPr>
              <a:spLocks noChangeArrowheads="1"/>
            </p:cNvSpPr>
            <p:nvPr/>
          </p:nvSpPr>
          <p:spPr bwMode="auto">
            <a:xfrm>
              <a:off x="288" y="816"/>
              <a:ext cx="240" cy="48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4" name="Rectangle 62"/>
            <p:cNvSpPr>
              <a:spLocks noChangeArrowheads="1"/>
            </p:cNvSpPr>
            <p:nvPr/>
          </p:nvSpPr>
          <p:spPr bwMode="auto">
            <a:xfrm>
              <a:off x="240" y="1440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455" name="Text Box 236"/>
          <p:cNvSpPr txBox="1">
            <a:spLocks noChangeArrowheads="1"/>
          </p:cNvSpPr>
          <p:nvPr/>
        </p:nvSpPr>
        <p:spPr bwMode="auto">
          <a:xfrm>
            <a:off x="6588224" y="4581128"/>
            <a:ext cx="714375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Chacao nuevo </a:t>
            </a:r>
            <a:r>
              <a:rPr lang="es-ES_tradnl" sz="600" dirty="0">
                <a:latin typeface="Arial" charset="0"/>
              </a:rPr>
              <a:t>DV3s</a:t>
            </a:r>
          </a:p>
        </p:txBody>
      </p:sp>
      <p:sp>
        <p:nvSpPr>
          <p:cNvPr id="456" name="Text Box 236"/>
          <p:cNvSpPr txBox="1">
            <a:spLocks noChangeArrowheads="1"/>
          </p:cNvSpPr>
          <p:nvPr/>
        </p:nvSpPr>
        <p:spPr bwMode="auto">
          <a:xfrm>
            <a:off x="7524328" y="2780928"/>
            <a:ext cx="93610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Terminal del transbordador2DV6s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457" name="Text Box 236"/>
          <p:cNvSpPr txBox="1">
            <a:spLocks noChangeArrowheads="1"/>
          </p:cNvSpPr>
          <p:nvPr/>
        </p:nvSpPr>
        <p:spPr bwMode="auto">
          <a:xfrm>
            <a:off x="8244408" y="3140968"/>
            <a:ext cx="714375" cy="18466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D5s</a:t>
            </a:r>
            <a:endParaRPr lang="es-ES_tradnl" sz="600" dirty="0">
              <a:latin typeface="Arial" charset="0"/>
            </a:endParaRPr>
          </a:p>
        </p:txBody>
      </p:sp>
      <p:cxnSp>
        <p:nvCxnSpPr>
          <p:cNvPr id="459" name="214 Conector recto de flecha"/>
          <p:cNvCxnSpPr>
            <a:cxnSpLocks noChangeShapeType="1"/>
            <a:endCxn id="408" idx="2"/>
          </p:cNvCxnSpPr>
          <p:nvPr/>
        </p:nvCxnSpPr>
        <p:spPr bwMode="auto">
          <a:xfrm flipH="1">
            <a:off x="7746853" y="3068960"/>
            <a:ext cx="65508" cy="537898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462" name="214 Conector recto de flecha"/>
          <p:cNvCxnSpPr>
            <a:cxnSpLocks noChangeShapeType="1"/>
            <a:endCxn id="430" idx="3"/>
          </p:cNvCxnSpPr>
          <p:nvPr/>
        </p:nvCxnSpPr>
        <p:spPr bwMode="auto">
          <a:xfrm flipH="1">
            <a:off x="8044698" y="3284984"/>
            <a:ext cx="415736" cy="16564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464" name="Text Box 33"/>
          <p:cNvSpPr txBox="1">
            <a:spLocks noChangeArrowheads="1"/>
          </p:cNvSpPr>
          <p:nvPr/>
        </p:nvSpPr>
        <p:spPr bwMode="auto">
          <a:xfrm>
            <a:off x="928667" y="4071942"/>
            <a:ext cx="785813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</a:t>
            </a:r>
            <a:r>
              <a:rPr lang="es-ES_tradnl" sz="600" dirty="0" smtClean="0">
                <a:latin typeface="Arial" charset="0"/>
              </a:rPr>
              <a:t>Yuste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465" name="464 CuadroTexto"/>
          <p:cNvSpPr txBox="1"/>
          <p:nvPr/>
        </p:nvSpPr>
        <p:spPr>
          <a:xfrm>
            <a:off x="1069258" y="3926786"/>
            <a:ext cx="288032" cy="288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E</a:t>
            </a:r>
            <a:endParaRPr lang="es-MX" dirty="0"/>
          </a:p>
        </p:txBody>
      </p:sp>
      <p:sp>
        <p:nvSpPr>
          <p:cNvPr id="466" name="Text Box 14"/>
          <p:cNvSpPr txBox="1">
            <a:spLocks noChangeArrowheads="1"/>
          </p:cNvSpPr>
          <p:nvPr/>
        </p:nvSpPr>
        <p:spPr bwMode="auto">
          <a:xfrm>
            <a:off x="3857620" y="4143380"/>
            <a:ext cx="928688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 err="1" smtClean="0">
                <a:latin typeface="Arial" charset="0"/>
              </a:rPr>
              <a:t>Pta.Pihujo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475" name="474 CuadroTexto"/>
          <p:cNvSpPr txBox="1"/>
          <p:nvPr/>
        </p:nvSpPr>
        <p:spPr>
          <a:xfrm>
            <a:off x="4569720" y="3929066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R</a:t>
            </a:r>
            <a:endParaRPr lang="es-MX" dirty="0"/>
          </a:p>
        </p:txBody>
      </p:sp>
      <p:sp>
        <p:nvSpPr>
          <p:cNvPr id="477" name="476 CuadroTexto"/>
          <p:cNvSpPr txBox="1"/>
          <p:nvPr/>
        </p:nvSpPr>
        <p:spPr>
          <a:xfrm>
            <a:off x="6388066" y="3929066"/>
            <a:ext cx="3985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W</a:t>
            </a:r>
            <a:endParaRPr lang="es-MX" dirty="0"/>
          </a:p>
        </p:txBody>
      </p:sp>
      <p:sp>
        <p:nvSpPr>
          <p:cNvPr id="478" name="477 CuadroTexto"/>
          <p:cNvSpPr txBox="1"/>
          <p:nvPr/>
        </p:nvSpPr>
        <p:spPr>
          <a:xfrm>
            <a:off x="6429388" y="4152133"/>
            <a:ext cx="3985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Y</a:t>
            </a:r>
            <a:endParaRPr lang="es-MX" dirty="0"/>
          </a:p>
        </p:txBody>
      </p:sp>
      <p:sp>
        <p:nvSpPr>
          <p:cNvPr id="479" name="478 CuadroTexto"/>
          <p:cNvSpPr txBox="1"/>
          <p:nvPr/>
        </p:nvSpPr>
        <p:spPr>
          <a:xfrm>
            <a:off x="8429652" y="3643314"/>
            <a:ext cx="3985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B`</a:t>
            </a:r>
            <a:endParaRPr lang="es-MX" dirty="0"/>
          </a:p>
        </p:txBody>
      </p:sp>
      <p:sp>
        <p:nvSpPr>
          <p:cNvPr id="486" name="485 CuadroTexto"/>
          <p:cNvSpPr txBox="1"/>
          <p:nvPr/>
        </p:nvSpPr>
        <p:spPr>
          <a:xfrm>
            <a:off x="0" y="3571876"/>
            <a:ext cx="288032" cy="288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A</a:t>
            </a:r>
            <a:endParaRPr lang="es-MX" dirty="0"/>
          </a:p>
        </p:txBody>
      </p:sp>
      <p:sp>
        <p:nvSpPr>
          <p:cNvPr id="487" name="486 CuadroTexto"/>
          <p:cNvSpPr txBox="1"/>
          <p:nvPr/>
        </p:nvSpPr>
        <p:spPr>
          <a:xfrm>
            <a:off x="357158" y="3500438"/>
            <a:ext cx="288032" cy="288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B</a:t>
            </a:r>
            <a:endParaRPr lang="es-MX" dirty="0"/>
          </a:p>
        </p:txBody>
      </p:sp>
      <p:sp>
        <p:nvSpPr>
          <p:cNvPr id="488" name="Text Box 34"/>
          <p:cNvSpPr txBox="1">
            <a:spLocks noChangeArrowheads="1"/>
          </p:cNvSpPr>
          <p:nvPr/>
        </p:nvSpPr>
        <p:spPr bwMode="auto">
          <a:xfrm>
            <a:off x="175006" y="3639886"/>
            <a:ext cx="857250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</a:t>
            </a:r>
            <a:r>
              <a:rPr lang="es-ES_tradnl" sz="600" dirty="0" smtClean="0">
                <a:latin typeface="Arial" charset="0"/>
              </a:rPr>
              <a:t>Barrancas</a:t>
            </a:r>
            <a:endParaRPr lang="es-ES_tradnl" sz="6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191"/>
          <p:cNvSpPr txBox="1">
            <a:spLocks noChangeArrowheads="1"/>
          </p:cNvSpPr>
          <p:nvPr/>
        </p:nvSpPr>
        <p:spPr bwMode="auto">
          <a:xfrm>
            <a:off x="2924175" y="2538413"/>
            <a:ext cx="534988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700" b="1">
                <a:solidFill>
                  <a:srgbClr val="0070C0"/>
                </a:solidFill>
                <a:latin typeface="Arial" charset="0"/>
              </a:rPr>
              <a:t>1,17 Mn</a:t>
            </a:r>
            <a:endParaRPr lang="es-ES_tradnl" sz="600" b="1">
              <a:solidFill>
                <a:srgbClr val="0070C0"/>
              </a:solidFill>
              <a:latin typeface="Arial" charset="0"/>
            </a:endParaRPr>
          </a:p>
        </p:txBody>
      </p:sp>
      <p:pic>
        <p:nvPicPr>
          <p:cNvPr id="2051" name="1 Imagen" descr="c. chacao 2.bmp"/>
          <p:cNvPicPr>
            <a:picLocks noChangeAspect="1"/>
          </p:cNvPicPr>
          <p:nvPr/>
        </p:nvPicPr>
        <p:blipFill>
          <a:blip r:embed="rId2" cstate="print">
            <a:lum bright="34000"/>
          </a:blip>
          <a:srcRect l="1563" t="7291" r="7178" b="1932"/>
          <a:stretch>
            <a:fillRect/>
          </a:stretch>
        </p:blipFill>
        <p:spPr bwMode="auto">
          <a:xfrm>
            <a:off x="0" y="0"/>
            <a:ext cx="9193213" cy="6858000"/>
          </a:xfrm>
          <a:prstGeom prst="rect">
            <a:avLst/>
          </a:prstGeom>
          <a:noFill/>
          <a:ln w="9525">
            <a:solidFill>
              <a:srgbClr val="007C00">
                <a:alpha val="98824"/>
              </a:srgbClr>
            </a:solidFill>
            <a:miter lim="800000"/>
            <a:headEnd/>
            <a:tailEnd/>
          </a:ln>
        </p:spPr>
      </p:pic>
      <p:sp>
        <p:nvSpPr>
          <p:cNvPr id="2052" name="Text Box 14"/>
          <p:cNvSpPr txBox="1">
            <a:spLocks noChangeArrowheads="1"/>
          </p:cNvSpPr>
          <p:nvPr/>
        </p:nvSpPr>
        <p:spPr bwMode="auto">
          <a:xfrm>
            <a:off x="5084763" y="3036888"/>
            <a:ext cx="9286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Redonda</a:t>
            </a:r>
          </a:p>
        </p:txBody>
      </p:sp>
      <p:sp>
        <p:nvSpPr>
          <p:cNvPr id="2053" name="Text Box 21"/>
          <p:cNvSpPr txBox="1">
            <a:spLocks noChangeArrowheads="1"/>
          </p:cNvSpPr>
          <p:nvPr/>
        </p:nvSpPr>
        <p:spPr bwMode="auto">
          <a:xfrm>
            <a:off x="5487988" y="3738563"/>
            <a:ext cx="1295400" cy="236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500">
                <a:latin typeface="Arial" charset="0"/>
              </a:rPr>
              <a:t> Pta. </a:t>
            </a:r>
          </a:p>
          <a:p>
            <a:pPr>
              <a:lnSpc>
                <a:spcPct val="40000"/>
              </a:lnSpc>
              <a:spcBef>
                <a:spcPct val="50000"/>
              </a:spcBef>
            </a:pPr>
            <a:r>
              <a:rPr lang="es-ES_tradnl" sz="500">
                <a:latin typeface="Arial" charset="0"/>
              </a:rPr>
              <a:t>Quetrelquen</a:t>
            </a:r>
          </a:p>
        </p:txBody>
      </p:sp>
      <p:sp>
        <p:nvSpPr>
          <p:cNvPr id="2054" name="Text Box 23"/>
          <p:cNvSpPr txBox="1">
            <a:spLocks noChangeArrowheads="1"/>
          </p:cNvSpPr>
          <p:nvPr/>
        </p:nvSpPr>
        <p:spPr bwMode="auto">
          <a:xfrm>
            <a:off x="2246313" y="4703763"/>
            <a:ext cx="642937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I. Cochinos</a:t>
            </a:r>
          </a:p>
        </p:txBody>
      </p:sp>
      <p:sp>
        <p:nvSpPr>
          <p:cNvPr id="2055" name="Text Box 25"/>
          <p:cNvSpPr txBox="1">
            <a:spLocks noChangeArrowheads="1"/>
          </p:cNvSpPr>
          <p:nvPr/>
        </p:nvSpPr>
        <p:spPr bwMode="auto">
          <a:xfrm>
            <a:off x="965200" y="3524250"/>
            <a:ext cx="64293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Corona</a:t>
            </a:r>
          </a:p>
        </p:txBody>
      </p:sp>
      <p:sp>
        <p:nvSpPr>
          <p:cNvPr id="2056" name="Text Box 27"/>
          <p:cNvSpPr txBox="1">
            <a:spLocks noChangeArrowheads="1"/>
          </p:cNvSpPr>
          <p:nvPr/>
        </p:nvSpPr>
        <p:spPr bwMode="auto">
          <a:xfrm>
            <a:off x="1928813" y="1214438"/>
            <a:ext cx="85725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800" dirty="0" err="1">
                <a:latin typeface="Arial" charset="0"/>
              </a:rPr>
              <a:t>Ites</a:t>
            </a:r>
            <a:r>
              <a:rPr lang="es-ES_tradnl" sz="800" dirty="0">
                <a:latin typeface="Arial" charset="0"/>
              </a:rPr>
              <a:t>. </a:t>
            </a:r>
            <a:r>
              <a:rPr lang="es-ES_tradnl" sz="800" dirty="0" err="1">
                <a:latin typeface="Arial" charset="0"/>
              </a:rPr>
              <a:t>Carelmapu</a:t>
            </a:r>
            <a:endParaRPr lang="es-ES_tradnl" sz="800" dirty="0">
              <a:latin typeface="Arial" charset="0"/>
            </a:endParaRPr>
          </a:p>
        </p:txBody>
      </p:sp>
      <p:sp>
        <p:nvSpPr>
          <p:cNvPr id="2057" name="Text Box 33"/>
          <p:cNvSpPr txBox="1">
            <a:spLocks noChangeArrowheads="1"/>
          </p:cNvSpPr>
          <p:nvPr/>
        </p:nvSpPr>
        <p:spPr bwMode="auto">
          <a:xfrm>
            <a:off x="285750" y="3178175"/>
            <a:ext cx="785813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</a:t>
            </a:r>
            <a:r>
              <a:rPr lang="es-ES_tradnl" sz="600" dirty="0" err="1">
                <a:latin typeface="Arial" charset="0"/>
              </a:rPr>
              <a:t>Guapacho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2058" name="Text Box 34"/>
          <p:cNvSpPr txBox="1">
            <a:spLocks noChangeArrowheads="1"/>
          </p:cNvSpPr>
          <p:nvPr/>
        </p:nvSpPr>
        <p:spPr bwMode="auto">
          <a:xfrm>
            <a:off x="-82550" y="3457576"/>
            <a:ext cx="857250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</a:t>
            </a:r>
            <a:r>
              <a:rPr lang="es-ES_tradnl" sz="600" dirty="0" err="1">
                <a:latin typeface="Arial" charset="0"/>
              </a:rPr>
              <a:t>Huechucuicui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2060" name="AutoShape 144"/>
          <p:cNvSpPr>
            <a:spLocks noChangeArrowheads="1"/>
          </p:cNvSpPr>
          <p:nvPr/>
        </p:nvSpPr>
        <p:spPr bwMode="auto">
          <a:xfrm>
            <a:off x="4214813" y="4143375"/>
            <a:ext cx="77787" cy="76200"/>
          </a:xfrm>
          <a:prstGeom prst="plus">
            <a:avLst>
              <a:gd name="adj" fmla="val 35417"/>
            </a:avLst>
          </a:prstGeom>
          <a:solidFill>
            <a:schemeClr val="tx1"/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CL"/>
          </a:p>
        </p:txBody>
      </p:sp>
      <p:sp>
        <p:nvSpPr>
          <p:cNvPr id="2062" name="Text Box 194"/>
          <p:cNvSpPr txBox="1">
            <a:spLocks noChangeArrowheads="1"/>
          </p:cNvSpPr>
          <p:nvPr/>
        </p:nvSpPr>
        <p:spPr bwMode="auto">
          <a:xfrm>
            <a:off x="2462213" y="2166938"/>
            <a:ext cx="928687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Doña Sebastiana E.  DA5s</a:t>
            </a:r>
          </a:p>
        </p:txBody>
      </p:sp>
      <p:sp>
        <p:nvSpPr>
          <p:cNvPr id="2063" name="Text Box 195"/>
          <p:cNvSpPr txBox="1">
            <a:spLocks noChangeArrowheads="1"/>
          </p:cNvSpPr>
          <p:nvPr/>
        </p:nvSpPr>
        <p:spPr bwMode="auto">
          <a:xfrm>
            <a:off x="2281238" y="1857375"/>
            <a:ext cx="928687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Doña Sebastiana W. D5s</a:t>
            </a:r>
          </a:p>
        </p:txBody>
      </p:sp>
      <p:sp>
        <p:nvSpPr>
          <p:cNvPr id="2064" name="Text Box 202"/>
          <p:cNvSpPr txBox="1">
            <a:spLocks noChangeArrowheads="1"/>
          </p:cNvSpPr>
          <p:nvPr/>
        </p:nvSpPr>
        <p:spPr bwMode="auto">
          <a:xfrm>
            <a:off x="4643438" y="2428875"/>
            <a:ext cx="571500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</a:t>
            </a:r>
            <a:r>
              <a:rPr lang="es-ES_tradnl" sz="600" dirty="0" err="1">
                <a:latin typeface="Arial" charset="0"/>
              </a:rPr>
              <a:t>Lenqui</a:t>
            </a:r>
            <a:r>
              <a:rPr lang="es-ES_tradnl" sz="600" dirty="0">
                <a:latin typeface="Arial" charset="0"/>
              </a:rPr>
              <a:t> </a:t>
            </a:r>
            <a:r>
              <a:rPr lang="es-ES_tradnl" sz="600" dirty="0" smtClean="0">
                <a:latin typeface="Arial" charset="0"/>
              </a:rPr>
              <a:t>D12s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2065" name="Text Box 204"/>
          <p:cNvSpPr txBox="1">
            <a:spLocks noChangeArrowheads="1"/>
          </p:cNvSpPr>
          <p:nvPr/>
        </p:nvSpPr>
        <p:spPr bwMode="auto">
          <a:xfrm>
            <a:off x="6572250" y="2786063"/>
            <a:ext cx="714375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Barranco D12s</a:t>
            </a:r>
          </a:p>
        </p:txBody>
      </p:sp>
      <p:sp>
        <p:nvSpPr>
          <p:cNvPr id="2066" name="Text Box 215"/>
          <p:cNvSpPr txBox="1">
            <a:spLocks noChangeArrowheads="1"/>
          </p:cNvSpPr>
          <p:nvPr/>
        </p:nvSpPr>
        <p:spPr bwMode="auto">
          <a:xfrm>
            <a:off x="571500" y="4572000"/>
            <a:ext cx="628650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Ahui DR5s</a:t>
            </a:r>
          </a:p>
        </p:txBody>
      </p:sp>
      <p:sp>
        <p:nvSpPr>
          <p:cNvPr id="2067" name="Text Box 219"/>
          <p:cNvSpPr txBox="1">
            <a:spLocks noChangeArrowheads="1"/>
          </p:cNvSpPr>
          <p:nvPr/>
        </p:nvSpPr>
        <p:spPr bwMode="auto">
          <a:xfrm>
            <a:off x="1714500" y="5357813"/>
            <a:ext cx="714375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Colorada  D5s</a:t>
            </a:r>
          </a:p>
        </p:txBody>
      </p:sp>
      <p:sp>
        <p:nvSpPr>
          <p:cNvPr id="2068" name="Text Box 222"/>
          <p:cNvSpPr txBox="1">
            <a:spLocks noChangeArrowheads="1"/>
          </p:cNvSpPr>
          <p:nvPr/>
        </p:nvSpPr>
        <p:spPr bwMode="auto">
          <a:xfrm>
            <a:off x="5286375" y="4071938"/>
            <a:ext cx="785813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San Gallan D10s</a:t>
            </a:r>
          </a:p>
        </p:txBody>
      </p:sp>
      <p:sp>
        <p:nvSpPr>
          <p:cNvPr id="2069" name="Text Box 230"/>
          <p:cNvSpPr txBox="1">
            <a:spLocks noChangeArrowheads="1"/>
          </p:cNvSpPr>
          <p:nvPr/>
        </p:nvSpPr>
        <p:spPr bwMode="auto">
          <a:xfrm>
            <a:off x="6357938" y="4929188"/>
            <a:ext cx="785812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Tres Cruces D15s</a:t>
            </a:r>
          </a:p>
        </p:txBody>
      </p:sp>
      <p:sp>
        <p:nvSpPr>
          <p:cNvPr id="2070" name="Text Box 236"/>
          <p:cNvSpPr txBox="1">
            <a:spLocks noChangeArrowheads="1"/>
          </p:cNvSpPr>
          <p:nvPr/>
        </p:nvSpPr>
        <p:spPr bwMode="auto">
          <a:xfrm>
            <a:off x="7286625" y="3143250"/>
            <a:ext cx="714375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Coronel DV3s</a:t>
            </a:r>
          </a:p>
        </p:txBody>
      </p:sp>
      <p:sp>
        <p:nvSpPr>
          <p:cNvPr id="2071" name="Text Box 269"/>
          <p:cNvSpPr txBox="1">
            <a:spLocks noChangeArrowheads="1"/>
          </p:cNvSpPr>
          <p:nvPr/>
        </p:nvSpPr>
        <p:spPr bwMode="auto">
          <a:xfrm>
            <a:off x="1714500" y="6162675"/>
            <a:ext cx="327977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1600">
                <a:latin typeface="Arial" charset="0"/>
              </a:rPr>
              <a:t>I S L A     C H I L O É </a:t>
            </a:r>
          </a:p>
        </p:txBody>
      </p:sp>
      <p:sp>
        <p:nvSpPr>
          <p:cNvPr id="2073" name="Text Box 220"/>
          <p:cNvSpPr txBox="1">
            <a:spLocks noChangeArrowheads="1"/>
          </p:cNvSpPr>
          <p:nvPr/>
        </p:nvSpPr>
        <p:spPr bwMode="auto">
          <a:xfrm>
            <a:off x="5786438" y="4572000"/>
            <a:ext cx="785812" cy="2857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Roca Remolinos                     GrDR(2+1)14s</a:t>
            </a:r>
          </a:p>
        </p:txBody>
      </p:sp>
      <p:sp>
        <p:nvSpPr>
          <p:cNvPr id="2074" name="Text Box 331"/>
          <p:cNvSpPr txBox="1">
            <a:spLocks noChangeArrowheads="1"/>
          </p:cNvSpPr>
          <p:nvPr/>
        </p:nvSpPr>
        <p:spPr bwMode="auto">
          <a:xfrm>
            <a:off x="3868738" y="2678113"/>
            <a:ext cx="857250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600">
                <a:latin typeface="Arial" charset="0"/>
                <a:cs typeface="Arial" charset="0"/>
              </a:rPr>
              <a:t>Rda.Carelmapu</a:t>
            </a:r>
          </a:p>
        </p:txBody>
      </p:sp>
      <p:sp>
        <p:nvSpPr>
          <p:cNvPr id="2075" name="Line 332"/>
          <p:cNvSpPr>
            <a:spLocks noChangeShapeType="1"/>
          </p:cNvSpPr>
          <p:nvPr/>
        </p:nvSpPr>
        <p:spPr bwMode="auto">
          <a:xfrm flipH="1">
            <a:off x="3714750" y="2571750"/>
            <a:ext cx="285750" cy="2143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MX"/>
          </a:p>
        </p:txBody>
      </p:sp>
      <p:cxnSp>
        <p:nvCxnSpPr>
          <p:cNvPr id="2076" name="202 Conector recto de flecha"/>
          <p:cNvCxnSpPr>
            <a:cxnSpLocks noChangeShapeType="1"/>
            <a:stCxn id="2063" idx="1"/>
          </p:cNvCxnSpPr>
          <p:nvPr/>
        </p:nvCxnSpPr>
        <p:spPr bwMode="auto">
          <a:xfrm rot="10800000" flipV="1">
            <a:off x="2106613" y="1995488"/>
            <a:ext cx="174625" cy="398462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77" name="204 Conector recto de flecha"/>
          <p:cNvCxnSpPr>
            <a:cxnSpLocks noChangeShapeType="1"/>
            <a:stCxn id="2062" idx="1"/>
          </p:cNvCxnSpPr>
          <p:nvPr/>
        </p:nvCxnSpPr>
        <p:spPr bwMode="auto">
          <a:xfrm rot="10800000" flipV="1">
            <a:off x="2320925" y="2305050"/>
            <a:ext cx="141288" cy="12382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78" name="207 Conector recto de flecha"/>
          <p:cNvCxnSpPr>
            <a:cxnSpLocks noChangeShapeType="1"/>
          </p:cNvCxnSpPr>
          <p:nvPr/>
        </p:nvCxnSpPr>
        <p:spPr bwMode="auto">
          <a:xfrm rot="5400000" flipH="1" flipV="1">
            <a:off x="538163" y="3390900"/>
            <a:ext cx="500062" cy="719138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79" name="210 Conector recto de flecha"/>
          <p:cNvCxnSpPr>
            <a:cxnSpLocks noChangeShapeType="1"/>
            <a:stCxn id="2067" idx="0"/>
          </p:cNvCxnSpPr>
          <p:nvPr/>
        </p:nvCxnSpPr>
        <p:spPr bwMode="auto">
          <a:xfrm rot="5400000" flipH="1" flipV="1">
            <a:off x="2019301" y="5162550"/>
            <a:ext cx="247650" cy="14287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80" name="212 Conector recto de flecha"/>
          <p:cNvCxnSpPr>
            <a:cxnSpLocks noChangeShapeType="1"/>
            <a:stCxn id="2068" idx="0"/>
          </p:cNvCxnSpPr>
          <p:nvPr/>
        </p:nvCxnSpPr>
        <p:spPr bwMode="auto">
          <a:xfrm rot="5400000" flipH="1" flipV="1">
            <a:off x="5909469" y="3694906"/>
            <a:ext cx="147638" cy="60642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81" name="214 Conector recto de flecha"/>
          <p:cNvCxnSpPr>
            <a:cxnSpLocks noChangeShapeType="1"/>
            <a:stCxn id="2073" idx="0"/>
          </p:cNvCxnSpPr>
          <p:nvPr/>
        </p:nvCxnSpPr>
        <p:spPr bwMode="auto">
          <a:xfrm rot="5400000" flipH="1" flipV="1">
            <a:off x="5983288" y="4054475"/>
            <a:ext cx="714375" cy="32067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82" name="223 Conector recto de flecha"/>
          <p:cNvCxnSpPr>
            <a:cxnSpLocks noChangeShapeType="1"/>
            <a:stCxn id="2069" idx="0"/>
          </p:cNvCxnSpPr>
          <p:nvPr/>
        </p:nvCxnSpPr>
        <p:spPr bwMode="auto">
          <a:xfrm rot="5400000" flipH="1" flipV="1">
            <a:off x="6769100" y="4411663"/>
            <a:ext cx="500063" cy="534987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83" name="225 Conector recto de flecha"/>
          <p:cNvCxnSpPr>
            <a:cxnSpLocks noChangeShapeType="1"/>
            <a:stCxn id="2066" idx="0"/>
          </p:cNvCxnSpPr>
          <p:nvPr/>
        </p:nvCxnSpPr>
        <p:spPr bwMode="auto">
          <a:xfrm rot="5400000" flipH="1" flipV="1">
            <a:off x="1019175" y="4162425"/>
            <a:ext cx="276225" cy="54292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grpSp>
        <p:nvGrpSpPr>
          <p:cNvPr id="2" name="226 Grupo"/>
          <p:cNvGrpSpPr>
            <a:grpSpLocks/>
          </p:cNvGrpSpPr>
          <p:nvPr/>
        </p:nvGrpSpPr>
        <p:grpSpPr bwMode="auto">
          <a:xfrm>
            <a:off x="2357438" y="3751263"/>
            <a:ext cx="1000125" cy="762000"/>
            <a:chOff x="3643311" y="4250541"/>
            <a:chExt cx="1000137" cy="761901"/>
          </a:xfrm>
        </p:grpSpPr>
        <p:sp>
          <p:nvSpPr>
            <p:cNvPr id="2447" name="Text Box 215"/>
            <p:cNvSpPr txBox="1">
              <a:spLocks noChangeArrowheads="1"/>
            </p:cNvSpPr>
            <p:nvPr/>
          </p:nvSpPr>
          <p:spPr bwMode="auto">
            <a:xfrm>
              <a:off x="3786187" y="4643243"/>
              <a:ext cx="857261" cy="369199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s-ES_tradnl" sz="600">
                  <a:latin typeface="Arial" charset="0"/>
                </a:rPr>
                <a:t>Banco Inglés GrD(9)15s                             Sñ Cardinal Weste</a:t>
              </a:r>
            </a:p>
          </p:txBody>
        </p:sp>
        <p:cxnSp>
          <p:nvCxnSpPr>
            <p:cNvPr id="2448" name="229 Conector recto de flecha"/>
            <p:cNvCxnSpPr>
              <a:cxnSpLocks noChangeShapeType="1"/>
              <a:stCxn id="2447" idx="0"/>
            </p:cNvCxnSpPr>
            <p:nvPr/>
          </p:nvCxnSpPr>
          <p:spPr bwMode="auto">
            <a:xfrm rot="16200000" flipV="1">
              <a:off x="3732715" y="4161137"/>
              <a:ext cx="392702" cy="571509"/>
            </a:xfrm>
            <a:prstGeom prst="straightConnector1">
              <a:avLst/>
            </a:prstGeom>
            <a:noFill/>
            <a:ln w="12700" algn="ctr">
              <a:solidFill>
                <a:schemeClr val="tx1"/>
              </a:solidFill>
              <a:round/>
              <a:headEnd/>
              <a:tailEnd type="triangle" w="med" len="med"/>
            </a:ln>
          </p:spPr>
        </p:cxnSp>
      </p:grpSp>
      <p:sp>
        <p:nvSpPr>
          <p:cNvPr id="2089" name="Text Box 191"/>
          <p:cNvSpPr txBox="1">
            <a:spLocks noChangeArrowheads="1"/>
          </p:cNvSpPr>
          <p:nvPr/>
        </p:nvSpPr>
        <p:spPr bwMode="auto">
          <a:xfrm>
            <a:off x="1571604" y="2714620"/>
            <a:ext cx="534987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700" b="1" dirty="0" err="1">
                <a:solidFill>
                  <a:srgbClr val="0070C0"/>
                </a:solidFill>
                <a:latin typeface="Arial" charset="0"/>
              </a:rPr>
              <a:t>Dc</a:t>
            </a:r>
            <a:r>
              <a:rPr lang="es-ES_tradnl" sz="700" b="1" dirty="0">
                <a:solidFill>
                  <a:srgbClr val="0070C0"/>
                </a:solidFill>
                <a:latin typeface="Arial" charset="0"/>
              </a:rPr>
              <a:t>: </a:t>
            </a:r>
            <a:r>
              <a:rPr lang="es-ES_tradnl" sz="700" b="1" dirty="0" smtClean="0">
                <a:solidFill>
                  <a:srgbClr val="0070C0"/>
                </a:solidFill>
                <a:latin typeface="Arial" charset="0"/>
              </a:rPr>
              <a:t>056°</a:t>
            </a:r>
            <a:endParaRPr lang="es-ES_tradnl" sz="600" b="1" dirty="0">
              <a:solidFill>
                <a:srgbClr val="0070C0"/>
              </a:solidFill>
              <a:latin typeface="Arial" charset="0"/>
            </a:endParaRPr>
          </a:p>
        </p:txBody>
      </p:sp>
      <p:cxnSp>
        <p:nvCxnSpPr>
          <p:cNvPr id="2095" name="254 Conector recto de flecha"/>
          <p:cNvCxnSpPr>
            <a:cxnSpLocks noChangeShapeType="1"/>
          </p:cNvCxnSpPr>
          <p:nvPr/>
        </p:nvCxnSpPr>
        <p:spPr bwMode="auto">
          <a:xfrm rot="5400000" flipH="1" flipV="1">
            <a:off x="4394994" y="3118644"/>
            <a:ext cx="344487" cy="85725"/>
          </a:xfrm>
          <a:prstGeom prst="straightConnector1">
            <a:avLst/>
          </a:prstGeom>
          <a:noFill/>
          <a:ln w="12700" algn="ctr">
            <a:solidFill>
              <a:srgbClr val="0070C0"/>
            </a:solidFill>
            <a:prstDash val="dash"/>
            <a:round/>
            <a:headEnd/>
            <a:tailEnd type="stealth" w="med" len="med"/>
          </a:ln>
        </p:spPr>
      </p:cxnSp>
      <p:sp>
        <p:nvSpPr>
          <p:cNvPr id="2096" name="Text Box 191"/>
          <p:cNvSpPr txBox="1">
            <a:spLocks noChangeArrowheads="1"/>
          </p:cNvSpPr>
          <p:nvPr/>
        </p:nvSpPr>
        <p:spPr bwMode="auto">
          <a:xfrm>
            <a:off x="2657475" y="2636912"/>
            <a:ext cx="534988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700" b="1" dirty="0" err="1">
                <a:solidFill>
                  <a:srgbClr val="0070C0"/>
                </a:solidFill>
                <a:latin typeface="Arial" charset="0"/>
              </a:rPr>
              <a:t>Dc</a:t>
            </a:r>
            <a:r>
              <a:rPr lang="es-ES_tradnl" sz="700" b="1" dirty="0">
                <a:solidFill>
                  <a:srgbClr val="0070C0"/>
                </a:solidFill>
                <a:latin typeface="Arial" charset="0"/>
              </a:rPr>
              <a:t>: </a:t>
            </a:r>
            <a:r>
              <a:rPr lang="es-ES_tradnl" sz="700" b="1" dirty="0" smtClean="0">
                <a:solidFill>
                  <a:srgbClr val="0070C0"/>
                </a:solidFill>
                <a:latin typeface="Arial" charset="0"/>
              </a:rPr>
              <a:t>322°</a:t>
            </a:r>
            <a:endParaRPr lang="es-ES_tradnl" sz="600" b="1" dirty="0">
              <a:solidFill>
                <a:srgbClr val="0070C0"/>
              </a:solidFill>
              <a:latin typeface="Arial" charset="0"/>
            </a:endParaRPr>
          </a:p>
        </p:txBody>
      </p:sp>
      <p:cxnSp>
        <p:nvCxnSpPr>
          <p:cNvPr id="2097" name="260 Conector recto de flecha"/>
          <p:cNvCxnSpPr>
            <a:cxnSpLocks noChangeShapeType="1"/>
            <a:stCxn id="2064" idx="2"/>
          </p:cNvCxnSpPr>
          <p:nvPr/>
        </p:nvCxnSpPr>
        <p:spPr bwMode="auto">
          <a:xfrm rot="5400000">
            <a:off x="4745833" y="2674143"/>
            <a:ext cx="152398" cy="214312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98" name="266 Conector recto de flecha"/>
          <p:cNvCxnSpPr>
            <a:cxnSpLocks noChangeShapeType="1"/>
            <a:stCxn id="2065" idx="2"/>
          </p:cNvCxnSpPr>
          <p:nvPr/>
        </p:nvCxnSpPr>
        <p:spPr bwMode="auto">
          <a:xfrm rot="16200000" flipH="1">
            <a:off x="6781801" y="3209925"/>
            <a:ext cx="366712" cy="71437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99" name="268 Conector recto de flecha"/>
          <p:cNvCxnSpPr>
            <a:cxnSpLocks noChangeShapeType="1"/>
            <a:stCxn id="2070" idx="2"/>
          </p:cNvCxnSpPr>
          <p:nvPr/>
        </p:nvCxnSpPr>
        <p:spPr bwMode="auto">
          <a:xfrm rot="5400000">
            <a:off x="7327106" y="3405982"/>
            <a:ext cx="303213" cy="330200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100" name="275 Conector recto de flecha"/>
          <p:cNvCxnSpPr>
            <a:cxnSpLocks noChangeShapeType="1"/>
            <a:endCxn id="2417" idx="3"/>
          </p:cNvCxnSpPr>
          <p:nvPr/>
        </p:nvCxnSpPr>
        <p:spPr bwMode="auto">
          <a:xfrm flipV="1">
            <a:off x="1682749" y="2739206"/>
            <a:ext cx="414339" cy="404045"/>
          </a:xfrm>
          <a:prstGeom prst="straightConnector1">
            <a:avLst/>
          </a:prstGeom>
          <a:noFill/>
          <a:ln w="12700" algn="ctr">
            <a:solidFill>
              <a:srgbClr val="0070C0"/>
            </a:solidFill>
            <a:prstDash val="dashDot"/>
            <a:round/>
            <a:headEnd/>
            <a:tailEnd type="triangle" w="med" len="med"/>
          </a:ln>
        </p:spPr>
      </p:cxnSp>
      <p:cxnSp>
        <p:nvCxnSpPr>
          <p:cNvPr id="2102" name="280 Conector recto de flecha"/>
          <p:cNvCxnSpPr>
            <a:cxnSpLocks noChangeShapeType="1"/>
            <a:endCxn id="375" idx="2"/>
          </p:cNvCxnSpPr>
          <p:nvPr/>
        </p:nvCxnSpPr>
        <p:spPr bwMode="auto">
          <a:xfrm rot="10800000">
            <a:off x="2899049" y="2784715"/>
            <a:ext cx="244203" cy="230480"/>
          </a:xfrm>
          <a:prstGeom prst="straightConnector1">
            <a:avLst/>
          </a:prstGeom>
          <a:noFill/>
          <a:ln w="12700" algn="ctr">
            <a:solidFill>
              <a:srgbClr val="0070C0"/>
            </a:solidFill>
            <a:prstDash val="dash"/>
            <a:round/>
            <a:headEnd/>
            <a:tailEnd type="stealth" w="med" len="med"/>
          </a:ln>
        </p:spPr>
      </p:cxnSp>
      <p:sp>
        <p:nvSpPr>
          <p:cNvPr id="2103" name="Text Box 191"/>
          <p:cNvSpPr txBox="1">
            <a:spLocks noChangeArrowheads="1"/>
          </p:cNvSpPr>
          <p:nvPr/>
        </p:nvSpPr>
        <p:spPr bwMode="auto">
          <a:xfrm>
            <a:off x="4133850" y="3019425"/>
            <a:ext cx="534988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700" b="1" dirty="0" err="1">
                <a:solidFill>
                  <a:srgbClr val="0070C0"/>
                </a:solidFill>
                <a:latin typeface="Arial" charset="0"/>
              </a:rPr>
              <a:t>Dc</a:t>
            </a:r>
            <a:r>
              <a:rPr lang="es-ES_tradnl" sz="700" b="1" dirty="0">
                <a:solidFill>
                  <a:srgbClr val="0070C0"/>
                </a:solidFill>
                <a:latin typeface="Arial" charset="0"/>
              </a:rPr>
              <a:t>: </a:t>
            </a:r>
            <a:r>
              <a:rPr lang="es-ES_tradnl" sz="700" b="1" dirty="0" smtClean="0">
                <a:solidFill>
                  <a:srgbClr val="0070C0"/>
                </a:solidFill>
                <a:latin typeface="Arial" charset="0"/>
              </a:rPr>
              <a:t>011°</a:t>
            </a:r>
            <a:endParaRPr lang="es-ES_tradnl" sz="600" b="1" dirty="0">
              <a:solidFill>
                <a:srgbClr val="0070C0"/>
              </a:solidFill>
              <a:latin typeface="Arial" charset="0"/>
            </a:endParaRPr>
          </a:p>
        </p:txBody>
      </p:sp>
      <p:sp>
        <p:nvSpPr>
          <p:cNvPr id="2105" name="Line 294"/>
          <p:cNvSpPr>
            <a:spLocks noChangeShapeType="1"/>
          </p:cNvSpPr>
          <p:nvPr/>
        </p:nvSpPr>
        <p:spPr bwMode="auto">
          <a:xfrm rot="-10542813" flipH="1" flipV="1">
            <a:off x="1292168" y="2151648"/>
            <a:ext cx="234950" cy="177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MX"/>
          </a:p>
        </p:txBody>
      </p:sp>
      <p:sp>
        <p:nvSpPr>
          <p:cNvPr id="2106" name="Line 295"/>
          <p:cNvSpPr>
            <a:spLocks noChangeShapeType="1"/>
          </p:cNvSpPr>
          <p:nvPr/>
        </p:nvSpPr>
        <p:spPr bwMode="auto">
          <a:xfrm rot="10594017" flipH="1">
            <a:off x="2919226" y="3448054"/>
            <a:ext cx="223953" cy="4571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MX"/>
          </a:p>
        </p:txBody>
      </p:sp>
      <p:sp>
        <p:nvSpPr>
          <p:cNvPr id="2107" name="Line 295"/>
          <p:cNvSpPr>
            <a:spLocks noChangeShapeType="1"/>
          </p:cNvSpPr>
          <p:nvPr/>
        </p:nvSpPr>
        <p:spPr bwMode="auto">
          <a:xfrm rot="10594017" flipH="1" flipV="1">
            <a:off x="3717922" y="3720963"/>
            <a:ext cx="210809" cy="11245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MX"/>
          </a:p>
        </p:txBody>
      </p:sp>
      <p:sp>
        <p:nvSpPr>
          <p:cNvPr id="2108" name="Line 295"/>
          <p:cNvSpPr>
            <a:spLocks noChangeShapeType="1"/>
          </p:cNvSpPr>
          <p:nvPr/>
        </p:nvSpPr>
        <p:spPr bwMode="auto">
          <a:xfrm rot="10594017" flipH="1" flipV="1">
            <a:off x="5859390" y="2592981"/>
            <a:ext cx="282742" cy="5872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MX"/>
          </a:p>
        </p:txBody>
      </p:sp>
      <p:sp>
        <p:nvSpPr>
          <p:cNvPr id="225" name="224 CuadroTexto"/>
          <p:cNvSpPr txBox="1"/>
          <p:nvPr/>
        </p:nvSpPr>
        <p:spPr>
          <a:xfrm>
            <a:off x="6786563" y="214313"/>
            <a:ext cx="2219325" cy="9239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Canal Chacao W-E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Carta n° 7210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Alidada</a:t>
            </a:r>
            <a:endParaRPr lang="es-CL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43" name="242 Elipse"/>
          <p:cNvSpPr/>
          <p:nvPr/>
        </p:nvSpPr>
        <p:spPr bwMode="auto">
          <a:xfrm>
            <a:off x="3175000" y="2963863"/>
            <a:ext cx="71438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244" name="243 Elipse"/>
          <p:cNvSpPr/>
          <p:nvPr/>
        </p:nvSpPr>
        <p:spPr bwMode="auto">
          <a:xfrm>
            <a:off x="1679575" y="3111500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grpSp>
        <p:nvGrpSpPr>
          <p:cNvPr id="3" name="307 Grupo"/>
          <p:cNvGrpSpPr>
            <a:grpSpLocks/>
          </p:cNvGrpSpPr>
          <p:nvPr/>
        </p:nvGrpSpPr>
        <p:grpSpPr bwMode="auto">
          <a:xfrm>
            <a:off x="142844" y="1571615"/>
            <a:ext cx="8786845" cy="3500447"/>
            <a:chOff x="143629" y="1571062"/>
            <a:chExt cx="8786089" cy="3501012"/>
          </a:xfrm>
        </p:grpSpPr>
        <p:cxnSp>
          <p:nvCxnSpPr>
            <p:cNvPr id="2440" name="237 Conector recto"/>
            <p:cNvCxnSpPr>
              <a:cxnSpLocks noChangeShapeType="1"/>
            </p:cNvCxnSpPr>
            <p:nvPr/>
          </p:nvCxnSpPr>
          <p:spPr bwMode="auto">
            <a:xfrm rot="16200000" flipH="1">
              <a:off x="137118" y="1577573"/>
              <a:ext cx="1583873" cy="1570851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441" name="239 Conector recto"/>
            <p:cNvCxnSpPr>
              <a:cxnSpLocks noChangeShapeType="1"/>
            </p:cNvCxnSpPr>
            <p:nvPr/>
          </p:nvCxnSpPr>
          <p:spPr bwMode="auto">
            <a:xfrm flipV="1">
              <a:off x="1714480" y="3000372"/>
              <a:ext cx="1500198" cy="154564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442" name="293 Conector recto"/>
            <p:cNvCxnSpPr>
              <a:cxnSpLocks noChangeShapeType="1"/>
            </p:cNvCxnSpPr>
            <p:nvPr/>
          </p:nvCxnSpPr>
          <p:spPr bwMode="auto">
            <a:xfrm>
              <a:off x="3214678" y="3000372"/>
              <a:ext cx="1357322" cy="35719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443" name="298 Conector recto"/>
            <p:cNvCxnSpPr>
              <a:cxnSpLocks noChangeShapeType="1"/>
            </p:cNvCxnSpPr>
            <p:nvPr/>
          </p:nvCxnSpPr>
          <p:spPr bwMode="auto">
            <a:xfrm>
              <a:off x="6600880" y="3690668"/>
              <a:ext cx="2328838" cy="1381406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</p:grpSp>
      <p:sp>
        <p:nvSpPr>
          <p:cNvPr id="2118" name="Text Box 197"/>
          <p:cNvSpPr txBox="1">
            <a:spLocks noChangeArrowheads="1"/>
          </p:cNvSpPr>
          <p:nvPr/>
        </p:nvSpPr>
        <p:spPr bwMode="auto">
          <a:xfrm>
            <a:off x="3643313" y="2357438"/>
            <a:ext cx="714375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Bajo Colo-Colo  DV5s</a:t>
            </a:r>
          </a:p>
        </p:txBody>
      </p:sp>
      <p:sp>
        <p:nvSpPr>
          <p:cNvPr id="2123" name="Text Box 205"/>
          <p:cNvSpPr txBox="1">
            <a:spLocks noChangeArrowheads="1"/>
          </p:cNvSpPr>
          <p:nvPr/>
        </p:nvSpPr>
        <p:spPr bwMode="auto">
          <a:xfrm>
            <a:off x="142875" y="3786188"/>
            <a:ext cx="857250" cy="50783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Corona           D10s                          </a:t>
            </a:r>
            <a:r>
              <a:rPr lang="es-ES_tradnl" sz="600" dirty="0" err="1">
                <a:latin typeface="Arial" charset="0"/>
              </a:rPr>
              <a:t>Sñ</a:t>
            </a:r>
            <a:r>
              <a:rPr lang="es-ES_tradnl" sz="600" dirty="0">
                <a:latin typeface="Arial" charset="0"/>
              </a:rPr>
              <a:t> </a:t>
            </a:r>
            <a:r>
              <a:rPr lang="es-ES_tradnl" sz="600" dirty="0" smtClean="0">
                <a:latin typeface="Arial" charset="0"/>
              </a:rPr>
              <a:t>Niebla(2)30s</a:t>
            </a:r>
          </a:p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RACON “o”</a:t>
            </a:r>
            <a:endParaRPr lang="es-ES_tradnl" sz="600" dirty="0">
              <a:latin typeface="Arial" charset="0"/>
            </a:endParaRPr>
          </a:p>
        </p:txBody>
      </p:sp>
      <p:cxnSp>
        <p:nvCxnSpPr>
          <p:cNvPr id="2124" name="348 Conector recto"/>
          <p:cNvCxnSpPr>
            <a:cxnSpLocks noChangeShapeType="1"/>
          </p:cNvCxnSpPr>
          <p:nvPr/>
        </p:nvCxnSpPr>
        <p:spPr bwMode="auto">
          <a:xfrm>
            <a:off x="4572000" y="3357563"/>
            <a:ext cx="2028825" cy="33337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397" name="396 Elipse"/>
          <p:cNvSpPr/>
          <p:nvPr/>
        </p:nvSpPr>
        <p:spPr bwMode="auto">
          <a:xfrm>
            <a:off x="4543425" y="3319463"/>
            <a:ext cx="71438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2129" name="Line 295"/>
          <p:cNvSpPr>
            <a:spLocks noChangeShapeType="1"/>
          </p:cNvSpPr>
          <p:nvPr/>
        </p:nvSpPr>
        <p:spPr bwMode="auto">
          <a:xfrm rot="10594017" flipH="1" flipV="1">
            <a:off x="7527925" y="5173663"/>
            <a:ext cx="466725" cy="3286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MX"/>
          </a:p>
        </p:txBody>
      </p:sp>
      <p:sp>
        <p:nvSpPr>
          <p:cNvPr id="2133" name="Text Box 191"/>
          <p:cNvSpPr txBox="1">
            <a:spLocks noChangeArrowheads="1"/>
          </p:cNvSpPr>
          <p:nvPr/>
        </p:nvSpPr>
        <p:spPr bwMode="auto">
          <a:xfrm>
            <a:off x="6384772" y="3842760"/>
            <a:ext cx="534987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700" b="1" dirty="0" err="1">
                <a:solidFill>
                  <a:srgbClr val="0070C0"/>
                </a:solidFill>
                <a:latin typeface="Arial" charset="0"/>
              </a:rPr>
              <a:t>Dc</a:t>
            </a:r>
            <a:r>
              <a:rPr lang="es-ES_tradnl" sz="700" b="1" dirty="0">
                <a:solidFill>
                  <a:srgbClr val="0070C0"/>
                </a:solidFill>
                <a:latin typeface="Arial" charset="0"/>
              </a:rPr>
              <a:t>: </a:t>
            </a:r>
            <a:r>
              <a:rPr lang="es-ES_tradnl" sz="700" b="1" dirty="0" smtClean="0">
                <a:solidFill>
                  <a:srgbClr val="0070C0"/>
                </a:solidFill>
                <a:latin typeface="Arial" charset="0"/>
              </a:rPr>
              <a:t>187°</a:t>
            </a:r>
            <a:endParaRPr lang="es-ES_tradnl" sz="600" b="1" dirty="0">
              <a:solidFill>
                <a:srgbClr val="0070C0"/>
              </a:solidFill>
              <a:latin typeface="Arial" charset="0"/>
            </a:endParaRPr>
          </a:p>
        </p:txBody>
      </p:sp>
      <p:grpSp>
        <p:nvGrpSpPr>
          <p:cNvPr id="4" name="429 Grupo"/>
          <p:cNvGrpSpPr>
            <a:grpSpLocks/>
          </p:cNvGrpSpPr>
          <p:nvPr/>
        </p:nvGrpSpPr>
        <p:grpSpPr bwMode="auto">
          <a:xfrm>
            <a:off x="8850313" y="4981575"/>
            <a:ext cx="117475" cy="166688"/>
            <a:chOff x="8850518" y="5000636"/>
            <a:chExt cx="117288" cy="166684"/>
          </a:xfrm>
        </p:grpSpPr>
        <p:cxnSp>
          <p:nvCxnSpPr>
            <p:cNvPr id="2437" name="425 Conector recto"/>
            <p:cNvCxnSpPr>
              <a:cxnSpLocks noChangeShapeType="1"/>
            </p:cNvCxnSpPr>
            <p:nvPr/>
          </p:nvCxnSpPr>
          <p:spPr bwMode="auto">
            <a:xfrm rot="5400000">
              <a:off x="8818680" y="5032474"/>
              <a:ext cx="142876" cy="7920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438" name="428 Conector recto"/>
            <p:cNvCxnSpPr>
              <a:cxnSpLocks noChangeShapeType="1"/>
            </p:cNvCxnSpPr>
            <p:nvPr/>
          </p:nvCxnSpPr>
          <p:spPr bwMode="auto">
            <a:xfrm rot="5400000">
              <a:off x="8856768" y="5056282"/>
              <a:ext cx="142876" cy="7920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</p:grpSp>
      <p:cxnSp>
        <p:nvCxnSpPr>
          <p:cNvPr id="2152" name="297 Conector recto de flecha"/>
          <p:cNvCxnSpPr>
            <a:cxnSpLocks noChangeShapeType="1"/>
          </p:cNvCxnSpPr>
          <p:nvPr/>
        </p:nvCxnSpPr>
        <p:spPr bwMode="auto">
          <a:xfrm>
            <a:off x="6516216" y="3645024"/>
            <a:ext cx="72008" cy="216024"/>
          </a:xfrm>
          <a:prstGeom prst="straightConnector1">
            <a:avLst/>
          </a:prstGeom>
          <a:noFill/>
          <a:ln w="12700" algn="ctr">
            <a:solidFill>
              <a:srgbClr val="0070C0"/>
            </a:solidFill>
            <a:prstDash val="dash"/>
            <a:round/>
            <a:headEnd/>
            <a:tailEnd type="stealth" w="med" len="med"/>
          </a:ln>
        </p:spPr>
      </p:cxnSp>
      <p:sp>
        <p:nvSpPr>
          <p:cNvPr id="2167" name="Text Box 14"/>
          <p:cNvSpPr txBox="1">
            <a:spLocks noChangeArrowheads="1"/>
          </p:cNvSpPr>
          <p:nvPr/>
        </p:nvSpPr>
        <p:spPr bwMode="auto">
          <a:xfrm>
            <a:off x="5086350" y="3908425"/>
            <a:ext cx="500063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I. Lacao</a:t>
            </a:r>
          </a:p>
        </p:txBody>
      </p:sp>
      <p:sp>
        <p:nvSpPr>
          <p:cNvPr id="2168" name="Text Box 14"/>
          <p:cNvSpPr txBox="1">
            <a:spLocks noChangeArrowheads="1"/>
          </p:cNvSpPr>
          <p:nvPr/>
        </p:nvSpPr>
        <p:spPr bwMode="auto">
          <a:xfrm>
            <a:off x="3643306" y="2786058"/>
            <a:ext cx="5715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Picuta</a:t>
            </a:r>
          </a:p>
        </p:txBody>
      </p:sp>
      <p:sp>
        <p:nvSpPr>
          <p:cNvPr id="2169" name="Text Box 14"/>
          <p:cNvSpPr txBox="1">
            <a:spLocks noChangeArrowheads="1"/>
          </p:cNvSpPr>
          <p:nvPr/>
        </p:nvSpPr>
        <p:spPr bwMode="auto">
          <a:xfrm>
            <a:off x="3854450" y="3765550"/>
            <a:ext cx="9286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Pugueñun</a:t>
            </a:r>
          </a:p>
        </p:txBody>
      </p:sp>
      <p:sp>
        <p:nvSpPr>
          <p:cNvPr id="2170" name="Text Box 14"/>
          <p:cNvSpPr txBox="1">
            <a:spLocks noChangeArrowheads="1"/>
          </p:cNvSpPr>
          <p:nvPr/>
        </p:nvSpPr>
        <p:spPr bwMode="auto">
          <a:xfrm>
            <a:off x="4318000" y="3878263"/>
            <a:ext cx="928688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Espolón</a:t>
            </a:r>
          </a:p>
        </p:txBody>
      </p:sp>
      <p:sp>
        <p:nvSpPr>
          <p:cNvPr id="2171" name="Text Box 14"/>
          <p:cNvSpPr txBox="1">
            <a:spLocks noChangeArrowheads="1"/>
          </p:cNvSpPr>
          <p:nvPr/>
        </p:nvSpPr>
        <p:spPr bwMode="auto">
          <a:xfrm>
            <a:off x="8434388" y="3824288"/>
            <a:ext cx="5715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Tique</a:t>
            </a:r>
          </a:p>
        </p:txBody>
      </p:sp>
      <p:sp>
        <p:nvSpPr>
          <p:cNvPr id="2172" name="Text Box 14"/>
          <p:cNvSpPr txBox="1">
            <a:spLocks noChangeArrowheads="1"/>
          </p:cNvSpPr>
          <p:nvPr/>
        </p:nvSpPr>
        <p:spPr bwMode="auto">
          <a:xfrm>
            <a:off x="8724900" y="4033838"/>
            <a:ext cx="5715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Lenqui</a:t>
            </a:r>
          </a:p>
        </p:txBody>
      </p:sp>
      <p:sp>
        <p:nvSpPr>
          <p:cNvPr id="2173" name="Text Box 14"/>
          <p:cNvSpPr txBox="1">
            <a:spLocks noChangeArrowheads="1"/>
          </p:cNvSpPr>
          <p:nvPr/>
        </p:nvSpPr>
        <p:spPr bwMode="auto">
          <a:xfrm>
            <a:off x="8072466" y="3387726"/>
            <a:ext cx="5715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 err="1">
                <a:latin typeface="Arial" charset="0"/>
              </a:rPr>
              <a:t>Pargua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2174" name="Text Box 14"/>
          <p:cNvSpPr txBox="1">
            <a:spLocks noChangeArrowheads="1"/>
          </p:cNvSpPr>
          <p:nvPr/>
        </p:nvSpPr>
        <p:spPr bwMode="auto">
          <a:xfrm>
            <a:off x="6286512" y="4429125"/>
            <a:ext cx="5715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Chacao</a:t>
            </a:r>
          </a:p>
        </p:txBody>
      </p:sp>
      <p:grpSp>
        <p:nvGrpSpPr>
          <p:cNvPr id="5" name="Group 156"/>
          <p:cNvGrpSpPr>
            <a:grpSpLocks/>
          </p:cNvGrpSpPr>
          <p:nvPr/>
        </p:nvGrpSpPr>
        <p:grpSpPr bwMode="auto">
          <a:xfrm>
            <a:off x="2185988" y="3571875"/>
            <a:ext cx="144462" cy="215900"/>
            <a:chOff x="1238" y="1934"/>
            <a:chExt cx="423" cy="724"/>
          </a:xfrm>
        </p:grpSpPr>
        <p:sp>
          <p:nvSpPr>
            <p:cNvPr id="2420" name="Freeform 102"/>
            <p:cNvSpPr>
              <a:spLocks/>
            </p:cNvSpPr>
            <p:nvPr/>
          </p:nvSpPr>
          <p:spPr bwMode="auto">
            <a:xfrm>
              <a:off x="1329" y="2206"/>
              <a:ext cx="241" cy="392"/>
            </a:xfrm>
            <a:custGeom>
              <a:avLst/>
              <a:gdLst>
                <a:gd name="T0" fmla="*/ 19 w 384"/>
                <a:gd name="T1" fmla="*/ 209 h 624"/>
                <a:gd name="T2" fmla="*/ 56 w 384"/>
                <a:gd name="T3" fmla="*/ 0 h 624"/>
                <a:gd name="T4" fmla="*/ 95 w 384"/>
                <a:gd name="T5" fmla="*/ 0 h 624"/>
                <a:gd name="T6" fmla="*/ 132 w 384"/>
                <a:gd name="T7" fmla="*/ 209 h 624"/>
                <a:gd name="T8" fmla="*/ 151 w 384"/>
                <a:gd name="T9" fmla="*/ 246 h 624"/>
                <a:gd name="T10" fmla="*/ 0 w 384"/>
                <a:gd name="T11" fmla="*/ 246 h 624"/>
                <a:gd name="T12" fmla="*/ 19 w 384"/>
                <a:gd name="T13" fmla="*/ 209 h 6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84"/>
                <a:gd name="T22" fmla="*/ 0 h 624"/>
                <a:gd name="T23" fmla="*/ 384 w 384"/>
                <a:gd name="T24" fmla="*/ 624 h 6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84" h="624">
                  <a:moveTo>
                    <a:pt x="48" y="528"/>
                  </a:moveTo>
                  <a:lnTo>
                    <a:pt x="144" y="0"/>
                  </a:lnTo>
                  <a:lnTo>
                    <a:pt x="240" y="0"/>
                  </a:lnTo>
                  <a:lnTo>
                    <a:pt x="336" y="528"/>
                  </a:lnTo>
                  <a:lnTo>
                    <a:pt x="384" y="624"/>
                  </a:lnTo>
                  <a:lnTo>
                    <a:pt x="0" y="624"/>
                  </a:lnTo>
                  <a:lnTo>
                    <a:pt x="48" y="528"/>
                  </a:lnTo>
                  <a:close/>
                </a:path>
              </a:pathLst>
            </a:custGeom>
            <a:solidFill>
              <a:schemeClr val="tx2"/>
            </a:solidFill>
            <a:ln w="6350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421" name="AutoShape 103"/>
            <p:cNvSpPr>
              <a:spLocks noChangeArrowheads="1"/>
            </p:cNvSpPr>
            <p:nvPr/>
          </p:nvSpPr>
          <p:spPr bwMode="auto">
            <a:xfrm rot="10800000" flipV="1">
              <a:off x="1389" y="2055"/>
              <a:ext cx="121" cy="90"/>
            </a:xfrm>
            <a:prstGeom prst="triangle">
              <a:avLst>
                <a:gd name="adj" fmla="val 50000"/>
              </a:avLst>
            </a:prstGeom>
            <a:solidFill>
              <a:schemeClr val="tx2"/>
            </a:solidFill>
            <a:ln w="6350">
              <a:solidFill>
                <a:schemeClr val="tx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22" name="AutoShape 104"/>
            <p:cNvSpPr>
              <a:spLocks noChangeArrowheads="1"/>
            </p:cNvSpPr>
            <p:nvPr/>
          </p:nvSpPr>
          <p:spPr bwMode="auto">
            <a:xfrm rot="-5400000">
              <a:off x="1389" y="2386"/>
              <a:ext cx="121" cy="423"/>
            </a:xfrm>
            <a:prstGeom prst="flowChartDelay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23" name="Freeform 105"/>
            <p:cNvSpPr>
              <a:spLocks/>
            </p:cNvSpPr>
            <p:nvPr/>
          </p:nvSpPr>
          <p:spPr bwMode="auto">
            <a:xfrm>
              <a:off x="1397" y="2206"/>
              <a:ext cx="105" cy="124"/>
            </a:xfrm>
            <a:custGeom>
              <a:avLst/>
              <a:gdLst>
                <a:gd name="T0" fmla="*/ 0 w 168"/>
                <a:gd name="T1" fmla="*/ 78 h 198"/>
                <a:gd name="T2" fmla="*/ 14 w 168"/>
                <a:gd name="T3" fmla="*/ 0 h 198"/>
                <a:gd name="T4" fmla="*/ 52 w 168"/>
                <a:gd name="T5" fmla="*/ 0 h 198"/>
                <a:gd name="T6" fmla="*/ 66 w 168"/>
                <a:gd name="T7" fmla="*/ 78 h 198"/>
                <a:gd name="T8" fmla="*/ 0 w 168"/>
                <a:gd name="T9" fmla="*/ 78 h 1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8"/>
                <a:gd name="T16" fmla="*/ 0 h 198"/>
                <a:gd name="T17" fmla="*/ 168 w 168"/>
                <a:gd name="T18" fmla="*/ 198 h 19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8" h="198">
                  <a:moveTo>
                    <a:pt x="0" y="198"/>
                  </a:moveTo>
                  <a:lnTo>
                    <a:pt x="36" y="0"/>
                  </a:lnTo>
                  <a:lnTo>
                    <a:pt x="132" y="0"/>
                  </a:lnTo>
                  <a:lnTo>
                    <a:pt x="168" y="198"/>
                  </a:lnTo>
                  <a:lnTo>
                    <a:pt x="0" y="198"/>
                  </a:lnTo>
                  <a:close/>
                </a:path>
              </a:pathLst>
            </a:custGeom>
            <a:solidFill>
              <a:srgbClr val="FFFF66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424" name="AutoShape 125"/>
            <p:cNvSpPr>
              <a:spLocks noChangeArrowheads="1"/>
            </p:cNvSpPr>
            <p:nvPr/>
          </p:nvSpPr>
          <p:spPr bwMode="auto">
            <a:xfrm rot="10800000">
              <a:off x="1389" y="1934"/>
              <a:ext cx="121" cy="91"/>
            </a:xfrm>
            <a:prstGeom prst="triangle">
              <a:avLst>
                <a:gd name="adj" fmla="val 50000"/>
              </a:avLst>
            </a:prstGeom>
            <a:solidFill>
              <a:schemeClr val="tx2"/>
            </a:solidFill>
            <a:ln w="6350">
              <a:solidFill>
                <a:schemeClr val="tx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6" name="Group 88"/>
          <p:cNvGrpSpPr>
            <a:grpSpLocks/>
          </p:cNvGrpSpPr>
          <p:nvPr/>
        </p:nvGrpSpPr>
        <p:grpSpPr bwMode="auto">
          <a:xfrm>
            <a:off x="2043113" y="2519363"/>
            <a:ext cx="107950" cy="252412"/>
            <a:chOff x="2010" y="2160"/>
            <a:chExt cx="528" cy="1488"/>
          </a:xfrm>
        </p:grpSpPr>
        <p:sp>
          <p:nvSpPr>
            <p:cNvPr id="2402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3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4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5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6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7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8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9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0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1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2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3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4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5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6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417" name="AutoShape 104"/>
            <p:cNvSpPr>
              <a:spLocks noChangeArrowheads="1"/>
            </p:cNvSpPr>
            <p:nvPr/>
          </p:nvSpPr>
          <p:spPr bwMode="auto">
            <a:xfrm rot="-5400000">
              <a:off x="2178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8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9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7" name="Group 88"/>
          <p:cNvGrpSpPr>
            <a:grpSpLocks/>
          </p:cNvGrpSpPr>
          <p:nvPr/>
        </p:nvGrpSpPr>
        <p:grpSpPr bwMode="auto">
          <a:xfrm>
            <a:off x="4579938" y="2840038"/>
            <a:ext cx="107950" cy="252412"/>
            <a:chOff x="2010" y="2160"/>
            <a:chExt cx="528" cy="1488"/>
          </a:xfrm>
        </p:grpSpPr>
        <p:sp>
          <p:nvSpPr>
            <p:cNvPr id="2384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5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6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7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8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9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0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1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2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3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4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5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6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7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8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399" name="AutoShape 104"/>
            <p:cNvSpPr>
              <a:spLocks noChangeArrowheads="1"/>
            </p:cNvSpPr>
            <p:nvPr/>
          </p:nvSpPr>
          <p:spPr bwMode="auto">
            <a:xfrm rot="-5400000">
              <a:off x="2178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0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1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8" name="Group 88"/>
          <p:cNvGrpSpPr>
            <a:grpSpLocks/>
          </p:cNvGrpSpPr>
          <p:nvPr/>
        </p:nvGrpSpPr>
        <p:grpSpPr bwMode="auto">
          <a:xfrm>
            <a:off x="6278563" y="3754438"/>
            <a:ext cx="107950" cy="252412"/>
            <a:chOff x="2010" y="2160"/>
            <a:chExt cx="528" cy="1488"/>
          </a:xfrm>
        </p:grpSpPr>
        <p:sp>
          <p:nvSpPr>
            <p:cNvPr id="2366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7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8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9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0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1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2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3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4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5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6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7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8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9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0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381" name="AutoShape 104"/>
            <p:cNvSpPr>
              <a:spLocks noChangeArrowheads="1"/>
            </p:cNvSpPr>
            <p:nvPr/>
          </p:nvSpPr>
          <p:spPr bwMode="auto">
            <a:xfrm rot="-5400000">
              <a:off x="2178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2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3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9" name="Group 88"/>
          <p:cNvGrpSpPr>
            <a:grpSpLocks/>
          </p:cNvGrpSpPr>
          <p:nvPr/>
        </p:nvGrpSpPr>
        <p:grpSpPr bwMode="auto">
          <a:xfrm>
            <a:off x="6926263" y="3490913"/>
            <a:ext cx="107950" cy="252412"/>
            <a:chOff x="2010" y="2160"/>
            <a:chExt cx="528" cy="1488"/>
          </a:xfrm>
        </p:grpSpPr>
        <p:sp>
          <p:nvSpPr>
            <p:cNvPr id="2348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9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0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1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2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3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4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5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6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7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8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9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0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1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2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363" name="AutoShape 104"/>
            <p:cNvSpPr>
              <a:spLocks noChangeArrowheads="1"/>
            </p:cNvSpPr>
            <p:nvPr/>
          </p:nvSpPr>
          <p:spPr bwMode="auto">
            <a:xfrm rot="-5400000">
              <a:off x="2178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4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5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0" name="Group 88"/>
          <p:cNvGrpSpPr>
            <a:grpSpLocks/>
          </p:cNvGrpSpPr>
          <p:nvPr/>
        </p:nvGrpSpPr>
        <p:grpSpPr bwMode="auto">
          <a:xfrm>
            <a:off x="7285038" y="4305300"/>
            <a:ext cx="107950" cy="252413"/>
            <a:chOff x="2052" y="2160"/>
            <a:chExt cx="528" cy="1488"/>
          </a:xfrm>
        </p:grpSpPr>
        <p:sp>
          <p:nvSpPr>
            <p:cNvPr id="2330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1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2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3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4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5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6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7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8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9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0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1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2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3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4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345" name="AutoShape 104"/>
            <p:cNvSpPr>
              <a:spLocks noChangeArrowheads="1"/>
            </p:cNvSpPr>
            <p:nvPr/>
          </p:nvSpPr>
          <p:spPr bwMode="auto">
            <a:xfrm rot="-54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6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7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1" name="Group 208"/>
          <p:cNvGrpSpPr>
            <a:grpSpLocks/>
          </p:cNvGrpSpPr>
          <p:nvPr/>
        </p:nvGrpSpPr>
        <p:grpSpPr bwMode="auto">
          <a:xfrm flipH="1">
            <a:off x="1135063" y="3100388"/>
            <a:ext cx="142875" cy="468312"/>
            <a:chOff x="480" y="912"/>
            <a:chExt cx="576" cy="2208"/>
          </a:xfrm>
        </p:grpSpPr>
        <p:sp>
          <p:nvSpPr>
            <p:cNvPr id="2319" name="AutoShape 209"/>
            <p:cNvSpPr>
              <a:spLocks noChangeArrowheads="1"/>
            </p:cNvSpPr>
            <p:nvPr/>
          </p:nvSpPr>
          <p:spPr bwMode="auto">
            <a:xfrm flipV="1">
              <a:off x="528" y="2736"/>
              <a:ext cx="480" cy="33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700 w 21600"/>
                <a:gd name="T13" fmla="*/ 2700 h 21600"/>
                <a:gd name="T14" fmla="*/ 18900 w 21600"/>
                <a:gd name="T15" fmla="*/ 189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844" y="21600"/>
                  </a:lnTo>
                  <a:lnTo>
                    <a:pt x="19756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320" name="AutoShape 210"/>
            <p:cNvSpPr>
              <a:spLocks noChangeArrowheads="1"/>
            </p:cNvSpPr>
            <p:nvPr/>
          </p:nvSpPr>
          <p:spPr bwMode="auto">
            <a:xfrm flipV="1">
              <a:off x="576" y="2400"/>
              <a:ext cx="384" cy="33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700 w 21600"/>
                <a:gd name="T13" fmla="*/ 2700 h 21600"/>
                <a:gd name="T14" fmla="*/ 18900 w 21600"/>
                <a:gd name="T15" fmla="*/ 189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844" y="21600"/>
                  </a:lnTo>
                  <a:lnTo>
                    <a:pt x="19756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321" name="Freeform 211"/>
            <p:cNvSpPr>
              <a:spLocks/>
            </p:cNvSpPr>
            <p:nvPr/>
          </p:nvSpPr>
          <p:spPr bwMode="auto">
            <a:xfrm>
              <a:off x="528" y="1296"/>
              <a:ext cx="480" cy="1776"/>
            </a:xfrm>
            <a:custGeom>
              <a:avLst/>
              <a:gdLst>
                <a:gd name="T0" fmla="*/ 0 w 480"/>
                <a:gd name="T1" fmla="*/ 1776 h 1776"/>
                <a:gd name="T2" fmla="*/ 144 w 480"/>
                <a:gd name="T3" fmla="*/ 0 h 1776"/>
                <a:gd name="T4" fmla="*/ 336 w 480"/>
                <a:gd name="T5" fmla="*/ 0 h 1776"/>
                <a:gd name="T6" fmla="*/ 480 w 480"/>
                <a:gd name="T7" fmla="*/ 1776 h 1776"/>
                <a:gd name="T8" fmla="*/ 0 w 480"/>
                <a:gd name="T9" fmla="*/ 1776 h 177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80"/>
                <a:gd name="T16" fmla="*/ 0 h 1776"/>
                <a:gd name="T17" fmla="*/ 480 w 480"/>
                <a:gd name="T18" fmla="*/ 1776 h 177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80" h="1776">
                  <a:moveTo>
                    <a:pt x="0" y="1776"/>
                  </a:moveTo>
                  <a:lnTo>
                    <a:pt x="144" y="0"/>
                  </a:lnTo>
                  <a:lnTo>
                    <a:pt x="336" y="0"/>
                  </a:lnTo>
                  <a:lnTo>
                    <a:pt x="480" y="1776"/>
                  </a:lnTo>
                  <a:lnTo>
                    <a:pt x="0" y="177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322" name="Freeform 212"/>
            <p:cNvSpPr>
              <a:spLocks/>
            </p:cNvSpPr>
            <p:nvPr/>
          </p:nvSpPr>
          <p:spPr bwMode="auto">
            <a:xfrm>
              <a:off x="560" y="2400"/>
              <a:ext cx="416" cy="344"/>
            </a:xfrm>
            <a:custGeom>
              <a:avLst/>
              <a:gdLst>
                <a:gd name="T0" fmla="*/ 16 w 416"/>
                <a:gd name="T1" fmla="*/ 0 h 344"/>
                <a:gd name="T2" fmla="*/ 400 w 416"/>
                <a:gd name="T3" fmla="*/ 0 h 344"/>
                <a:gd name="T4" fmla="*/ 416 w 416"/>
                <a:gd name="T5" fmla="*/ 344 h 344"/>
                <a:gd name="T6" fmla="*/ 0 w 416"/>
                <a:gd name="T7" fmla="*/ 344 h 344"/>
                <a:gd name="T8" fmla="*/ 16 w 416"/>
                <a:gd name="T9" fmla="*/ 0 h 3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6"/>
                <a:gd name="T16" fmla="*/ 0 h 344"/>
                <a:gd name="T17" fmla="*/ 416 w 416"/>
                <a:gd name="T18" fmla="*/ 344 h 3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6" h="344">
                  <a:moveTo>
                    <a:pt x="16" y="0"/>
                  </a:moveTo>
                  <a:lnTo>
                    <a:pt x="400" y="0"/>
                  </a:lnTo>
                  <a:lnTo>
                    <a:pt x="416" y="344"/>
                  </a:lnTo>
                  <a:lnTo>
                    <a:pt x="0" y="34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F00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323" name="Freeform 213"/>
            <p:cNvSpPr>
              <a:spLocks/>
            </p:cNvSpPr>
            <p:nvPr/>
          </p:nvSpPr>
          <p:spPr bwMode="auto">
            <a:xfrm>
              <a:off x="616" y="1672"/>
              <a:ext cx="304" cy="344"/>
            </a:xfrm>
            <a:custGeom>
              <a:avLst/>
              <a:gdLst>
                <a:gd name="T0" fmla="*/ 24 w 304"/>
                <a:gd name="T1" fmla="*/ 0 h 344"/>
                <a:gd name="T2" fmla="*/ 280 w 304"/>
                <a:gd name="T3" fmla="*/ 0 h 344"/>
                <a:gd name="T4" fmla="*/ 304 w 304"/>
                <a:gd name="T5" fmla="*/ 344 h 344"/>
                <a:gd name="T6" fmla="*/ 0 w 304"/>
                <a:gd name="T7" fmla="*/ 344 h 344"/>
                <a:gd name="T8" fmla="*/ 24 w 304"/>
                <a:gd name="T9" fmla="*/ 0 h 3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4"/>
                <a:gd name="T16" fmla="*/ 0 h 344"/>
                <a:gd name="T17" fmla="*/ 304 w 304"/>
                <a:gd name="T18" fmla="*/ 344 h 3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4" h="344">
                  <a:moveTo>
                    <a:pt x="24" y="0"/>
                  </a:moveTo>
                  <a:lnTo>
                    <a:pt x="280" y="0"/>
                  </a:lnTo>
                  <a:lnTo>
                    <a:pt x="304" y="344"/>
                  </a:lnTo>
                  <a:lnTo>
                    <a:pt x="0" y="344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00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324" name="Freeform 214"/>
            <p:cNvSpPr>
              <a:spLocks/>
            </p:cNvSpPr>
            <p:nvPr/>
          </p:nvSpPr>
          <p:spPr bwMode="auto">
            <a:xfrm>
              <a:off x="624" y="1104"/>
              <a:ext cx="288" cy="192"/>
            </a:xfrm>
            <a:custGeom>
              <a:avLst/>
              <a:gdLst>
                <a:gd name="T0" fmla="*/ 0 w 288"/>
                <a:gd name="T1" fmla="*/ 0 h 192"/>
                <a:gd name="T2" fmla="*/ 288 w 288"/>
                <a:gd name="T3" fmla="*/ 0 h 192"/>
                <a:gd name="T4" fmla="*/ 288 w 288"/>
                <a:gd name="T5" fmla="*/ 48 h 192"/>
                <a:gd name="T6" fmla="*/ 240 w 288"/>
                <a:gd name="T7" fmla="*/ 192 h 192"/>
                <a:gd name="T8" fmla="*/ 48 w 288"/>
                <a:gd name="T9" fmla="*/ 192 h 192"/>
                <a:gd name="T10" fmla="*/ 0 w 288"/>
                <a:gd name="T11" fmla="*/ 48 h 192"/>
                <a:gd name="T12" fmla="*/ 0 w 288"/>
                <a:gd name="T13" fmla="*/ 0 h 19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88"/>
                <a:gd name="T22" fmla="*/ 0 h 192"/>
                <a:gd name="T23" fmla="*/ 288 w 288"/>
                <a:gd name="T24" fmla="*/ 192 h 19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88" h="192">
                  <a:moveTo>
                    <a:pt x="0" y="0"/>
                  </a:moveTo>
                  <a:lnTo>
                    <a:pt x="288" y="0"/>
                  </a:lnTo>
                  <a:lnTo>
                    <a:pt x="288" y="48"/>
                  </a:lnTo>
                  <a:lnTo>
                    <a:pt x="240" y="192"/>
                  </a:lnTo>
                  <a:lnTo>
                    <a:pt x="48" y="192"/>
                  </a:lnTo>
                  <a:lnTo>
                    <a:pt x="0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325" name="Rectangle 215"/>
            <p:cNvSpPr>
              <a:spLocks noChangeArrowheads="1"/>
            </p:cNvSpPr>
            <p:nvPr/>
          </p:nvSpPr>
          <p:spPr bwMode="auto">
            <a:xfrm>
              <a:off x="672" y="1056"/>
              <a:ext cx="192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26" name="Rectangle 216"/>
            <p:cNvSpPr>
              <a:spLocks noChangeArrowheads="1"/>
            </p:cNvSpPr>
            <p:nvPr/>
          </p:nvSpPr>
          <p:spPr bwMode="auto">
            <a:xfrm>
              <a:off x="720" y="1056"/>
              <a:ext cx="96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27" name="Rectangle 217"/>
            <p:cNvSpPr>
              <a:spLocks noChangeArrowheads="1"/>
            </p:cNvSpPr>
            <p:nvPr/>
          </p:nvSpPr>
          <p:spPr bwMode="auto">
            <a:xfrm>
              <a:off x="720" y="960"/>
              <a:ext cx="96" cy="96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28" name="AutoShape 218"/>
            <p:cNvSpPr>
              <a:spLocks noChangeArrowheads="1"/>
            </p:cNvSpPr>
            <p:nvPr/>
          </p:nvSpPr>
          <p:spPr bwMode="auto">
            <a:xfrm rot="-5400000">
              <a:off x="744" y="888"/>
              <a:ext cx="48" cy="96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29" name="Rectangle 219"/>
            <p:cNvSpPr>
              <a:spLocks noChangeArrowheads="1"/>
            </p:cNvSpPr>
            <p:nvPr/>
          </p:nvSpPr>
          <p:spPr bwMode="auto">
            <a:xfrm>
              <a:off x="480" y="3072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2" name="Group 44"/>
          <p:cNvGrpSpPr>
            <a:grpSpLocks/>
          </p:cNvGrpSpPr>
          <p:nvPr/>
        </p:nvGrpSpPr>
        <p:grpSpPr bwMode="auto">
          <a:xfrm>
            <a:off x="7215188" y="3643313"/>
            <a:ext cx="107950" cy="252412"/>
            <a:chOff x="144" y="816"/>
            <a:chExt cx="528" cy="1488"/>
          </a:xfrm>
        </p:grpSpPr>
        <p:sp>
          <p:nvSpPr>
            <p:cNvPr id="2301" name="Rectangle 45"/>
            <p:cNvSpPr>
              <a:spLocks noChangeArrowheads="1"/>
            </p:cNvSpPr>
            <p:nvPr/>
          </p:nvSpPr>
          <p:spPr bwMode="auto">
            <a:xfrm>
              <a:off x="240" y="864"/>
              <a:ext cx="336" cy="1392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2" name="Rectangle 46"/>
            <p:cNvSpPr>
              <a:spLocks noChangeArrowheads="1"/>
            </p:cNvSpPr>
            <p:nvPr/>
          </p:nvSpPr>
          <p:spPr bwMode="auto">
            <a:xfrm>
              <a:off x="240" y="100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3" name="Rectangle 47"/>
            <p:cNvSpPr>
              <a:spLocks noChangeArrowheads="1"/>
            </p:cNvSpPr>
            <p:nvPr/>
          </p:nvSpPr>
          <p:spPr bwMode="auto">
            <a:xfrm>
              <a:off x="240" y="1152"/>
              <a:ext cx="48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4" name="Rectangle 48"/>
            <p:cNvSpPr>
              <a:spLocks noChangeArrowheads="1"/>
            </p:cNvSpPr>
            <p:nvPr/>
          </p:nvSpPr>
          <p:spPr bwMode="auto">
            <a:xfrm>
              <a:off x="288" y="115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5" name="Rectangle 49"/>
            <p:cNvSpPr>
              <a:spLocks noChangeArrowheads="1"/>
            </p:cNvSpPr>
            <p:nvPr/>
          </p:nvSpPr>
          <p:spPr bwMode="auto">
            <a:xfrm>
              <a:off x="240" y="1296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6" name="Rectangle 50"/>
            <p:cNvSpPr>
              <a:spLocks noChangeArrowheads="1"/>
            </p:cNvSpPr>
            <p:nvPr/>
          </p:nvSpPr>
          <p:spPr bwMode="auto">
            <a:xfrm>
              <a:off x="240" y="1584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7" name="Rectangle 51"/>
            <p:cNvSpPr>
              <a:spLocks noChangeArrowheads="1"/>
            </p:cNvSpPr>
            <p:nvPr/>
          </p:nvSpPr>
          <p:spPr bwMode="auto">
            <a:xfrm>
              <a:off x="240" y="187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8" name="Rectangle 52"/>
            <p:cNvSpPr>
              <a:spLocks noChangeArrowheads="1"/>
            </p:cNvSpPr>
            <p:nvPr/>
          </p:nvSpPr>
          <p:spPr bwMode="auto">
            <a:xfrm>
              <a:off x="336" y="1440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9" name="Rectangle 53"/>
            <p:cNvSpPr>
              <a:spLocks noChangeArrowheads="1"/>
            </p:cNvSpPr>
            <p:nvPr/>
          </p:nvSpPr>
          <p:spPr bwMode="auto">
            <a:xfrm>
              <a:off x="336" y="172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0" name="Rectangle 54"/>
            <p:cNvSpPr>
              <a:spLocks noChangeArrowheads="1"/>
            </p:cNvSpPr>
            <p:nvPr/>
          </p:nvSpPr>
          <p:spPr bwMode="auto">
            <a:xfrm>
              <a:off x="336" y="2016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1" name="Rectangle 55"/>
            <p:cNvSpPr>
              <a:spLocks noChangeArrowheads="1"/>
            </p:cNvSpPr>
            <p:nvPr/>
          </p:nvSpPr>
          <p:spPr bwMode="auto">
            <a:xfrm>
              <a:off x="336" y="864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2" name="Rectangle 56"/>
            <p:cNvSpPr>
              <a:spLocks noChangeArrowheads="1"/>
            </p:cNvSpPr>
            <p:nvPr/>
          </p:nvSpPr>
          <p:spPr bwMode="auto">
            <a:xfrm>
              <a:off x="480" y="1008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3" name="Rectangle 57"/>
            <p:cNvSpPr>
              <a:spLocks noChangeArrowheads="1"/>
            </p:cNvSpPr>
            <p:nvPr/>
          </p:nvSpPr>
          <p:spPr bwMode="auto">
            <a:xfrm>
              <a:off x="480" y="1296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4" name="Rectangle 58"/>
            <p:cNvSpPr>
              <a:spLocks noChangeArrowheads="1"/>
            </p:cNvSpPr>
            <p:nvPr/>
          </p:nvSpPr>
          <p:spPr bwMode="auto">
            <a:xfrm>
              <a:off x="480" y="1584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5" name="Rectangle 59"/>
            <p:cNvSpPr>
              <a:spLocks noChangeArrowheads="1"/>
            </p:cNvSpPr>
            <p:nvPr/>
          </p:nvSpPr>
          <p:spPr bwMode="auto">
            <a:xfrm>
              <a:off x="480" y="1872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316" name="AutoShape 60"/>
            <p:cNvSpPr>
              <a:spLocks noChangeArrowheads="1"/>
            </p:cNvSpPr>
            <p:nvPr/>
          </p:nvSpPr>
          <p:spPr bwMode="auto">
            <a:xfrm rot="-5400000">
              <a:off x="312" y="1944"/>
              <a:ext cx="192" cy="528"/>
            </a:xfrm>
            <a:prstGeom prst="flowChartDelay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7" name="Rectangle 61"/>
            <p:cNvSpPr>
              <a:spLocks noChangeArrowheads="1"/>
            </p:cNvSpPr>
            <p:nvPr/>
          </p:nvSpPr>
          <p:spPr bwMode="auto">
            <a:xfrm>
              <a:off x="288" y="816"/>
              <a:ext cx="240" cy="48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8" name="Rectangle 62"/>
            <p:cNvSpPr>
              <a:spLocks noChangeArrowheads="1"/>
            </p:cNvSpPr>
            <p:nvPr/>
          </p:nvSpPr>
          <p:spPr bwMode="auto">
            <a:xfrm>
              <a:off x="240" y="1440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3" name="Group 88"/>
          <p:cNvGrpSpPr>
            <a:grpSpLocks/>
          </p:cNvGrpSpPr>
          <p:nvPr/>
        </p:nvGrpSpPr>
        <p:grpSpPr bwMode="auto">
          <a:xfrm>
            <a:off x="2160588" y="4832350"/>
            <a:ext cx="107950" cy="250825"/>
            <a:chOff x="2010" y="2160"/>
            <a:chExt cx="528" cy="1488"/>
          </a:xfrm>
        </p:grpSpPr>
        <p:sp>
          <p:nvSpPr>
            <p:cNvPr id="2283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4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5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6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7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8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9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0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1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2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3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4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5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6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7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298" name="AutoShape 104"/>
            <p:cNvSpPr>
              <a:spLocks noChangeArrowheads="1"/>
            </p:cNvSpPr>
            <p:nvPr/>
          </p:nvSpPr>
          <p:spPr bwMode="auto">
            <a:xfrm rot="-5400000">
              <a:off x="2178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9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0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4" name="Group 20"/>
          <p:cNvGrpSpPr>
            <a:grpSpLocks/>
          </p:cNvGrpSpPr>
          <p:nvPr/>
        </p:nvGrpSpPr>
        <p:grpSpPr bwMode="auto">
          <a:xfrm>
            <a:off x="1408113" y="4186238"/>
            <a:ext cx="107950" cy="252412"/>
            <a:chOff x="3072" y="768"/>
            <a:chExt cx="528" cy="1488"/>
          </a:xfrm>
        </p:grpSpPr>
        <p:sp>
          <p:nvSpPr>
            <p:cNvPr id="2265" name="Rectangle 21"/>
            <p:cNvSpPr>
              <a:spLocks noChangeArrowheads="1"/>
            </p:cNvSpPr>
            <p:nvPr/>
          </p:nvSpPr>
          <p:spPr bwMode="auto">
            <a:xfrm>
              <a:off x="3168" y="816"/>
              <a:ext cx="336" cy="1392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6" name="Rectangle 22"/>
            <p:cNvSpPr>
              <a:spLocks noChangeArrowheads="1"/>
            </p:cNvSpPr>
            <p:nvPr/>
          </p:nvSpPr>
          <p:spPr bwMode="auto">
            <a:xfrm>
              <a:off x="3168" y="96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7" name="Rectangle 23"/>
            <p:cNvSpPr>
              <a:spLocks noChangeArrowheads="1"/>
            </p:cNvSpPr>
            <p:nvPr/>
          </p:nvSpPr>
          <p:spPr bwMode="auto">
            <a:xfrm>
              <a:off x="3168" y="1104"/>
              <a:ext cx="48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8" name="Rectangle 24"/>
            <p:cNvSpPr>
              <a:spLocks noChangeArrowheads="1"/>
            </p:cNvSpPr>
            <p:nvPr/>
          </p:nvSpPr>
          <p:spPr bwMode="auto">
            <a:xfrm>
              <a:off x="3216" y="110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9" name="Rectangle 25"/>
            <p:cNvSpPr>
              <a:spLocks noChangeArrowheads="1"/>
            </p:cNvSpPr>
            <p:nvPr/>
          </p:nvSpPr>
          <p:spPr bwMode="auto">
            <a:xfrm>
              <a:off x="3168" y="124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0" name="Rectangle 26"/>
            <p:cNvSpPr>
              <a:spLocks noChangeArrowheads="1"/>
            </p:cNvSpPr>
            <p:nvPr/>
          </p:nvSpPr>
          <p:spPr bwMode="auto">
            <a:xfrm>
              <a:off x="3168" y="1536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1" name="Rectangle 27"/>
            <p:cNvSpPr>
              <a:spLocks noChangeArrowheads="1"/>
            </p:cNvSpPr>
            <p:nvPr/>
          </p:nvSpPr>
          <p:spPr bwMode="auto">
            <a:xfrm>
              <a:off x="3168" y="182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2" name="Rectangle 28"/>
            <p:cNvSpPr>
              <a:spLocks noChangeArrowheads="1"/>
            </p:cNvSpPr>
            <p:nvPr/>
          </p:nvSpPr>
          <p:spPr bwMode="auto">
            <a:xfrm>
              <a:off x="3264" y="1392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3" name="Rectangle 29"/>
            <p:cNvSpPr>
              <a:spLocks noChangeArrowheads="1"/>
            </p:cNvSpPr>
            <p:nvPr/>
          </p:nvSpPr>
          <p:spPr bwMode="auto">
            <a:xfrm>
              <a:off x="3264" y="168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4" name="Rectangle 30"/>
            <p:cNvSpPr>
              <a:spLocks noChangeArrowheads="1"/>
            </p:cNvSpPr>
            <p:nvPr/>
          </p:nvSpPr>
          <p:spPr bwMode="auto">
            <a:xfrm>
              <a:off x="3264" y="196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5" name="Rectangle 31"/>
            <p:cNvSpPr>
              <a:spLocks noChangeArrowheads="1"/>
            </p:cNvSpPr>
            <p:nvPr/>
          </p:nvSpPr>
          <p:spPr bwMode="auto">
            <a:xfrm>
              <a:off x="3264" y="816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6" name="Rectangle 32"/>
            <p:cNvSpPr>
              <a:spLocks noChangeArrowheads="1"/>
            </p:cNvSpPr>
            <p:nvPr/>
          </p:nvSpPr>
          <p:spPr bwMode="auto">
            <a:xfrm>
              <a:off x="3408" y="96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7" name="Rectangle 33"/>
            <p:cNvSpPr>
              <a:spLocks noChangeArrowheads="1"/>
            </p:cNvSpPr>
            <p:nvPr/>
          </p:nvSpPr>
          <p:spPr bwMode="auto">
            <a:xfrm>
              <a:off x="3408" y="124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8" name="Rectangle 34"/>
            <p:cNvSpPr>
              <a:spLocks noChangeArrowheads="1"/>
            </p:cNvSpPr>
            <p:nvPr/>
          </p:nvSpPr>
          <p:spPr bwMode="auto">
            <a:xfrm>
              <a:off x="3408" y="1536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9" name="Rectangle 35"/>
            <p:cNvSpPr>
              <a:spLocks noChangeArrowheads="1"/>
            </p:cNvSpPr>
            <p:nvPr/>
          </p:nvSpPr>
          <p:spPr bwMode="auto">
            <a:xfrm>
              <a:off x="3408" y="182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280" name="AutoShape 36"/>
            <p:cNvSpPr>
              <a:spLocks noChangeArrowheads="1"/>
            </p:cNvSpPr>
            <p:nvPr/>
          </p:nvSpPr>
          <p:spPr bwMode="auto">
            <a:xfrm rot="-5400000">
              <a:off x="3240" y="1896"/>
              <a:ext cx="192" cy="528"/>
            </a:xfrm>
            <a:prstGeom prst="flowChartDelay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1" name="Rectangle 37"/>
            <p:cNvSpPr>
              <a:spLocks noChangeArrowheads="1"/>
            </p:cNvSpPr>
            <p:nvPr/>
          </p:nvSpPr>
          <p:spPr bwMode="auto">
            <a:xfrm>
              <a:off x="3216" y="768"/>
              <a:ext cx="240" cy="48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2" name="Rectangle 38"/>
            <p:cNvSpPr>
              <a:spLocks noChangeArrowheads="1"/>
            </p:cNvSpPr>
            <p:nvPr/>
          </p:nvSpPr>
          <p:spPr bwMode="auto">
            <a:xfrm>
              <a:off x="3168" y="1392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5" name="Group 88"/>
          <p:cNvGrpSpPr>
            <a:grpSpLocks/>
          </p:cNvGrpSpPr>
          <p:nvPr/>
        </p:nvGrpSpPr>
        <p:grpSpPr bwMode="auto">
          <a:xfrm>
            <a:off x="2268538" y="2563813"/>
            <a:ext cx="107950" cy="250825"/>
            <a:chOff x="2010" y="2160"/>
            <a:chExt cx="528" cy="1488"/>
          </a:xfrm>
        </p:grpSpPr>
        <p:sp>
          <p:nvSpPr>
            <p:cNvPr id="2247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48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49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0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1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2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3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4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5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6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7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8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9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0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1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262" name="AutoShape 104"/>
            <p:cNvSpPr>
              <a:spLocks noChangeArrowheads="1"/>
            </p:cNvSpPr>
            <p:nvPr/>
          </p:nvSpPr>
          <p:spPr bwMode="auto">
            <a:xfrm rot="-5400000">
              <a:off x="2178" y="3288"/>
              <a:ext cx="192" cy="528"/>
            </a:xfrm>
            <a:prstGeom prst="flowChartDelay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3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4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6" name="Group 75"/>
          <p:cNvGrpSpPr>
            <a:grpSpLocks/>
          </p:cNvGrpSpPr>
          <p:nvPr/>
        </p:nvGrpSpPr>
        <p:grpSpPr bwMode="auto">
          <a:xfrm>
            <a:off x="6524625" y="3535363"/>
            <a:ext cx="71438" cy="252412"/>
            <a:chOff x="4560" y="912"/>
            <a:chExt cx="192" cy="1344"/>
          </a:xfrm>
        </p:grpSpPr>
        <p:sp>
          <p:nvSpPr>
            <p:cNvPr id="2244" name="Rectangle 76"/>
            <p:cNvSpPr>
              <a:spLocks noChangeArrowheads="1"/>
            </p:cNvSpPr>
            <p:nvPr/>
          </p:nvSpPr>
          <p:spPr bwMode="auto">
            <a:xfrm>
              <a:off x="4560" y="1200"/>
              <a:ext cx="192" cy="1056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45" name="AutoShape 77"/>
            <p:cNvSpPr>
              <a:spLocks noChangeArrowheads="1"/>
            </p:cNvSpPr>
            <p:nvPr/>
          </p:nvSpPr>
          <p:spPr bwMode="auto">
            <a:xfrm>
              <a:off x="4560" y="912"/>
              <a:ext cx="192" cy="192"/>
            </a:xfrm>
            <a:prstGeom prst="triangle">
              <a:avLst>
                <a:gd name="adj" fmla="val 50000"/>
              </a:avLst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46" name="Rectangle 78"/>
            <p:cNvSpPr>
              <a:spLocks noChangeArrowheads="1"/>
            </p:cNvSpPr>
            <p:nvPr/>
          </p:nvSpPr>
          <p:spPr bwMode="auto">
            <a:xfrm>
              <a:off x="4560" y="1488"/>
              <a:ext cx="192" cy="288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7" name="426 Grupo"/>
          <p:cNvGrpSpPr>
            <a:grpSpLocks/>
          </p:cNvGrpSpPr>
          <p:nvPr/>
        </p:nvGrpSpPr>
        <p:grpSpPr bwMode="auto">
          <a:xfrm>
            <a:off x="3571875" y="2768600"/>
            <a:ext cx="71438" cy="242888"/>
            <a:chOff x="2311890" y="5223666"/>
            <a:chExt cx="241608" cy="1918051"/>
          </a:xfrm>
        </p:grpSpPr>
        <p:sp>
          <p:nvSpPr>
            <p:cNvPr id="428" name="427 Rectángulo"/>
            <p:cNvSpPr/>
            <p:nvPr/>
          </p:nvSpPr>
          <p:spPr>
            <a:xfrm>
              <a:off x="2370951" y="5712584"/>
              <a:ext cx="118119" cy="1429133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/>
            </a:p>
          </p:txBody>
        </p:sp>
        <p:sp>
          <p:nvSpPr>
            <p:cNvPr id="429" name="428 Rectángulo"/>
            <p:cNvSpPr/>
            <p:nvPr/>
          </p:nvSpPr>
          <p:spPr>
            <a:xfrm>
              <a:off x="2311890" y="5223666"/>
              <a:ext cx="241608" cy="564135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/>
            </a:p>
          </p:txBody>
        </p:sp>
      </p:grpSp>
      <p:sp>
        <p:nvSpPr>
          <p:cNvPr id="599" name="Text Box 331"/>
          <p:cNvSpPr txBox="1">
            <a:spLocks noChangeArrowheads="1"/>
          </p:cNvSpPr>
          <p:nvPr/>
        </p:nvSpPr>
        <p:spPr bwMode="auto">
          <a:xfrm>
            <a:off x="1905406" y="2434624"/>
            <a:ext cx="571504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spcFirstLastPara="1">
            <a:prstTxWarp prst="textArchUp">
              <a:avLst>
                <a:gd name="adj" fmla="val 11583617"/>
              </a:avLst>
            </a:prstTxWarp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 sz="600" dirty="0">
                <a:latin typeface="Arial" charset="0"/>
                <a:cs typeface="Arial" charset="0"/>
              </a:rPr>
              <a:t>I. Doña </a:t>
            </a:r>
            <a:r>
              <a:rPr lang="es-ES" sz="600" dirty="0" err="1">
                <a:latin typeface="Arial" charset="0"/>
                <a:cs typeface="Arial" charset="0"/>
              </a:rPr>
              <a:t>Sebastiana</a:t>
            </a:r>
            <a:endParaRPr lang="es-ES" sz="600" dirty="0">
              <a:latin typeface="Arial" charset="0"/>
              <a:cs typeface="Arial" charset="0"/>
            </a:endParaRPr>
          </a:p>
        </p:txBody>
      </p:sp>
      <p:sp>
        <p:nvSpPr>
          <p:cNvPr id="2191" name="Text Box 14"/>
          <p:cNvSpPr txBox="1">
            <a:spLocks noChangeArrowheads="1"/>
          </p:cNvSpPr>
          <p:nvPr/>
        </p:nvSpPr>
        <p:spPr bwMode="auto">
          <a:xfrm rot="-3197275">
            <a:off x="7167563" y="3556000"/>
            <a:ext cx="7239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Coronel</a:t>
            </a:r>
          </a:p>
        </p:txBody>
      </p:sp>
      <p:sp>
        <p:nvSpPr>
          <p:cNvPr id="2192" name="Text Box 14"/>
          <p:cNvSpPr txBox="1">
            <a:spLocks noChangeArrowheads="1"/>
          </p:cNvSpPr>
          <p:nvPr/>
        </p:nvSpPr>
        <p:spPr bwMode="auto">
          <a:xfrm rot="-3197275">
            <a:off x="5472272" y="2864292"/>
            <a:ext cx="8636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</a:t>
            </a:r>
            <a:r>
              <a:rPr lang="es-ES_tradnl" sz="600" dirty="0" smtClean="0">
                <a:latin typeface="Arial" charset="0"/>
              </a:rPr>
              <a:t>Astilleros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2193" name="Text Box 14"/>
          <p:cNvSpPr txBox="1">
            <a:spLocks noChangeArrowheads="1"/>
          </p:cNvSpPr>
          <p:nvPr/>
        </p:nvSpPr>
        <p:spPr bwMode="auto">
          <a:xfrm rot="-3197275">
            <a:off x="6453188" y="3244850"/>
            <a:ext cx="722312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400" dirty="0">
                <a:latin typeface="Arial" charset="0"/>
              </a:rPr>
              <a:t>Pta. Barranco</a:t>
            </a:r>
          </a:p>
        </p:txBody>
      </p:sp>
      <p:graphicFrame>
        <p:nvGraphicFramePr>
          <p:cNvPr id="379" name="378 Tabla"/>
          <p:cNvGraphicFramePr>
            <a:graphicFrameLocks noGrp="1"/>
          </p:cNvGraphicFramePr>
          <p:nvPr/>
        </p:nvGraphicFramePr>
        <p:xfrm>
          <a:off x="928662" y="1714488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RV: 130°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RC: 120°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80" name="379 Tabla"/>
          <p:cNvGraphicFramePr>
            <a:graphicFrameLocks noGrp="1"/>
          </p:cNvGraphicFramePr>
          <p:nvPr/>
        </p:nvGraphicFramePr>
        <p:xfrm>
          <a:off x="3143240" y="3500438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RV: 105°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RC: 095°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81" name="380 Tabla"/>
          <p:cNvGraphicFramePr>
            <a:graphicFrameLocks noGrp="1"/>
          </p:cNvGraphicFramePr>
          <p:nvPr/>
        </p:nvGraphicFramePr>
        <p:xfrm>
          <a:off x="2357422" y="3286124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RV: 085°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RC: 075°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82" name="381 Tabla"/>
          <p:cNvGraphicFramePr>
            <a:graphicFrameLocks noGrp="1"/>
          </p:cNvGraphicFramePr>
          <p:nvPr/>
        </p:nvGraphicFramePr>
        <p:xfrm>
          <a:off x="5330384" y="2425496"/>
          <a:ext cx="598938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98938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RV: 098°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RC: 088°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83" name="382 Tabla"/>
          <p:cNvGraphicFramePr>
            <a:graphicFrameLocks noGrp="1"/>
          </p:cNvGraphicFramePr>
          <p:nvPr/>
        </p:nvGraphicFramePr>
        <p:xfrm>
          <a:off x="7500938" y="4929188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RV: 120°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RC: 111°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0" name="359 Tabla"/>
          <p:cNvGraphicFramePr>
            <a:graphicFrameLocks noGrp="1"/>
          </p:cNvGraphicFramePr>
          <p:nvPr/>
        </p:nvGraphicFramePr>
        <p:xfrm>
          <a:off x="4000496" y="22820"/>
          <a:ext cx="2732313" cy="18345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751"/>
                <a:gridCol w="1214447"/>
                <a:gridCol w="272113"/>
                <a:gridCol w="960002"/>
              </a:tblGrid>
              <a:tr h="217302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L°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REFERENCIA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L°</a:t>
                      </a:r>
                    </a:p>
                    <a:p>
                      <a:pPr algn="ctr"/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REFERENCIA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marL="0" indent="0"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A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PTA. HUECHUCUICUI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O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REDONDA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BARRANCAS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ASTILLERO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C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GUAPACHO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Q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PUGUEÑUN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D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FARO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CORONA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R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ESPOLON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YUSTE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tabLst/>
                      </a:pPr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S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ISLA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LACAO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F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AHUI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tabLst/>
                      </a:pPr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T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QUETRELQUEN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G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ISLOTE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COCHINOS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U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SAN GALLAN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H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PIHUJO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V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BARRANCO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BA. DOÑA SEBASTIANA  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W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REMOLINOS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J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BA. DOÑA SEBASTIANA  S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X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CORONEL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44422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K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CHOCOI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Y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SOLEDAD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L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CORRALES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Z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BA. PTO. CHACAO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M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PICUTA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A`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TRES CRUCES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58062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LENQUI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B`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TIQUE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</a:tbl>
          </a:graphicData>
        </a:graphic>
      </p:graphicFrame>
      <p:grpSp>
        <p:nvGrpSpPr>
          <p:cNvPr id="18" name="390 Grupo"/>
          <p:cNvGrpSpPr/>
          <p:nvPr/>
        </p:nvGrpSpPr>
        <p:grpSpPr>
          <a:xfrm>
            <a:off x="642910" y="1571612"/>
            <a:ext cx="7207922" cy="3096344"/>
            <a:chOff x="642910" y="1556792"/>
            <a:chExt cx="7207922" cy="3096344"/>
          </a:xfrm>
        </p:grpSpPr>
        <p:sp>
          <p:nvSpPr>
            <p:cNvPr id="359" name="358 CuadroTexto"/>
            <p:cNvSpPr txBox="1"/>
            <p:nvPr/>
          </p:nvSpPr>
          <p:spPr>
            <a:xfrm>
              <a:off x="1202412" y="3379896"/>
              <a:ext cx="288032" cy="288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D</a:t>
              </a:r>
              <a:endParaRPr lang="es-MX" dirty="0"/>
            </a:p>
          </p:txBody>
        </p:sp>
        <p:sp>
          <p:nvSpPr>
            <p:cNvPr id="361" name="360 CuadroTexto"/>
            <p:cNvSpPr txBox="1"/>
            <p:nvPr/>
          </p:nvSpPr>
          <p:spPr>
            <a:xfrm>
              <a:off x="1475656" y="4221088"/>
              <a:ext cx="288032" cy="288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F</a:t>
              </a:r>
              <a:endParaRPr lang="es-MX" dirty="0"/>
            </a:p>
          </p:txBody>
        </p:sp>
        <p:sp>
          <p:nvSpPr>
            <p:cNvPr id="362" name="361 CuadroTexto"/>
            <p:cNvSpPr txBox="1"/>
            <p:nvPr/>
          </p:nvSpPr>
          <p:spPr>
            <a:xfrm>
              <a:off x="2123728" y="4365104"/>
              <a:ext cx="288032" cy="288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G</a:t>
              </a:r>
              <a:endParaRPr lang="es-MX" dirty="0"/>
            </a:p>
          </p:txBody>
        </p:sp>
        <p:sp>
          <p:nvSpPr>
            <p:cNvPr id="363" name="362 CuadroTexto"/>
            <p:cNvSpPr txBox="1"/>
            <p:nvPr/>
          </p:nvSpPr>
          <p:spPr>
            <a:xfrm>
              <a:off x="3857620" y="4214818"/>
              <a:ext cx="2880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H</a:t>
              </a:r>
              <a:endParaRPr lang="es-MX" dirty="0"/>
            </a:p>
          </p:txBody>
        </p:sp>
        <p:sp>
          <p:nvSpPr>
            <p:cNvPr id="364" name="363 CuadroTexto"/>
            <p:cNvSpPr txBox="1"/>
            <p:nvPr/>
          </p:nvSpPr>
          <p:spPr>
            <a:xfrm>
              <a:off x="2339752" y="2636912"/>
              <a:ext cx="288032" cy="288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J</a:t>
              </a:r>
              <a:endParaRPr lang="es-MX" dirty="0"/>
            </a:p>
          </p:txBody>
        </p:sp>
        <p:sp>
          <p:nvSpPr>
            <p:cNvPr id="365" name="364 CuadroTexto"/>
            <p:cNvSpPr txBox="1"/>
            <p:nvPr/>
          </p:nvSpPr>
          <p:spPr>
            <a:xfrm>
              <a:off x="1835696" y="2204864"/>
              <a:ext cx="288032" cy="288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I</a:t>
              </a:r>
              <a:endParaRPr lang="es-MX" dirty="0"/>
            </a:p>
          </p:txBody>
        </p:sp>
        <p:sp>
          <p:nvSpPr>
            <p:cNvPr id="366" name="365 CuadroTexto"/>
            <p:cNvSpPr txBox="1"/>
            <p:nvPr/>
          </p:nvSpPr>
          <p:spPr>
            <a:xfrm>
              <a:off x="2339752" y="1556792"/>
              <a:ext cx="288032" cy="288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s-MX" dirty="0"/>
            </a:p>
          </p:txBody>
        </p:sp>
        <p:sp>
          <p:nvSpPr>
            <p:cNvPr id="368" name="367 CuadroTexto"/>
            <p:cNvSpPr txBox="1"/>
            <p:nvPr/>
          </p:nvSpPr>
          <p:spPr>
            <a:xfrm>
              <a:off x="642910" y="3219836"/>
              <a:ext cx="288032" cy="288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C</a:t>
              </a:r>
              <a:endParaRPr lang="es-MX" dirty="0"/>
            </a:p>
          </p:txBody>
        </p:sp>
        <p:sp>
          <p:nvSpPr>
            <p:cNvPr id="369" name="368 CuadroTexto"/>
            <p:cNvSpPr txBox="1"/>
            <p:nvPr/>
          </p:nvSpPr>
          <p:spPr>
            <a:xfrm>
              <a:off x="4173488" y="3809050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Q</a:t>
              </a:r>
              <a:endParaRPr lang="es-MX" dirty="0"/>
            </a:p>
          </p:txBody>
        </p:sp>
        <p:sp>
          <p:nvSpPr>
            <p:cNvPr id="370" name="369 CuadroTexto"/>
            <p:cNvSpPr txBox="1"/>
            <p:nvPr/>
          </p:nvSpPr>
          <p:spPr>
            <a:xfrm>
              <a:off x="5745124" y="3009125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P</a:t>
              </a:r>
              <a:endParaRPr lang="es-MX" dirty="0"/>
            </a:p>
          </p:txBody>
        </p:sp>
        <p:sp>
          <p:nvSpPr>
            <p:cNvPr id="371" name="370 CuadroTexto"/>
            <p:cNvSpPr txBox="1"/>
            <p:nvPr/>
          </p:nvSpPr>
          <p:spPr>
            <a:xfrm>
              <a:off x="5072066" y="2852936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O</a:t>
              </a:r>
              <a:endParaRPr lang="es-MX" dirty="0"/>
            </a:p>
          </p:txBody>
        </p:sp>
        <p:sp>
          <p:nvSpPr>
            <p:cNvPr id="372" name="371 CuadroTexto"/>
            <p:cNvSpPr txBox="1"/>
            <p:nvPr/>
          </p:nvSpPr>
          <p:spPr>
            <a:xfrm>
              <a:off x="4644008" y="2780928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N</a:t>
              </a:r>
              <a:endParaRPr lang="es-MX" dirty="0"/>
            </a:p>
          </p:txBody>
        </p:sp>
        <p:sp>
          <p:nvSpPr>
            <p:cNvPr id="373" name="372 CuadroTexto"/>
            <p:cNvSpPr txBox="1"/>
            <p:nvPr/>
          </p:nvSpPr>
          <p:spPr>
            <a:xfrm>
              <a:off x="3851920" y="2852936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M</a:t>
              </a:r>
              <a:endParaRPr lang="es-MX" dirty="0"/>
            </a:p>
          </p:txBody>
        </p:sp>
        <p:sp>
          <p:nvSpPr>
            <p:cNvPr id="374" name="373 CuadroTexto"/>
            <p:cNvSpPr txBox="1"/>
            <p:nvPr/>
          </p:nvSpPr>
          <p:spPr>
            <a:xfrm>
              <a:off x="3214678" y="2651935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L</a:t>
              </a:r>
              <a:endParaRPr lang="es-MX" dirty="0"/>
            </a:p>
          </p:txBody>
        </p:sp>
        <p:sp>
          <p:nvSpPr>
            <p:cNvPr id="375" name="374 CuadroTexto"/>
            <p:cNvSpPr txBox="1"/>
            <p:nvPr/>
          </p:nvSpPr>
          <p:spPr>
            <a:xfrm>
              <a:off x="2699792" y="2492896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K</a:t>
              </a:r>
              <a:endParaRPr lang="es-MX" dirty="0"/>
            </a:p>
          </p:txBody>
        </p:sp>
        <p:sp>
          <p:nvSpPr>
            <p:cNvPr id="376" name="375 CuadroTexto"/>
            <p:cNvSpPr txBox="1"/>
            <p:nvPr/>
          </p:nvSpPr>
          <p:spPr>
            <a:xfrm>
              <a:off x="7452320" y="3717032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s-MX" dirty="0"/>
            </a:p>
          </p:txBody>
        </p:sp>
        <p:sp>
          <p:nvSpPr>
            <p:cNvPr id="377" name="376 CuadroTexto"/>
            <p:cNvSpPr txBox="1"/>
            <p:nvPr/>
          </p:nvSpPr>
          <p:spPr>
            <a:xfrm>
              <a:off x="6993462" y="3653211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X</a:t>
              </a:r>
              <a:endParaRPr lang="es-MX" dirty="0"/>
            </a:p>
          </p:txBody>
        </p:sp>
        <p:sp>
          <p:nvSpPr>
            <p:cNvPr id="384" name="383 CuadroTexto"/>
            <p:cNvSpPr txBox="1"/>
            <p:nvPr/>
          </p:nvSpPr>
          <p:spPr>
            <a:xfrm>
              <a:off x="6657418" y="3375850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V</a:t>
              </a:r>
              <a:endParaRPr lang="es-MX" dirty="0"/>
            </a:p>
          </p:txBody>
        </p:sp>
        <p:sp>
          <p:nvSpPr>
            <p:cNvPr id="385" name="384 CuadroTexto"/>
            <p:cNvSpPr txBox="1"/>
            <p:nvPr/>
          </p:nvSpPr>
          <p:spPr>
            <a:xfrm>
              <a:off x="5076056" y="3956498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S</a:t>
              </a:r>
              <a:endParaRPr lang="es-MX" dirty="0"/>
            </a:p>
          </p:txBody>
        </p:sp>
        <p:sp>
          <p:nvSpPr>
            <p:cNvPr id="386" name="385 CuadroTexto"/>
            <p:cNvSpPr txBox="1"/>
            <p:nvPr/>
          </p:nvSpPr>
          <p:spPr>
            <a:xfrm>
              <a:off x="6084168" y="3933056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U</a:t>
              </a:r>
              <a:endParaRPr lang="es-MX" dirty="0"/>
            </a:p>
          </p:txBody>
        </p:sp>
        <p:sp>
          <p:nvSpPr>
            <p:cNvPr id="387" name="386 CuadroTexto"/>
            <p:cNvSpPr txBox="1"/>
            <p:nvPr/>
          </p:nvSpPr>
          <p:spPr>
            <a:xfrm>
              <a:off x="5508104" y="3861048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T</a:t>
              </a:r>
              <a:endParaRPr lang="es-MX" dirty="0"/>
            </a:p>
          </p:txBody>
        </p:sp>
        <p:sp>
          <p:nvSpPr>
            <p:cNvPr id="388" name="387 CuadroTexto"/>
            <p:cNvSpPr txBox="1"/>
            <p:nvPr/>
          </p:nvSpPr>
          <p:spPr>
            <a:xfrm>
              <a:off x="6715140" y="4366447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Z</a:t>
              </a:r>
              <a:endParaRPr lang="es-MX" dirty="0"/>
            </a:p>
          </p:txBody>
        </p:sp>
        <p:sp>
          <p:nvSpPr>
            <p:cNvPr id="389" name="388 CuadroTexto"/>
            <p:cNvSpPr txBox="1"/>
            <p:nvPr/>
          </p:nvSpPr>
          <p:spPr>
            <a:xfrm>
              <a:off x="7050500" y="4199998"/>
              <a:ext cx="421312" cy="2849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A`</a:t>
              </a:r>
              <a:endParaRPr lang="es-MX" dirty="0"/>
            </a:p>
          </p:txBody>
        </p:sp>
      </p:grpSp>
      <p:sp>
        <p:nvSpPr>
          <p:cNvPr id="392" name="Text Box 191"/>
          <p:cNvSpPr txBox="1">
            <a:spLocks noChangeArrowheads="1"/>
          </p:cNvSpPr>
          <p:nvPr/>
        </p:nvSpPr>
        <p:spPr bwMode="auto">
          <a:xfrm>
            <a:off x="3275856" y="2276872"/>
            <a:ext cx="53498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s-ES_tradnl" sz="600" b="1" dirty="0">
              <a:solidFill>
                <a:srgbClr val="0070C0"/>
              </a:solidFill>
              <a:latin typeface="Arial" charset="0"/>
            </a:endParaRPr>
          </a:p>
        </p:txBody>
      </p:sp>
      <p:grpSp>
        <p:nvGrpSpPr>
          <p:cNvPr id="19" name="Group 44"/>
          <p:cNvGrpSpPr>
            <a:grpSpLocks/>
          </p:cNvGrpSpPr>
          <p:nvPr/>
        </p:nvGrpSpPr>
        <p:grpSpPr bwMode="auto">
          <a:xfrm>
            <a:off x="7668344" y="3501008"/>
            <a:ext cx="107950" cy="252412"/>
            <a:chOff x="144" y="816"/>
            <a:chExt cx="528" cy="1488"/>
          </a:xfrm>
        </p:grpSpPr>
        <p:sp>
          <p:nvSpPr>
            <p:cNvPr id="394" name="Rectangle 45"/>
            <p:cNvSpPr>
              <a:spLocks noChangeArrowheads="1"/>
            </p:cNvSpPr>
            <p:nvPr/>
          </p:nvSpPr>
          <p:spPr bwMode="auto">
            <a:xfrm>
              <a:off x="240" y="864"/>
              <a:ext cx="336" cy="1392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95" name="Rectangle 46"/>
            <p:cNvSpPr>
              <a:spLocks noChangeArrowheads="1"/>
            </p:cNvSpPr>
            <p:nvPr/>
          </p:nvSpPr>
          <p:spPr bwMode="auto">
            <a:xfrm>
              <a:off x="240" y="100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96" name="Rectangle 47"/>
            <p:cNvSpPr>
              <a:spLocks noChangeArrowheads="1"/>
            </p:cNvSpPr>
            <p:nvPr/>
          </p:nvSpPr>
          <p:spPr bwMode="auto">
            <a:xfrm>
              <a:off x="240" y="1152"/>
              <a:ext cx="48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98" name="Rectangle 48"/>
            <p:cNvSpPr>
              <a:spLocks noChangeArrowheads="1"/>
            </p:cNvSpPr>
            <p:nvPr/>
          </p:nvSpPr>
          <p:spPr bwMode="auto">
            <a:xfrm>
              <a:off x="288" y="115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99" name="Rectangle 49"/>
            <p:cNvSpPr>
              <a:spLocks noChangeArrowheads="1"/>
            </p:cNvSpPr>
            <p:nvPr/>
          </p:nvSpPr>
          <p:spPr bwMode="auto">
            <a:xfrm>
              <a:off x="240" y="1296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0" name="Rectangle 50"/>
            <p:cNvSpPr>
              <a:spLocks noChangeArrowheads="1"/>
            </p:cNvSpPr>
            <p:nvPr/>
          </p:nvSpPr>
          <p:spPr bwMode="auto">
            <a:xfrm>
              <a:off x="240" y="1584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1" name="Rectangle 51"/>
            <p:cNvSpPr>
              <a:spLocks noChangeArrowheads="1"/>
            </p:cNvSpPr>
            <p:nvPr/>
          </p:nvSpPr>
          <p:spPr bwMode="auto">
            <a:xfrm>
              <a:off x="240" y="187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3" name="Rectangle 52"/>
            <p:cNvSpPr>
              <a:spLocks noChangeArrowheads="1"/>
            </p:cNvSpPr>
            <p:nvPr/>
          </p:nvSpPr>
          <p:spPr bwMode="auto">
            <a:xfrm>
              <a:off x="336" y="1440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4" name="Rectangle 53"/>
            <p:cNvSpPr>
              <a:spLocks noChangeArrowheads="1"/>
            </p:cNvSpPr>
            <p:nvPr/>
          </p:nvSpPr>
          <p:spPr bwMode="auto">
            <a:xfrm>
              <a:off x="336" y="172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5" name="Rectangle 54"/>
            <p:cNvSpPr>
              <a:spLocks noChangeArrowheads="1"/>
            </p:cNvSpPr>
            <p:nvPr/>
          </p:nvSpPr>
          <p:spPr bwMode="auto">
            <a:xfrm>
              <a:off x="336" y="2016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6" name="Rectangle 55"/>
            <p:cNvSpPr>
              <a:spLocks noChangeArrowheads="1"/>
            </p:cNvSpPr>
            <p:nvPr/>
          </p:nvSpPr>
          <p:spPr bwMode="auto">
            <a:xfrm>
              <a:off x="336" y="864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7" name="Rectangle 56"/>
            <p:cNvSpPr>
              <a:spLocks noChangeArrowheads="1"/>
            </p:cNvSpPr>
            <p:nvPr/>
          </p:nvSpPr>
          <p:spPr bwMode="auto">
            <a:xfrm>
              <a:off x="480" y="1008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8" name="Rectangle 57"/>
            <p:cNvSpPr>
              <a:spLocks noChangeArrowheads="1"/>
            </p:cNvSpPr>
            <p:nvPr/>
          </p:nvSpPr>
          <p:spPr bwMode="auto">
            <a:xfrm>
              <a:off x="480" y="1296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9" name="Rectangle 58"/>
            <p:cNvSpPr>
              <a:spLocks noChangeArrowheads="1"/>
            </p:cNvSpPr>
            <p:nvPr/>
          </p:nvSpPr>
          <p:spPr bwMode="auto">
            <a:xfrm>
              <a:off x="480" y="1584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10" name="Rectangle 59"/>
            <p:cNvSpPr>
              <a:spLocks noChangeArrowheads="1"/>
            </p:cNvSpPr>
            <p:nvPr/>
          </p:nvSpPr>
          <p:spPr bwMode="auto">
            <a:xfrm>
              <a:off x="480" y="1872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11" name="AutoShape 60"/>
            <p:cNvSpPr>
              <a:spLocks noChangeArrowheads="1"/>
            </p:cNvSpPr>
            <p:nvPr/>
          </p:nvSpPr>
          <p:spPr bwMode="auto">
            <a:xfrm rot="-5400000">
              <a:off x="312" y="1944"/>
              <a:ext cx="192" cy="528"/>
            </a:xfrm>
            <a:prstGeom prst="flowChartDelay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12" name="Rectangle 61"/>
            <p:cNvSpPr>
              <a:spLocks noChangeArrowheads="1"/>
            </p:cNvSpPr>
            <p:nvPr/>
          </p:nvSpPr>
          <p:spPr bwMode="auto">
            <a:xfrm>
              <a:off x="288" y="816"/>
              <a:ext cx="240" cy="48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14" name="Rectangle 62"/>
            <p:cNvSpPr>
              <a:spLocks noChangeArrowheads="1"/>
            </p:cNvSpPr>
            <p:nvPr/>
          </p:nvSpPr>
          <p:spPr bwMode="auto">
            <a:xfrm>
              <a:off x="240" y="1440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20" name="Group 44"/>
          <p:cNvGrpSpPr>
            <a:grpSpLocks/>
          </p:cNvGrpSpPr>
          <p:nvPr/>
        </p:nvGrpSpPr>
        <p:grpSpPr bwMode="auto">
          <a:xfrm>
            <a:off x="7956376" y="3356992"/>
            <a:ext cx="107950" cy="252412"/>
            <a:chOff x="144" y="816"/>
            <a:chExt cx="528" cy="1488"/>
          </a:xfrm>
        </p:grpSpPr>
        <p:sp>
          <p:nvSpPr>
            <p:cNvPr id="416" name="Rectangle 45"/>
            <p:cNvSpPr>
              <a:spLocks noChangeArrowheads="1"/>
            </p:cNvSpPr>
            <p:nvPr/>
          </p:nvSpPr>
          <p:spPr bwMode="auto">
            <a:xfrm>
              <a:off x="240" y="864"/>
              <a:ext cx="336" cy="1392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17" name="Rectangle 46"/>
            <p:cNvSpPr>
              <a:spLocks noChangeArrowheads="1"/>
            </p:cNvSpPr>
            <p:nvPr/>
          </p:nvSpPr>
          <p:spPr bwMode="auto">
            <a:xfrm>
              <a:off x="240" y="100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18" name="Rectangle 47"/>
            <p:cNvSpPr>
              <a:spLocks noChangeArrowheads="1"/>
            </p:cNvSpPr>
            <p:nvPr/>
          </p:nvSpPr>
          <p:spPr bwMode="auto">
            <a:xfrm>
              <a:off x="240" y="1152"/>
              <a:ext cx="48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19" name="Rectangle 48"/>
            <p:cNvSpPr>
              <a:spLocks noChangeArrowheads="1"/>
            </p:cNvSpPr>
            <p:nvPr/>
          </p:nvSpPr>
          <p:spPr bwMode="auto">
            <a:xfrm>
              <a:off x="288" y="115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0" name="Rectangle 49"/>
            <p:cNvSpPr>
              <a:spLocks noChangeArrowheads="1"/>
            </p:cNvSpPr>
            <p:nvPr/>
          </p:nvSpPr>
          <p:spPr bwMode="auto">
            <a:xfrm>
              <a:off x="240" y="1296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1" name="Rectangle 50"/>
            <p:cNvSpPr>
              <a:spLocks noChangeArrowheads="1"/>
            </p:cNvSpPr>
            <p:nvPr/>
          </p:nvSpPr>
          <p:spPr bwMode="auto">
            <a:xfrm>
              <a:off x="240" y="1584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2" name="Rectangle 51"/>
            <p:cNvSpPr>
              <a:spLocks noChangeArrowheads="1"/>
            </p:cNvSpPr>
            <p:nvPr/>
          </p:nvSpPr>
          <p:spPr bwMode="auto">
            <a:xfrm>
              <a:off x="240" y="187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3" name="Rectangle 52"/>
            <p:cNvSpPr>
              <a:spLocks noChangeArrowheads="1"/>
            </p:cNvSpPr>
            <p:nvPr/>
          </p:nvSpPr>
          <p:spPr bwMode="auto">
            <a:xfrm>
              <a:off x="336" y="1440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4" name="Rectangle 53"/>
            <p:cNvSpPr>
              <a:spLocks noChangeArrowheads="1"/>
            </p:cNvSpPr>
            <p:nvPr/>
          </p:nvSpPr>
          <p:spPr bwMode="auto">
            <a:xfrm>
              <a:off x="336" y="172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5" name="Rectangle 54"/>
            <p:cNvSpPr>
              <a:spLocks noChangeArrowheads="1"/>
            </p:cNvSpPr>
            <p:nvPr/>
          </p:nvSpPr>
          <p:spPr bwMode="auto">
            <a:xfrm>
              <a:off x="336" y="2016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6" name="Rectangle 55"/>
            <p:cNvSpPr>
              <a:spLocks noChangeArrowheads="1"/>
            </p:cNvSpPr>
            <p:nvPr/>
          </p:nvSpPr>
          <p:spPr bwMode="auto">
            <a:xfrm>
              <a:off x="336" y="864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7" name="Rectangle 56"/>
            <p:cNvSpPr>
              <a:spLocks noChangeArrowheads="1"/>
            </p:cNvSpPr>
            <p:nvPr/>
          </p:nvSpPr>
          <p:spPr bwMode="auto">
            <a:xfrm>
              <a:off x="480" y="1008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0" name="Rectangle 57"/>
            <p:cNvSpPr>
              <a:spLocks noChangeArrowheads="1"/>
            </p:cNvSpPr>
            <p:nvPr/>
          </p:nvSpPr>
          <p:spPr bwMode="auto">
            <a:xfrm>
              <a:off x="480" y="1296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1" name="Rectangle 58"/>
            <p:cNvSpPr>
              <a:spLocks noChangeArrowheads="1"/>
            </p:cNvSpPr>
            <p:nvPr/>
          </p:nvSpPr>
          <p:spPr bwMode="auto">
            <a:xfrm>
              <a:off x="480" y="1584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2" name="Rectangle 59"/>
            <p:cNvSpPr>
              <a:spLocks noChangeArrowheads="1"/>
            </p:cNvSpPr>
            <p:nvPr/>
          </p:nvSpPr>
          <p:spPr bwMode="auto">
            <a:xfrm>
              <a:off x="480" y="1872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33" name="AutoShape 60"/>
            <p:cNvSpPr>
              <a:spLocks noChangeArrowheads="1"/>
            </p:cNvSpPr>
            <p:nvPr/>
          </p:nvSpPr>
          <p:spPr bwMode="auto">
            <a:xfrm rot="-5400000">
              <a:off x="312" y="1944"/>
              <a:ext cx="192" cy="528"/>
            </a:xfrm>
            <a:prstGeom prst="flowChartDelay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4" name="Rectangle 61"/>
            <p:cNvSpPr>
              <a:spLocks noChangeArrowheads="1"/>
            </p:cNvSpPr>
            <p:nvPr/>
          </p:nvSpPr>
          <p:spPr bwMode="auto">
            <a:xfrm>
              <a:off x="288" y="816"/>
              <a:ext cx="240" cy="48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5" name="Rectangle 62"/>
            <p:cNvSpPr>
              <a:spLocks noChangeArrowheads="1"/>
            </p:cNvSpPr>
            <p:nvPr/>
          </p:nvSpPr>
          <p:spPr bwMode="auto">
            <a:xfrm>
              <a:off x="240" y="1440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21" name="Group 44"/>
          <p:cNvGrpSpPr>
            <a:grpSpLocks/>
          </p:cNvGrpSpPr>
          <p:nvPr/>
        </p:nvGrpSpPr>
        <p:grpSpPr bwMode="auto">
          <a:xfrm>
            <a:off x="6660232" y="4293096"/>
            <a:ext cx="107950" cy="252412"/>
            <a:chOff x="144" y="816"/>
            <a:chExt cx="528" cy="1488"/>
          </a:xfrm>
        </p:grpSpPr>
        <p:sp>
          <p:nvSpPr>
            <p:cNvPr id="437" name="Rectangle 45"/>
            <p:cNvSpPr>
              <a:spLocks noChangeArrowheads="1"/>
            </p:cNvSpPr>
            <p:nvPr/>
          </p:nvSpPr>
          <p:spPr bwMode="auto">
            <a:xfrm>
              <a:off x="240" y="864"/>
              <a:ext cx="336" cy="1392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8" name="Rectangle 46"/>
            <p:cNvSpPr>
              <a:spLocks noChangeArrowheads="1"/>
            </p:cNvSpPr>
            <p:nvPr/>
          </p:nvSpPr>
          <p:spPr bwMode="auto">
            <a:xfrm>
              <a:off x="240" y="100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9" name="Rectangle 47"/>
            <p:cNvSpPr>
              <a:spLocks noChangeArrowheads="1"/>
            </p:cNvSpPr>
            <p:nvPr/>
          </p:nvSpPr>
          <p:spPr bwMode="auto">
            <a:xfrm>
              <a:off x="240" y="1152"/>
              <a:ext cx="48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0" name="Rectangle 48"/>
            <p:cNvSpPr>
              <a:spLocks noChangeArrowheads="1"/>
            </p:cNvSpPr>
            <p:nvPr/>
          </p:nvSpPr>
          <p:spPr bwMode="auto">
            <a:xfrm>
              <a:off x="288" y="115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1" name="Rectangle 49"/>
            <p:cNvSpPr>
              <a:spLocks noChangeArrowheads="1"/>
            </p:cNvSpPr>
            <p:nvPr/>
          </p:nvSpPr>
          <p:spPr bwMode="auto">
            <a:xfrm>
              <a:off x="240" y="1296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2" name="Rectangle 50"/>
            <p:cNvSpPr>
              <a:spLocks noChangeArrowheads="1"/>
            </p:cNvSpPr>
            <p:nvPr/>
          </p:nvSpPr>
          <p:spPr bwMode="auto">
            <a:xfrm>
              <a:off x="240" y="1584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3" name="Rectangle 51"/>
            <p:cNvSpPr>
              <a:spLocks noChangeArrowheads="1"/>
            </p:cNvSpPr>
            <p:nvPr/>
          </p:nvSpPr>
          <p:spPr bwMode="auto">
            <a:xfrm>
              <a:off x="240" y="187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4" name="Rectangle 52"/>
            <p:cNvSpPr>
              <a:spLocks noChangeArrowheads="1"/>
            </p:cNvSpPr>
            <p:nvPr/>
          </p:nvSpPr>
          <p:spPr bwMode="auto">
            <a:xfrm>
              <a:off x="336" y="1440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5" name="Rectangle 53"/>
            <p:cNvSpPr>
              <a:spLocks noChangeArrowheads="1"/>
            </p:cNvSpPr>
            <p:nvPr/>
          </p:nvSpPr>
          <p:spPr bwMode="auto">
            <a:xfrm>
              <a:off x="336" y="172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6" name="Rectangle 54"/>
            <p:cNvSpPr>
              <a:spLocks noChangeArrowheads="1"/>
            </p:cNvSpPr>
            <p:nvPr/>
          </p:nvSpPr>
          <p:spPr bwMode="auto">
            <a:xfrm>
              <a:off x="336" y="2016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7" name="Rectangle 55"/>
            <p:cNvSpPr>
              <a:spLocks noChangeArrowheads="1"/>
            </p:cNvSpPr>
            <p:nvPr/>
          </p:nvSpPr>
          <p:spPr bwMode="auto">
            <a:xfrm>
              <a:off x="336" y="864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8" name="Rectangle 56"/>
            <p:cNvSpPr>
              <a:spLocks noChangeArrowheads="1"/>
            </p:cNvSpPr>
            <p:nvPr/>
          </p:nvSpPr>
          <p:spPr bwMode="auto">
            <a:xfrm>
              <a:off x="480" y="1008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9" name="Rectangle 57"/>
            <p:cNvSpPr>
              <a:spLocks noChangeArrowheads="1"/>
            </p:cNvSpPr>
            <p:nvPr/>
          </p:nvSpPr>
          <p:spPr bwMode="auto">
            <a:xfrm>
              <a:off x="480" y="1296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0" name="Rectangle 58"/>
            <p:cNvSpPr>
              <a:spLocks noChangeArrowheads="1"/>
            </p:cNvSpPr>
            <p:nvPr/>
          </p:nvSpPr>
          <p:spPr bwMode="auto">
            <a:xfrm>
              <a:off x="480" y="1584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1" name="Rectangle 59"/>
            <p:cNvSpPr>
              <a:spLocks noChangeArrowheads="1"/>
            </p:cNvSpPr>
            <p:nvPr/>
          </p:nvSpPr>
          <p:spPr bwMode="auto">
            <a:xfrm>
              <a:off x="480" y="1872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52" name="AutoShape 60"/>
            <p:cNvSpPr>
              <a:spLocks noChangeArrowheads="1"/>
            </p:cNvSpPr>
            <p:nvPr/>
          </p:nvSpPr>
          <p:spPr bwMode="auto">
            <a:xfrm rot="-5400000">
              <a:off x="312" y="1944"/>
              <a:ext cx="192" cy="528"/>
            </a:xfrm>
            <a:prstGeom prst="flowChartDelay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3" name="Rectangle 61"/>
            <p:cNvSpPr>
              <a:spLocks noChangeArrowheads="1"/>
            </p:cNvSpPr>
            <p:nvPr/>
          </p:nvSpPr>
          <p:spPr bwMode="auto">
            <a:xfrm>
              <a:off x="288" y="816"/>
              <a:ext cx="240" cy="48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4" name="Rectangle 62"/>
            <p:cNvSpPr>
              <a:spLocks noChangeArrowheads="1"/>
            </p:cNvSpPr>
            <p:nvPr/>
          </p:nvSpPr>
          <p:spPr bwMode="auto">
            <a:xfrm>
              <a:off x="240" y="1440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455" name="Text Box 236"/>
          <p:cNvSpPr txBox="1">
            <a:spLocks noChangeArrowheads="1"/>
          </p:cNvSpPr>
          <p:nvPr/>
        </p:nvSpPr>
        <p:spPr bwMode="auto">
          <a:xfrm>
            <a:off x="6588224" y="4581128"/>
            <a:ext cx="714375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Chacao nuevo </a:t>
            </a:r>
            <a:r>
              <a:rPr lang="es-ES_tradnl" sz="600" dirty="0">
                <a:latin typeface="Arial" charset="0"/>
              </a:rPr>
              <a:t>DV3s</a:t>
            </a:r>
          </a:p>
        </p:txBody>
      </p:sp>
      <p:sp>
        <p:nvSpPr>
          <p:cNvPr id="456" name="Text Box 236"/>
          <p:cNvSpPr txBox="1">
            <a:spLocks noChangeArrowheads="1"/>
          </p:cNvSpPr>
          <p:nvPr/>
        </p:nvSpPr>
        <p:spPr bwMode="auto">
          <a:xfrm>
            <a:off x="7524328" y="2780928"/>
            <a:ext cx="93610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Terminal del transbordador2DV6s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457" name="Text Box 236"/>
          <p:cNvSpPr txBox="1">
            <a:spLocks noChangeArrowheads="1"/>
          </p:cNvSpPr>
          <p:nvPr/>
        </p:nvSpPr>
        <p:spPr bwMode="auto">
          <a:xfrm>
            <a:off x="8244408" y="3140968"/>
            <a:ext cx="714375" cy="18466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D5s</a:t>
            </a:r>
            <a:endParaRPr lang="es-ES_tradnl" sz="600" dirty="0">
              <a:latin typeface="Arial" charset="0"/>
            </a:endParaRPr>
          </a:p>
        </p:txBody>
      </p:sp>
      <p:cxnSp>
        <p:nvCxnSpPr>
          <p:cNvPr id="459" name="214 Conector recto de flecha"/>
          <p:cNvCxnSpPr>
            <a:cxnSpLocks noChangeShapeType="1"/>
            <a:endCxn id="408" idx="2"/>
          </p:cNvCxnSpPr>
          <p:nvPr/>
        </p:nvCxnSpPr>
        <p:spPr bwMode="auto">
          <a:xfrm flipH="1">
            <a:off x="7746853" y="3068960"/>
            <a:ext cx="65508" cy="537898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462" name="214 Conector recto de flecha"/>
          <p:cNvCxnSpPr>
            <a:cxnSpLocks noChangeShapeType="1"/>
            <a:endCxn id="430" idx="3"/>
          </p:cNvCxnSpPr>
          <p:nvPr/>
        </p:nvCxnSpPr>
        <p:spPr bwMode="auto">
          <a:xfrm flipH="1">
            <a:off x="8044698" y="3284984"/>
            <a:ext cx="415736" cy="16564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464" name="Text Box 33"/>
          <p:cNvSpPr txBox="1">
            <a:spLocks noChangeArrowheads="1"/>
          </p:cNvSpPr>
          <p:nvPr/>
        </p:nvSpPr>
        <p:spPr bwMode="auto">
          <a:xfrm>
            <a:off x="928667" y="4071942"/>
            <a:ext cx="785813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</a:t>
            </a:r>
            <a:r>
              <a:rPr lang="es-ES_tradnl" sz="600" dirty="0" smtClean="0">
                <a:latin typeface="Arial" charset="0"/>
              </a:rPr>
              <a:t>Yuste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465" name="464 CuadroTexto"/>
          <p:cNvSpPr txBox="1"/>
          <p:nvPr/>
        </p:nvSpPr>
        <p:spPr>
          <a:xfrm>
            <a:off x="1069258" y="3926786"/>
            <a:ext cx="288032" cy="288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E</a:t>
            </a:r>
            <a:endParaRPr lang="es-MX" dirty="0"/>
          </a:p>
        </p:txBody>
      </p:sp>
      <p:sp>
        <p:nvSpPr>
          <p:cNvPr id="466" name="Text Box 14"/>
          <p:cNvSpPr txBox="1">
            <a:spLocks noChangeArrowheads="1"/>
          </p:cNvSpPr>
          <p:nvPr/>
        </p:nvSpPr>
        <p:spPr bwMode="auto">
          <a:xfrm>
            <a:off x="3857620" y="4143380"/>
            <a:ext cx="928688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 err="1" smtClean="0">
                <a:latin typeface="Arial" charset="0"/>
              </a:rPr>
              <a:t>Pta.Pihujo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475" name="474 CuadroTexto"/>
          <p:cNvSpPr txBox="1"/>
          <p:nvPr/>
        </p:nvSpPr>
        <p:spPr>
          <a:xfrm>
            <a:off x="4569720" y="3929066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R</a:t>
            </a:r>
            <a:endParaRPr lang="es-MX" dirty="0"/>
          </a:p>
        </p:txBody>
      </p:sp>
      <p:sp>
        <p:nvSpPr>
          <p:cNvPr id="477" name="476 CuadroTexto"/>
          <p:cNvSpPr txBox="1"/>
          <p:nvPr/>
        </p:nvSpPr>
        <p:spPr>
          <a:xfrm>
            <a:off x="6388066" y="3929066"/>
            <a:ext cx="3985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W</a:t>
            </a:r>
            <a:endParaRPr lang="es-MX" dirty="0"/>
          </a:p>
        </p:txBody>
      </p:sp>
      <p:sp>
        <p:nvSpPr>
          <p:cNvPr id="478" name="477 CuadroTexto"/>
          <p:cNvSpPr txBox="1"/>
          <p:nvPr/>
        </p:nvSpPr>
        <p:spPr>
          <a:xfrm>
            <a:off x="6429388" y="4152133"/>
            <a:ext cx="3985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Y</a:t>
            </a:r>
            <a:endParaRPr lang="es-MX" dirty="0"/>
          </a:p>
        </p:txBody>
      </p:sp>
      <p:sp>
        <p:nvSpPr>
          <p:cNvPr id="479" name="478 CuadroTexto"/>
          <p:cNvSpPr txBox="1"/>
          <p:nvPr/>
        </p:nvSpPr>
        <p:spPr>
          <a:xfrm>
            <a:off x="8429652" y="3643314"/>
            <a:ext cx="3985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B`</a:t>
            </a:r>
            <a:endParaRPr lang="es-MX" dirty="0"/>
          </a:p>
        </p:txBody>
      </p:sp>
      <p:sp>
        <p:nvSpPr>
          <p:cNvPr id="486" name="485 CuadroTexto"/>
          <p:cNvSpPr txBox="1"/>
          <p:nvPr/>
        </p:nvSpPr>
        <p:spPr>
          <a:xfrm>
            <a:off x="0" y="3571876"/>
            <a:ext cx="288032" cy="288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A</a:t>
            </a:r>
            <a:endParaRPr lang="es-MX" dirty="0"/>
          </a:p>
        </p:txBody>
      </p:sp>
      <p:sp>
        <p:nvSpPr>
          <p:cNvPr id="487" name="486 CuadroTexto"/>
          <p:cNvSpPr txBox="1"/>
          <p:nvPr/>
        </p:nvSpPr>
        <p:spPr>
          <a:xfrm>
            <a:off x="357158" y="3500438"/>
            <a:ext cx="288032" cy="288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B</a:t>
            </a:r>
            <a:endParaRPr lang="es-MX" dirty="0"/>
          </a:p>
        </p:txBody>
      </p:sp>
      <p:sp>
        <p:nvSpPr>
          <p:cNvPr id="488" name="Text Box 34"/>
          <p:cNvSpPr txBox="1">
            <a:spLocks noChangeArrowheads="1"/>
          </p:cNvSpPr>
          <p:nvPr/>
        </p:nvSpPr>
        <p:spPr bwMode="auto">
          <a:xfrm>
            <a:off x="175006" y="3639886"/>
            <a:ext cx="857250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</a:t>
            </a:r>
            <a:r>
              <a:rPr lang="es-ES_tradnl" sz="600" dirty="0" smtClean="0">
                <a:latin typeface="Arial" charset="0"/>
              </a:rPr>
              <a:t>Barrancas</a:t>
            </a:r>
            <a:endParaRPr lang="es-ES_tradnl" sz="6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191"/>
          <p:cNvSpPr txBox="1">
            <a:spLocks noChangeArrowheads="1"/>
          </p:cNvSpPr>
          <p:nvPr/>
        </p:nvSpPr>
        <p:spPr bwMode="auto">
          <a:xfrm>
            <a:off x="2924175" y="2538413"/>
            <a:ext cx="534988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700" b="1">
                <a:solidFill>
                  <a:srgbClr val="0070C0"/>
                </a:solidFill>
                <a:latin typeface="Arial" charset="0"/>
              </a:rPr>
              <a:t>1,17 Mn</a:t>
            </a:r>
            <a:endParaRPr lang="es-ES_tradnl" sz="600" b="1">
              <a:solidFill>
                <a:srgbClr val="0070C0"/>
              </a:solidFill>
              <a:latin typeface="Arial" charset="0"/>
            </a:endParaRPr>
          </a:p>
        </p:txBody>
      </p:sp>
      <p:pic>
        <p:nvPicPr>
          <p:cNvPr id="2051" name="1 Imagen" descr="c. chacao 2.bmp"/>
          <p:cNvPicPr>
            <a:picLocks noChangeAspect="1"/>
          </p:cNvPicPr>
          <p:nvPr/>
        </p:nvPicPr>
        <p:blipFill>
          <a:blip r:embed="rId2" cstate="print">
            <a:lum bright="34000"/>
          </a:blip>
          <a:srcRect l="1563" t="7291" r="7178" b="1932"/>
          <a:stretch>
            <a:fillRect/>
          </a:stretch>
        </p:blipFill>
        <p:spPr bwMode="auto">
          <a:xfrm>
            <a:off x="0" y="0"/>
            <a:ext cx="9193213" cy="6858000"/>
          </a:xfrm>
          <a:prstGeom prst="rect">
            <a:avLst/>
          </a:prstGeom>
          <a:noFill/>
          <a:ln w="9525">
            <a:solidFill>
              <a:srgbClr val="007C00">
                <a:alpha val="98824"/>
              </a:srgbClr>
            </a:solidFill>
            <a:miter lim="800000"/>
            <a:headEnd/>
            <a:tailEnd/>
          </a:ln>
        </p:spPr>
      </p:pic>
      <p:sp>
        <p:nvSpPr>
          <p:cNvPr id="2052" name="Text Box 14"/>
          <p:cNvSpPr txBox="1">
            <a:spLocks noChangeArrowheads="1"/>
          </p:cNvSpPr>
          <p:nvPr/>
        </p:nvSpPr>
        <p:spPr bwMode="auto">
          <a:xfrm>
            <a:off x="5084763" y="3036888"/>
            <a:ext cx="9286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Redonda</a:t>
            </a:r>
          </a:p>
        </p:txBody>
      </p:sp>
      <p:sp>
        <p:nvSpPr>
          <p:cNvPr id="2053" name="Text Box 21"/>
          <p:cNvSpPr txBox="1">
            <a:spLocks noChangeArrowheads="1"/>
          </p:cNvSpPr>
          <p:nvPr/>
        </p:nvSpPr>
        <p:spPr bwMode="auto">
          <a:xfrm>
            <a:off x="5487988" y="3738563"/>
            <a:ext cx="1295400" cy="236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500">
                <a:latin typeface="Arial" charset="0"/>
              </a:rPr>
              <a:t> Pta. </a:t>
            </a:r>
          </a:p>
          <a:p>
            <a:pPr>
              <a:lnSpc>
                <a:spcPct val="40000"/>
              </a:lnSpc>
              <a:spcBef>
                <a:spcPct val="50000"/>
              </a:spcBef>
            </a:pPr>
            <a:r>
              <a:rPr lang="es-ES_tradnl" sz="500">
                <a:latin typeface="Arial" charset="0"/>
              </a:rPr>
              <a:t>Quetrelquen</a:t>
            </a:r>
          </a:p>
        </p:txBody>
      </p:sp>
      <p:sp>
        <p:nvSpPr>
          <p:cNvPr id="2054" name="Text Box 23"/>
          <p:cNvSpPr txBox="1">
            <a:spLocks noChangeArrowheads="1"/>
          </p:cNvSpPr>
          <p:nvPr/>
        </p:nvSpPr>
        <p:spPr bwMode="auto">
          <a:xfrm>
            <a:off x="2246313" y="4703763"/>
            <a:ext cx="642937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I. Cochinos</a:t>
            </a:r>
          </a:p>
        </p:txBody>
      </p:sp>
      <p:sp>
        <p:nvSpPr>
          <p:cNvPr id="2055" name="Text Box 25"/>
          <p:cNvSpPr txBox="1">
            <a:spLocks noChangeArrowheads="1"/>
          </p:cNvSpPr>
          <p:nvPr/>
        </p:nvSpPr>
        <p:spPr bwMode="auto">
          <a:xfrm>
            <a:off x="965200" y="3524250"/>
            <a:ext cx="64293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Corona</a:t>
            </a:r>
          </a:p>
        </p:txBody>
      </p:sp>
      <p:sp>
        <p:nvSpPr>
          <p:cNvPr id="2056" name="Text Box 27"/>
          <p:cNvSpPr txBox="1">
            <a:spLocks noChangeArrowheads="1"/>
          </p:cNvSpPr>
          <p:nvPr/>
        </p:nvSpPr>
        <p:spPr bwMode="auto">
          <a:xfrm>
            <a:off x="1928813" y="1214438"/>
            <a:ext cx="85725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800" dirty="0" err="1">
                <a:latin typeface="Arial" charset="0"/>
              </a:rPr>
              <a:t>Ites</a:t>
            </a:r>
            <a:r>
              <a:rPr lang="es-ES_tradnl" sz="800" dirty="0">
                <a:latin typeface="Arial" charset="0"/>
              </a:rPr>
              <a:t>. </a:t>
            </a:r>
            <a:r>
              <a:rPr lang="es-ES_tradnl" sz="800" dirty="0" err="1">
                <a:latin typeface="Arial" charset="0"/>
              </a:rPr>
              <a:t>Carelmapu</a:t>
            </a:r>
            <a:endParaRPr lang="es-ES_tradnl" sz="800" dirty="0">
              <a:latin typeface="Arial" charset="0"/>
            </a:endParaRPr>
          </a:p>
        </p:txBody>
      </p:sp>
      <p:sp>
        <p:nvSpPr>
          <p:cNvPr id="2057" name="Text Box 33"/>
          <p:cNvSpPr txBox="1">
            <a:spLocks noChangeArrowheads="1"/>
          </p:cNvSpPr>
          <p:nvPr/>
        </p:nvSpPr>
        <p:spPr bwMode="auto">
          <a:xfrm>
            <a:off x="285750" y="3178175"/>
            <a:ext cx="785813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</a:t>
            </a:r>
            <a:r>
              <a:rPr lang="es-ES_tradnl" sz="600" dirty="0" err="1">
                <a:latin typeface="Arial" charset="0"/>
              </a:rPr>
              <a:t>Guapacho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2058" name="Text Box 34"/>
          <p:cNvSpPr txBox="1">
            <a:spLocks noChangeArrowheads="1"/>
          </p:cNvSpPr>
          <p:nvPr/>
        </p:nvSpPr>
        <p:spPr bwMode="auto">
          <a:xfrm>
            <a:off x="-82550" y="3457576"/>
            <a:ext cx="857250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</a:t>
            </a:r>
            <a:r>
              <a:rPr lang="es-ES_tradnl" sz="600" dirty="0" err="1">
                <a:latin typeface="Arial" charset="0"/>
              </a:rPr>
              <a:t>Huechucuicui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2060" name="AutoShape 144"/>
          <p:cNvSpPr>
            <a:spLocks noChangeArrowheads="1"/>
          </p:cNvSpPr>
          <p:nvPr/>
        </p:nvSpPr>
        <p:spPr bwMode="auto">
          <a:xfrm>
            <a:off x="4214813" y="4143375"/>
            <a:ext cx="77787" cy="76200"/>
          </a:xfrm>
          <a:prstGeom prst="plus">
            <a:avLst>
              <a:gd name="adj" fmla="val 35417"/>
            </a:avLst>
          </a:prstGeom>
          <a:solidFill>
            <a:schemeClr val="tx1"/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CL"/>
          </a:p>
        </p:txBody>
      </p:sp>
      <p:sp>
        <p:nvSpPr>
          <p:cNvPr id="2062" name="Text Box 194"/>
          <p:cNvSpPr txBox="1">
            <a:spLocks noChangeArrowheads="1"/>
          </p:cNvSpPr>
          <p:nvPr/>
        </p:nvSpPr>
        <p:spPr bwMode="auto">
          <a:xfrm>
            <a:off x="2462213" y="2166938"/>
            <a:ext cx="928687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Doña Sebastiana E.  DA5s</a:t>
            </a:r>
          </a:p>
        </p:txBody>
      </p:sp>
      <p:sp>
        <p:nvSpPr>
          <p:cNvPr id="2063" name="Text Box 195"/>
          <p:cNvSpPr txBox="1">
            <a:spLocks noChangeArrowheads="1"/>
          </p:cNvSpPr>
          <p:nvPr/>
        </p:nvSpPr>
        <p:spPr bwMode="auto">
          <a:xfrm>
            <a:off x="2281238" y="1857375"/>
            <a:ext cx="928687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Doña Sebastiana W. D5s</a:t>
            </a:r>
          </a:p>
        </p:txBody>
      </p:sp>
      <p:sp>
        <p:nvSpPr>
          <p:cNvPr id="2064" name="Text Box 202"/>
          <p:cNvSpPr txBox="1">
            <a:spLocks noChangeArrowheads="1"/>
          </p:cNvSpPr>
          <p:nvPr/>
        </p:nvSpPr>
        <p:spPr bwMode="auto">
          <a:xfrm>
            <a:off x="4643438" y="2428875"/>
            <a:ext cx="571500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</a:t>
            </a:r>
            <a:r>
              <a:rPr lang="es-ES_tradnl" sz="600" dirty="0" err="1">
                <a:latin typeface="Arial" charset="0"/>
              </a:rPr>
              <a:t>Lenqui</a:t>
            </a:r>
            <a:r>
              <a:rPr lang="es-ES_tradnl" sz="600" dirty="0">
                <a:latin typeface="Arial" charset="0"/>
              </a:rPr>
              <a:t> </a:t>
            </a:r>
            <a:r>
              <a:rPr lang="es-ES_tradnl" sz="600" dirty="0" smtClean="0">
                <a:latin typeface="Arial" charset="0"/>
              </a:rPr>
              <a:t>D12s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2065" name="Text Box 204"/>
          <p:cNvSpPr txBox="1">
            <a:spLocks noChangeArrowheads="1"/>
          </p:cNvSpPr>
          <p:nvPr/>
        </p:nvSpPr>
        <p:spPr bwMode="auto">
          <a:xfrm>
            <a:off x="6572250" y="2786063"/>
            <a:ext cx="714375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Barranco D12s</a:t>
            </a:r>
          </a:p>
        </p:txBody>
      </p:sp>
      <p:sp>
        <p:nvSpPr>
          <p:cNvPr id="2066" name="Text Box 215"/>
          <p:cNvSpPr txBox="1">
            <a:spLocks noChangeArrowheads="1"/>
          </p:cNvSpPr>
          <p:nvPr/>
        </p:nvSpPr>
        <p:spPr bwMode="auto">
          <a:xfrm>
            <a:off x="571500" y="4572000"/>
            <a:ext cx="628650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Ahui DR5s</a:t>
            </a:r>
          </a:p>
        </p:txBody>
      </p:sp>
      <p:sp>
        <p:nvSpPr>
          <p:cNvPr id="2067" name="Text Box 219"/>
          <p:cNvSpPr txBox="1">
            <a:spLocks noChangeArrowheads="1"/>
          </p:cNvSpPr>
          <p:nvPr/>
        </p:nvSpPr>
        <p:spPr bwMode="auto">
          <a:xfrm>
            <a:off x="1714500" y="5357813"/>
            <a:ext cx="714375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Colorada  D5s</a:t>
            </a:r>
          </a:p>
        </p:txBody>
      </p:sp>
      <p:sp>
        <p:nvSpPr>
          <p:cNvPr id="2068" name="Text Box 222"/>
          <p:cNvSpPr txBox="1">
            <a:spLocks noChangeArrowheads="1"/>
          </p:cNvSpPr>
          <p:nvPr/>
        </p:nvSpPr>
        <p:spPr bwMode="auto">
          <a:xfrm>
            <a:off x="5286375" y="4071938"/>
            <a:ext cx="785813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San Gallan D10s</a:t>
            </a:r>
          </a:p>
        </p:txBody>
      </p:sp>
      <p:sp>
        <p:nvSpPr>
          <p:cNvPr id="2069" name="Text Box 230"/>
          <p:cNvSpPr txBox="1">
            <a:spLocks noChangeArrowheads="1"/>
          </p:cNvSpPr>
          <p:nvPr/>
        </p:nvSpPr>
        <p:spPr bwMode="auto">
          <a:xfrm>
            <a:off x="6357938" y="4929188"/>
            <a:ext cx="785812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Tres Cruces D15s</a:t>
            </a:r>
          </a:p>
        </p:txBody>
      </p:sp>
      <p:sp>
        <p:nvSpPr>
          <p:cNvPr id="2070" name="Text Box 236"/>
          <p:cNvSpPr txBox="1">
            <a:spLocks noChangeArrowheads="1"/>
          </p:cNvSpPr>
          <p:nvPr/>
        </p:nvSpPr>
        <p:spPr bwMode="auto">
          <a:xfrm>
            <a:off x="7286625" y="3143250"/>
            <a:ext cx="714375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Coronel DV3s</a:t>
            </a:r>
          </a:p>
        </p:txBody>
      </p:sp>
      <p:sp>
        <p:nvSpPr>
          <p:cNvPr id="2071" name="Text Box 269"/>
          <p:cNvSpPr txBox="1">
            <a:spLocks noChangeArrowheads="1"/>
          </p:cNvSpPr>
          <p:nvPr/>
        </p:nvSpPr>
        <p:spPr bwMode="auto">
          <a:xfrm>
            <a:off x="1714500" y="6162675"/>
            <a:ext cx="327977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1600">
                <a:latin typeface="Arial" charset="0"/>
              </a:rPr>
              <a:t>I S L A     C H I L O É </a:t>
            </a:r>
          </a:p>
        </p:txBody>
      </p:sp>
      <p:sp>
        <p:nvSpPr>
          <p:cNvPr id="2073" name="Text Box 220"/>
          <p:cNvSpPr txBox="1">
            <a:spLocks noChangeArrowheads="1"/>
          </p:cNvSpPr>
          <p:nvPr/>
        </p:nvSpPr>
        <p:spPr bwMode="auto">
          <a:xfrm>
            <a:off x="5786438" y="4572000"/>
            <a:ext cx="785812" cy="2857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Roca Remolinos                     GrDR(2+1)14s</a:t>
            </a:r>
          </a:p>
        </p:txBody>
      </p:sp>
      <p:sp>
        <p:nvSpPr>
          <p:cNvPr id="2074" name="Text Box 331"/>
          <p:cNvSpPr txBox="1">
            <a:spLocks noChangeArrowheads="1"/>
          </p:cNvSpPr>
          <p:nvPr/>
        </p:nvSpPr>
        <p:spPr bwMode="auto">
          <a:xfrm>
            <a:off x="3868738" y="2678113"/>
            <a:ext cx="857250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600">
                <a:latin typeface="Arial" charset="0"/>
                <a:cs typeface="Arial" charset="0"/>
              </a:rPr>
              <a:t>Rda.Carelmapu</a:t>
            </a:r>
          </a:p>
        </p:txBody>
      </p:sp>
      <p:sp>
        <p:nvSpPr>
          <p:cNvPr id="2075" name="Line 332"/>
          <p:cNvSpPr>
            <a:spLocks noChangeShapeType="1"/>
          </p:cNvSpPr>
          <p:nvPr/>
        </p:nvSpPr>
        <p:spPr bwMode="auto">
          <a:xfrm flipH="1">
            <a:off x="3714750" y="2571750"/>
            <a:ext cx="285750" cy="2143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MX"/>
          </a:p>
        </p:txBody>
      </p:sp>
      <p:cxnSp>
        <p:nvCxnSpPr>
          <p:cNvPr id="2076" name="202 Conector recto de flecha"/>
          <p:cNvCxnSpPr>
            <a:cxnSpLocks noChangeShapeType="1"/>
            <a:stCxn id="2063" idx="1"/>
          </p:cNvCxnSpPr>
          <p:nvPr/>
        </p:nvCxnSpPr>
        <p:spPr bwMode="auto">
          <a:xfrm rot="10800000" flipV="1">
            <a:off x="2106613" y="1995488"/>
            <a:ext cx="174625" cy="398462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77" name="204 Conector recto de flecha"/>
          <p:cNvCxnSpPr>
            <a:cxnSpLocks noChangeShapeType="1"/>
            <a:stCxn id="2062" idx="1"/>
          </p:cNvCxnSpPr>
          <p:nvPr/>
        </p:nvCxnSpPr>
        <p:spPr bwMode="auto">
          <a:xfrm rot="10800000" flipV="1">
            <a:off x="2320925" y="2305050"/>
            <a:ext cx="141288" cy="12382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78" name="207 Conector recto de flecha"/>
          <p:cNvCxnSpPr>
            <a:cxnSpLocks noChangeShapeType="1"/>
          </p:cNvCxnSpPr>
          <p:nvPr/>
        </p:nvCxnSpPr>
        <p:spPr bwMode="auto">
          <a:xfrm rot="5400000" flipH="1" flipV="1">
            <a:off x="538163" y="3390900"/>
            <a:ext cx="500062" cy="719138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79" name="210 Conector recto de flecha"/>
          <p:cNvCxnSpPr>
            <a:cxnSpLocks noChangeShapeType="1"/>
            <a:stCxn id="2067" idx="0"/>
          </p:cNvCxnSpPr>
          <p:nvPr/>
        </p:nvCxnSpPr>
        <p:spPr bwMode="auto">
          <a:xfrm rot="5400000" flipH="1" flipV="1">
            <a:off x="2019301" y="5162550"/>
            <a:ext cx="247650" cy="14287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80" name="212 Conector recto de flecha"/>
          <p:cNvCxnSpPr>
            <a:cxnSpLocks noChangeShapeType="1"/>
            <a:stCxn id="2068" idx="0"/>
          </p:cNvCxnSpPr>
          <p:nvPr/>
        </p:nvCxnSpPr>
        <p:spPr bwMode="auto">
          <a:xfrm rot="5400000" flipH="1" flipV="1">
            <a:off x="5909469" y="3694906"/>
            <a:ext cx="147638" cy="60642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81" name="214 Conector recto de flecha"/>
          <p:cNvCxnSpPr>
            <a:cxnSpLocks noChangeShapeType="1"/>
            <a:stCxn id="2073" idx="0"/>
          </p:cNvCxnSpPr>
          <p:nvPr/>
        </p:nvCxnSpPr>
        <p:spPr bwMode="auto">
          <a:xfrm rot="5400000" flipH="1" flipV="1">
            <a:off x="5983288" y="4054475"/>
            <a:ext cx="714375" cy="32067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82" name="223 Conector recto de flecha"/>
          <p:cNvCxnSpPr>
            <a:cxnSpLocks noChangeShapeType="1"/>
            <a:stCxn id="2069" idx="0"/>
          </p:cNvCxnSpPr>
          <p:nvPr/>
        </p:nvCxnSpPr>
        <p:spPr bwMode="auto">
          <a:xfrm rot="5400000" flipH="1" flipV="1">
            <a:off x="6769100" y="4411663"/>
            <a:ext cx="500063" cy="534987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83" name="225 Conector recto de flecha"/>
          <p:cNvCxnSpPr>
            <a:cxnSpLocks noChangeShapeType="1"/>
            <a:stCxn id="2066" idx="0"/>
          </p:cNvCxnSpPr>
          <p:nvPr/>
        </p:nvCxnSpPr>
        <p:spPr bwMode="auto">
          <a:xfrm rot="5400000" flipH="1" flipV="1">
            <a:off x="1019175" y="4162425"/>
            <a:ext cx="276225" cy="54292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grpSp>
        <p:nvGrpSpPr>
          <p:cNvPr id="2" name="226 Grupo"/>
          <p:cNvGrpSpPr>
            <a:grpSpLocks/>
          </p:cNvGrpSpPr>
          <p:nvPr/>
        </p:nvGrpSpPr>
        <p:grpSpPr bwMode="auto">
          <a:xfrm>
            <a:off x="2357438" y="3751263"/>
            <a:ext cx="1000125" cy="762000"/>
            <a:chOff x="3643311" y="4250541"/>
            <a:chExt cx="1000137" cy="761901"/>
          </a:xfrm>
        </p:grpSpPr>
        <p:sp>
          <p:nvSpPr>
            <p:cNvPr id="2447" name="Text Box 215"/>
            <p:cNvSpPr txBox="1">
              <a:spLocks noChangeArrowheads="1"/>
            </p:cNvSpPr>
            <p:nvPr/>
          </p:nvSpPr>
          <p:spPr bwMode="auto">
            <a:xfrm>
              <a:off x="3786187" y="4643243"/>
              <a:ext cx="857261" cy="369199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s-ES_tradnl" sz="600">
                  <a:latin typeface="Arial" charset="0"/>
                </a:rPr>
                <a:t>Banco Inglés GrD(9)15s                             Sñ Cardinal Weste</a:t>
              </a:r>
            </a:p>
          </p:txBody>
        </p:sp>
        <p:cxnSp>
          <p:nvCxnSpPr>
            <p:cNvPr id="2448" name="229 Conector recto de flecha"/>
            <p:cNvCxnSpPr>
              <a:cxnSpLocks noChangeShapeType="1"/>
              <a:stCxn id="2447" idx="0"/>
            </p:cNvCxnSpPr>
            <p:nvPr/>
          </p:nvCxnSpPr>
          <p:spPr bwMode="auto">
            <a:xfrm rot="16200000" flipV="1">
              <a:off x="3732715" y="4161137"/>
              <a:ext cx="392702" cy="571509"/>
            </a:xfrm>
            <a:prstGeom prst="straightConnector1">
              <a:avLst/>
            </a:prstGeom>
            <a:noFill/>
            <a:ln w="12700" algn="ctr">
              <a:solidFill>
                <a:schemeClr val="tx1"/>
              </a:solidFill>
              <a:round/>
              <a:headEnd/>
              <a:tailEnd type="triangle" w="med" len="med"/>
            </a:ln>
          </p:spPr>
        </p:cxnSp>
      </p:grpSp>
      <p:cxnSp>
        <p:nvCxnSpPr>
          <p:cNvPr id="2097" name="260 Conector recto de flecha"/>
          <p:cNvCxnSpPr>
            <a:cxnSpLocks noChangeShapeType="1"/>
            <a:stCxn id="2064" idx="2"/>
          </p:cNvCxnSpPr>
          <p:nvPr/>
        </p:nvCxnSpPr>
        <p:spPr bwMode="auto">
          <a:xfrm rot="5400000">
            <a:off x="4745833" y="2674143"/>
            <a:ext cx="152398" cy="214312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98" name="266 Conector recto de flecha"/>
          <p:cNvCxnSpPr>
            <a:cxnSpLocks noChangeShapeType="1"/>
            <a:stCxn id="2065" idx="2"/>
          </p:cNvCxnSpPr>
          <p:nvPr/>
        </p:nvCxnSpPr>
        <p:spPr bwMode="auto">
          <a:xfrm rot="16200000" flipH="1">
            <a:off x="6781801" y="3209925"/>
            <a:ext cx="366712" cy="71437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99" name="268 Conector recto de flecha"/>
          <p:cNvCxnSpPr>
            <a:cxnSpLocks noChangeShapeType="1"/>
            <a:stCxn id="2070" idx="2"/>
          </p:cNvCxnSpPr>
          <p:nvPr/>
        </p:nvCxnSpPr>
        <p:spPr bwMode="auto">
          <a:xfrm rot="5400000">
            <a:off x="7327106" y="3405982"/>
            <a:ext cx="303213" cy="330200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2105" name="Line 294"/>
          <p:cNvSpPr>
            <a:spLocks noChangeShapeType="1"/>
          </p:cNvSpPr>
          <p:nvPr/>
        </p:nvSpPr>
        <p:spPr bwMode="auto">
          <a:xfrm rot="-10542813" flipH="1" flipV="1">
            <a:off x="1292168" y="2151648"/>
            <a:ext cx="234950" cy="177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MX"/>
          </a:p>
        </p:txBody>
      </p:sp>
      <p:sp>
        <p:nvSpPr>
          <p:cNvPr id="2106" name="Line 295"/>
          <p:cNvSpPr>
            <a:spLocks noChangeShapeType="1"/>
          </p:cNvSpPr>
          <p:nvPr/>
        </p:nvSpPr>
        <p:spPr bwMode="auto">
          <a:xfrm rot="10594017" flipH="1">
            <a:off x="2919226" y="3448054"/>
            <a:ext cx="223953" cy="4571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MX"/>
          </a:p>
        </p:txBody>
      </p:sp>
      <p:sp>
        <p:nvSpPr>
          <p:cNvPr id="2107" name="Line 295"/>
          <p:cNvSpPr>
            <a:spLocks noChangeShapeType="1"/>
          </p:cNvSpPr>
          <p:nvPr/>
        </p:nvSpPr>
        <p:spPr bwMode="auto">
          <a:xfrm rot="10594017" flipH="1" flipV="1">
            <a:off x="3717922" y="3720963"/>
            <a:ext cx="210809" cy="11245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MX"/>
          </a:p>
        </p:txBody>
      </p:sp>
      <p:sp>
        <p:nvSpPr>
          <p:cNvPr id="2108" name="Line 295"/>
          <p:cNvSpPr>
            <a:spLocks noChangeShapeType="1"/>
          </p:cNvSpPr>
          <p:nvPr/>
        </p:nvSpPr>
        <p:spPr bwMode="auto">
          <a:xfrm rot="10594017" flipH="1" flipV="1">
            <a:off x="5859390" y="2592981"/>
            <a:ext cx="282742" cy="5872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MX"/>
          </a:p>
        </p:txBody>
      </p:sp>
      <p:sp>
        <p:nvSpPr>
          <p:cNvPr id="225" name="224 CuadroTexto"/>
          <p:cNvSpPr txBox="1"/>
          <p:nvPr/>
        </p:nvSpPr>
        <p:spPr>
          <a:xfrm>
            <a:off x="6786563" y="214313"/>
            <a:ext cx="2219069" cy="92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Canal Chacao W-E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Carta n° </a:t>
            </a:r>
            <a:r>
              <a:rPr lang="es-CL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7210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Castillo</a:t>
            </a:r>
          </a:p>
        </p:txBody>
      </p:sp>
      <p:sp>
        <p:nvSpPr>
          <p:cNvPr id="243" name="242 Elipse"/>
          <p:cNvSpPr/>
          <p:nvPr/>
        </p:nvSpPr>
        <p:spPr bwMode="auto">
          <a:xfrm>
            <a:off x="3175000" y="2963863"/>
            <a:ext cx="71438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244" name="243 Elipse"/>
          <p:cNvSpPr/>
          <p:nvPr/>
        </p:nvSpPr>
        <p:spPr bwMode="auto">
          <a:xfrm>
            <a:off x="1679575" y="3111500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grpSp>
        <p:nvGrpSpPr>
          <p:cNvPr id="3" name="307 Grupo"/>
          <p:cNvGrpSpPr>
            <a:grpSpLocks/>
          </p:cNvGrpSpPr>
          <p:nvPr/>
        </p:nvGrpSpPr>
        <p:grpSpPr bwMode="auto">
          <a:xfrm>
            <a:off x="142844" y="1571615"/>
            <a:ext cx="8786845" cy="3500447"/>
            <a:chOff x="143629" y="1571062"/>
            <a:chExt cx="8786089" cy="3501012"/>
          </a:xfrm>
        </p:grpSpPr>
        <p:cxnSp>
          <p:nvCxnSpPr>
            <p:cNvPr id="2440" name="237 Conector recto"/>
            <p:cNvCxnSpPr>
              <a:cxnSpLocks noChangeShapeType="1"/>
            </p:cNvCxnSpPr>
            <p:nvPr/>
          </p:nvCxnSpPr>
          <p:spPr bwMode="auto">
            <a:xfrm rot="16200000" flipH="1">
              <a:off x="137118" y="1577573"/>
              <a:ext cx="1583873" cy="1570851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441" name="239 Conector recto"/>
            <p:cNvCxnSpPr>
              <a:cxnSpLocks noChangeShapeType="1"/>
            </p:cNvCxnSpPr>
            <p:nvPr/>
          </p:nvCxnSpPr>
          <p:spPr bwMode="auto">
            <a:xfrm flipV="1">
              <a:off x="1714480" y="3000372"/>
              <a:ext cx="1500198" cy="154564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442" name="293 Conector recto"/>
            <p:cNvCxnSpPr>
              <a:cxnSpLocks noChangeShapeType="1"/>
            </p:cNvCxnSpPr>
            <p:nvPr/>
          </p:nvCxnSpPr>
          <p:spPr bwMode="auto">
            <a:xfrm>
              <a:off x="3214678" y="3000372"/>
              <a:ext cx="1357322" cy="35719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443" name="298 Conector recto"/>
            <p:cNvCxnSpPr>
              <a:cxnSpLocks noChangeShapeType="1"/>
            </p:cNvCxnSpPr>
            <p:nvPr/>
          </p:nvCxnSpPr>
          <p:spPr bwMode="auto">
            <a:xfrm>
              <a:off x="6600880" y="3690668"/>
              <a:ext cx="2328838" cy="1381406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</p:grpSp>
      <p:sp>
        <p:nvSpPr>
          <p:cNvPr id="2118" name="Text Box 197"/>
          <p:cNvSpPr txBox="1">
            <a:spLocks noChangeArrowheads="1"/>
          </p:cNvSpPr>
          <p:nvPr/>
        </p:nvSpPr>
        <p:spPr bwMode="auto">
          <a:xfrm>
            <a:off x="3643313" y="2357438"/>
            <a:ext cx="714375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Bajo Colo-Colo  DV5s</a:t>
            </a:r>
          </a:p>
        </p:txBody>
      </p:sp>
      <p:sp>
        <p:nvSpPr>
          <p:cNvPr id="2123" name="Text Box 205"/>
          <p:cNvSpPr txBox="1">
            <a:spLocks noChangeArrowheads="1"/>
          </p:cNvSpPr>
          <p:nvPr/>
        </p:nvSpPr>
        <p:spPr bwMode="auto">
          <a:xfrm>
            <a:off x="142875" y="3786188"/>
            <a:ext cx="857250" cy="50783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Corona           D10s                          </a:t>
            </a:r>
            <a:r>
              <a:rPr lang="es-ES_tradnl" sz="600" dirty="0" err="1">
                <a:latin typeface="Arial" charset="0"/>
              </a:rPr>
              <a:t>Sñ</a:t>
            </a:r>
            <a:r>
              <a:rPr lang="es-ES_tradnl" sz="600" dirty="0">
                <a:latin typeface="Arial" charset="0"/>
              </a:rPr>
              <a:t> </a:t>
            </a:r>
            <a:r>
              <a:rPr lang="es-ES_tradnl" sz="600" dirty="0" smtClean="0">
                <a:latin typeface="Arial" charset="0"/>
              </a:rPr>
              <a:t>Niebla(2)30s</a:t>
            </a:r>
          </a:p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RACON “o”</a:t>
            </a:r>
            <a:endParaRPr lang="es-ES_tradnl" sz="600" dirty="0">
              <a:latin typeface="Arial" charset="0"/>
            </a:endParaRPr>
          </a:p>
        </p:txBody>
      </p:sp>
      <p:cxnSp>
        <p:nvCxnSpPr>
          <p:cNvPr id="2124" name="348 Conector recto"/>
          <p:cNvCxnSpPr>
            <a:cxnSpLocks noChangeShapeType="1"/>
          </p:cNvCxnSpPr>
          <p:nvPr/>
        </p:nvCxnSpPr>
        <p:spPr bwMode="auto">
          <a:xfrm>
            <a:off x="4572000" y="3357563"/>
            <a:ext cx="2028825" cy="33337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397" name="396 Elipse"/>
          <p:cNvSpPr/>
          <p:nvPr/>
        </p:nvSpPr>
        <p:spPr bwMode="auto">
          <a:xfrm>
            <a:off x="4543425" y="3319463"/>
            <a:ext cx="71438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2129" name="Line 295"/>
          <p:cNvSpPr>
            <a:spLocks noChangeShapeType="1"/>
          </p:cNvSpPr>
          <p:nvPr/>
        </p:nvSpPr>
        <p:spPr bwMode="auto">
          <a:xfrm rot="10594017" flipH="1" flipV="1">
            <a:off x="7527925" y="5173663"/>
            <a:ext cx="466725" cy="3286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MX"/>
          </a:p>
        </p:txBody>
      </p:sp>
      <p:grpSp>
        <p:nvGrpSpPr>
          <p:cNvPr id="4" name="429 Grupo"/>
          <p:cNvGrpSpPr>
            <a:grpSpLocks/>
          </p:cNvGrpSpPr>
          <p:nvPr/>
        </p:nvGrpSpPr>
        <p:grpSpPr bwMode="auto">
          <a:xfrm>
            <a:off x="8850313" y="4981575"/>
            <a:ext cx="117475" cy="166688"/>
            <a:chOff x="8850518" y="5000636"/>
            <a:chExt cx="117288" cy="166684"/>
          </a:xfrm>
        </p:grpSpPr>
        <p:cxnSp>
          <p:nvCxnSpPr>
            <p:cNvPr id="2437" name="425 Conector recto"/>
            <p:cNvCxnSpPr>
              <a:cxnSpLocks noChangeShapeType="1"/>
            </p:cNvCxnSpPr>
            <p:nvPr/>
          </p:nvCxnSpPr>
          <p:spPr bwMode="auto">
            <a:xfrm rot="5400000">
              <a:off x="8818680" y="5032474"/>
              <a:ext cx="142876" cy="7920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438" name="428 Conector recto"/>
            <p:cNvCxnSpPr>
              <a:cxnSpLocks noChangeShapeType="1"/>
            </p:cNvCxnSpPr>
            <p:nvPr/>
          </p:nvCxnSpPr>
          <p:spPr bwMode="auto">
            <a:xfrm rot="5400000">
              <a:off x="8856768" y="5056282"/>
              <a:ext cx="142876" cy="7920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</p:grpSp>
      <p:sp>
        <p:nvSpPr>
          <p:cNvPr id="2167" name="Text Box 14"/>
          <p:cNvSpPr txBox="1">
            <a:spLocks noChangeArrowheads="1"/>
          </p:cNvSpPr>
          <p:nvPr/>
        </p:nvSpPr>
        <p:spPr bwMode="auto">
          <a:xfrm>
            <a:off x="5086350" y="3908425"/>
            <a:ext cx="500063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I. Lacao</a:t>
            </a:r>
          </a:p>
        </p:txBody>
      </p:sp>
      <p:sp>
        <p:nvSpPr>
          <p:cNvPr id="2168" name="Text Box 14"/>
          <p:cNvSpPr txBox="1">
            <a:spLocks noChangeArrowheads="1"/>
          </p:cNvSpPr>
          <p:nvPr/>
        </p:nvSpPr>
        <p:spPr bwMode="auto">
          <a:xfrm>
            <a:off x="3654425" y="2817813"/>
            <a:ext cx="5715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Picuta</a:t>
            </a:r>
          </a:p>
        </p:txBody>
      </p:sp>
      <p:sp>
        <p:nvSpPr>
          <p:cNvPr id="2169" name="Text Box 14"/>
          <p:cNvSpPr txBox="1">
            <a:spLocks noChangeArrowheads="1"/>
          </p:cNvSpPr>
          <p:nvPr/>
        </p:nvSpPr>
        <p:spPr bwMode="auto">
          <a:xfrm>
            <a:off x="3857620" y="3786190"/>
            <a:ext cx="9286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Pugueñun</a:t>
            </a:r>
          </a:p>
        </p:txBody>
      </p:sp>
      <p:sp>
        <p:nvSpPr>
          <p:cNvPr id="2170" name="Text Box 14"/>
          <p:cNvSpPr txBox="1">
            <a:spLocks noChangeArrowheads="1"/>
          </p:cNvSpPr>
          <p:nvPr/>
        </p:nvSpPr>
        <p:spPr bwMode="auto">
          <a:xfrm>
            <a:off x="4318000" y="3878263"/>
            <a:ext cx="928688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Espolón</a:t>
            </a:r>
          </a:p>
        </p:txBody>
      </p:sp>
      <p:sp>
        <p:nvSpPr>
          <p:cNvPr id="2171" name="Text Box 14"/>
          <p:cNvSpPr txBox="1">
            <a:spLocks noChangeArrowheads="1"/>
          </p:cNvSpPr>
          <p:nvPr/>
        </p:nvSpPr>
        <p:spPr bwMode="auto">
          <a:xfrm>
            <a:off x="8434388" y="3824288"/>
            <a:ext cx="5715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Tique</a:t>
            </a:r>
          </a:p>
        </p:txBody>
      </p:sp>
      <p:sp>
        <p:nvSpPr>
          <p:cNvPr id="2172" name="Text Box 14"/>
          <p:cNvSpPr txBox="1">
            <a:spLocks noChangeArrowheads="1"/>
          </p:cNvSpPr>
          <p:nvPr/>
        </p:nvSpPr>
        <p:spPr bwMode="auto">
          <a:xfrm>
            <a:off x="8724900" y="4033838"/>
            <a:ext cx="5715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Lenqui</a:t>
            </a:r>
          </a:p>
        </p:txBody>
      </p:sp>
      <p:sp>
        <p:nvSpPr>
          <p:cNvPr id="2173" name="Text Box 14"/>
          <p:cNvSpPr txBox="1">
            <a:spLocks noChangeArrowheads="1"/>
          </p:cNvSpPr>
          <p:nvPr/>
        </p:nvSpPr>
        <p:spPr bwMode="auto">
          <a:xfrm>
            <a:off x="8072466" y="3387726"/>
            <a:ext cx="5715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 err="1">
                <a:latin typeface="Arial" charset="0"/>
              </a:rPr>
              <a:t>Pargua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2174" name="Text Box 14"/>
          <p:cNvSpPr txBox="1">
            <a:spLocks noChangeArrowheads="1"/>
          </p:cNvSpPr>
          <p:nvPr/>
        </p:nvSpPr>
        <p:spPr bwMode="auto">
          <a:xfrm>
            <a:off x="6286512" y="4429125"/>
            <a:ext cx="5715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Chacao</a:t>
            </a:r>
          </a:p>
        </p:txBody>
      </p:sp>
      <p:grpSp>
        <p:nvGrpSpPr>
          <p:cNvPr id="5" name="Group 156"/>
          <p:cNvGrpSpPr>
            <a:grpSpLocks/>
          </p:cNvGrpSpPr>
          <p:nvPr/>
        </p:nvGrpSpPr>
        <p:grpSpPr bwMode="auto">
          <a:xfrm>
            <a:off x="2185988" y="3571875"/>
            <a:ext cx="144462" cy="215900"/>
            <a:chOff x="1238" y="1934"/>
            <a:chExt cx="423" cy="724"/>
          </a:xfrm>
        </p:grpSpPr>
        <p:sp>
          <p:nvSpPr>
            <p:cNvPr id="2420" name="Freeform 102"/>
            <p:cNvSpPr>
              <a:spLocks/>
            </p:cNvSpPr>
            <p:nvPr/>
          </p:nvSpPr>
          <p:spPr bwMode="auto">
            <a:xfrm>
              <a:off x="1329" y="2206"/>
              <a:ext cx="241" cy="392"/>
            </a:xfrm>
            <a:custGeom>
              <a:avLst/>
              <a:gdLst>
                <a:gd name="T0" fmla="*/ 19 w 384"/>
                <a:gd name="T1" fmla="*/ 209 h 624"/>
                <a:gd name="T2" fmla="*/ 56 w 384"/>
                <a:gd name="T3" fmla="*/ 0 h 624"/>
                <a:gd name="T4" fmla="*/ 95 w 384"/>
                <a:gd name="T5" fmla="*/ 0 h 624"/>
                <a:gd name="T6" fmla="*/ 132 w 384"/>
                <a:gd name="T7" fmla="*/ 209 h 624"/>
                <a:gd name="T8" fmla="*/ 151 w 384"/>
                <a:gd name="T9" fmla="*/ 246 h 624"/>
                <a:gd name="T10" fmla="*/ 0 w 384"/>
                <a:gd name="T11" fmla="*/ 246 h 624"/>
                <a:gd name="T12" fmla="*/ 19 w 384"/>
                <a:gd name="T13" fmla="*/ 209 h 6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84"/>
                <a:gd name="T22" fmla="*/ 0 h 624"/>
                <a:gd name="T23" fmla="*/ 384 w 384"/>
                <a:gd name="T24" fmla="*/ 624 h 6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84" h="624">
                  <a:moveTo>
                    <a:pt x="48" y="528"/>
                  </a:moveTo>
                  <a:lnTo>
                    <a:pt x="144" y="0"/>
                  </a:lnTo>
                  <a:lnTo>
                    <a:pt x="240" y="0"/>
                  </a:lnTo>
                  <a:lnTo>
                    <a:pt x="336" y="528"/>
                  </a:lnTo>
                  <a:lnTo>
                    <a:pt x="384" y="624"/>
                  </a:lnTo>
                  <a:lnTo>
                    <a:pt x="0" y="624"/>
                  </a:lnTo>
                  <a:lnTo>
                    <a:pt x="48" y="528"/>
                  </a:lnTo>
                  <a:close/>
                </a:path>
              </a:pathLst>
            </a:custGeom>
            <a:solidFill>
              <a:schemeClr val="tx2"/>
            </a:solidFill>
            <a:ln w="6350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421" name="AutoShape 103"/>
            <p:cNvSpPr>
              <a:spLocks noChangeArrowheads="1"/>
            </p:cNvSpPr>
            <p:nvPr/>
          </p:nvSpPr>
          <p:spPr bwMode="auto">
            <a:xfrm rot="10800000" flipV="1">
              <a:off x="1389" y="2055"/>
              <a:ext cx="121" cy="90"/>
            </a:xfrm>
            <a:prstGeom prst="triangle">
              <a:avLst>
                <a:gd name="adj" fmla="val 50000"/>
              </a:avLst>
            </a:prstGeom>
            <a:solidFill>
              <a:schemeClr val="tx2"/>
            </a:solidFill>
            <a:ln w="6350">
              <a:solidFill>
                <a:schemeClr val="tx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22" name="AutoShape 104"/>
            <p:cNvSpPr>
              <a:spLocks noChangeArrowheads="1"/>
            </p:cNvSpPr>
            <p:nvPr/>
          </p:nvSpPr>
          <p:spPr bwMode="auto">
            <a:xfrm rot="-5400000">
              <a:off x="1389" y="2386"/>
              <a:ext cx="121" cy="423"/>
            </a:xfrm>
            <a:prstGeom prst="flowChartDelay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23" name="Freeform 105"/>
            <p:cNvSpPr>
              <a:spLocks/>
            </p:cNvSpPr>
            <p:nvPr/>
          </p:nvSpPr>
          <p:spPr bwMode="auto">
            <a:xfrm>
              <a:off x="1397" y="2206"/>
              <a:ext cx="105" cy="124"/>
            </a:xfrm>
            <a:custGeom>
              <a:avLst/>
              <a:gdLst>
                <a:gd name="T0" fmla="*/ 0 w 168"/>
                <a:gd name="T1" fmla="*/ 78 h 198"/>
                <a:gd name="T2" fmla="*/ 14 w 168"/>
                <a:gd name="T3" fmla="*/ 0 h 198"/>
                <a:gd name="T4" fmla="*/ 52 w 168"/>
                <a:gd name="T5" fmla="*/ 0 h 198"/>
                <a:gd name="T6" fmla="*/ 66 w 168"/>
                <a:gd name="T7" fmla="*/ 78 h 198"/>
                <a:gd name="T8" fmla="*/ 0 w 168"/>
                <a:gd name="T9" fmla="*/ 78 h 1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8"/>
                <a:gd name="T16" fmla="*/ 0 h 198"/>
                <a:gd name="T17" fmla="*/ 168 w 168"/>
                <a:gd name="T18" fmla="*/ 198 h 19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8" h="198">
                  <a:moveTo>
                    <a:pt x="0" y="198"/>
                  </a:moveTo>
                  <a:lnTo>
                    <a:pt x="36" y="0"/>
                  </a:lnTo>
                  <a:lnTo>
                    <a:pt x="132" y="0"/>
                  </a:lnTo>
                  <a:lnTo>
                    <a:pt x="168" y="198"/>
                  </a:lnTo>
                  <a:lnTo>
                    <a:pt x="0" y="198"/>
                  </a:lnTo>
                  <a:close/>
                </a:path>
              </a:pathLst>
            </a:custGeom>
            <a:solidFill>
              <a:srgbClr val="FFFF66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424" name="AutoShape 125"/>
            <p:cNvSpPr>
              <a:spLocks noChangeArrowheads="1"/>
            </p:cNvSpPr>
            <p:nvPr/>
          </p:nvSpPr>
          <p:spPr bwMode="auto">
            <a:xfrm rot="10800000">
              <a:off x="1389" y="1934"/>
              <a:ext cx="121" cy="91"/>
            </a:xfrm>
            <a:prstGeom prst="triangle">
              <a:avLst>
                <a:gd name="adj" fmla="val 50000"/>
              </a:avLst>
            </a:prstGeom>
            <a:solidFill>
              <a:schemeClr val="tx2"/>
            </a:solidFill>
            <a:ln w="6350">
              <a:solidFill>
                <a:schemeClr val="tx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6" name="Group 88"/>
          <p:cNvGrpSpPr>
            <a:grpSpLocks/>
          </p:cNvGrpSpPr>
          <p:nvPr/>
        </p:nvGrpSpPr>
        <p:grpSpPr bwMode="auto">
          <a:xfrm>
            <a:off x="2043113" y="2519363"/>
            <a:ext cx="107950" cy="252412"/>
            <a:chOff x="2010" y="2160"/>
            <a:chExt cx="528" cy="1488"/>
          </a:xfrm>
        </p:grpSpPr>
        <p:sp>
          <p:nvSpPr>
            <p:cNvPr id="2402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3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4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5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6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7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8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9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0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1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2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3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4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5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6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417" name="AutoShape 104"/>
            <p:cNvSpPr>
              <a:spLocks noChangeArrowheads="1"/>
            </p:cNvSpPr>
            <p:nvPr/>
          </p:nvSpPr>
          <p:spPr bwMode="auto">
            <a:xfrm rot="-5400000">
              <a:off x="2178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8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9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7" name="Group 88"/>
          <p:cNvGrpSpPr>
            <a:grpSpLocks/>
          </p:cNvGrpSpPr>
          <p:nvPr/>
        </p:nvGrpSpPr>
        <p:grpSpPr bwMode="auto">
          <a:xfrm>
            <a:off x="4579938" y="2840038"/>
            <a:ext cx="107950" cy="252412"/>
            <a:chOff x="2010" y="2160"/>
            <a:chExt cx="528" cy="1488"/>
          </a:xfrm>
        </p:grpSpPr>
        <p:sp>
          <p:nvSpPr>
            <p:cNvPr id="2384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5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6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7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8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9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0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1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2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3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4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5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6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7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8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399" name="AutoShape 104"/>
            <p:cNvSpPr>
              <a:spLocks noChangeArrowheads="1"/>
            </p:cNvSpPr>
            <p:nvPr/>
          </p:nvSpPr>
          <p:spPr bwMode="auto">
            <a:xfrm rot="-5400000">
              <a:off x="2178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0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1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8" name="Group 88"/>
          <p:cNvGrpSpPr>
            <a:grpSpLocks/>
          </p:cNvGrpSpPr>
          <p:nvPr/>
        </p:nvGrpSpPr>
        <p:grpSpPr bwMode="auto">
          <a:xfrm>
            <a:off x="6278563" y="3754438"/>
            <a:ext cx="107950" cy="252412"/>
            <a:chOff x="2010" y="2160"/>
            <a:chExt cx="528" cy="1488"/>
          </a:xfrm>
        </p:grpSpPr>
        <p:sp>
          <p:nvSpPr>
            <p:cNvPr id="2366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7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8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9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0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1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2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3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4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5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6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7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8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9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0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381" name="AutoShape 104"/>
            <p:cNvSpPr>
              <a:spLocks noChangeArrowheads="1"/>
            </p:cNvSpPr>
            <p:nvPr/>
          </p:nvSpPr>
          <p:spPr bwMode="auto">
            <a:xfrm rot="-5400000">
              <a:off x="2178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2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3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9" name="Group 88"/>
          <p:cNvGrpSpPr>
            <a:grpSpLocks/>
          </p:cNvGrpSpPr>
          <p:nvPr/>
        </p:nvGrpSpPr>
        <p:grpSpPr bwMode="auto">
          <a:xfrm>
            <a:off x="6926263" y="3490913"/>
            <a:ext cx="107950" cy="252412"/>
            <a:chOff x="2010" y="2160"/>
            <a:chExt cx="528" cy="1488"/>
          </a:xfrm>
        </p:grpSpPr>
        <p:sp>
          <p:nvSpPr>
            <p:cNvPr id="2348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9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0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1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2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3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4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5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6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7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8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9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0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1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2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363" name="AutoShape 104"/>
            <p:cNvSpPr>
              <a:spLocks noChangeArrowheads="1"/>
            </p:cNvSpPr>
            <p:nvPr/>
          </p:nvSpPr>
          <p:spPr bwMode="auto">
            <a:xfrm rot="-5400000">
              <a:off x="2178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4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5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0" name="Group 88"/>
          <p:cNvGrpSpPr>
            <a:grpSpLocks/>
          </p:cNvGrpSpPr>
          <p:nvPr/>
        </p:nvGrpSpPr>
        <p:grpSpPr bwMode="auto">
          <a:xfrm>
            <a:off x="7285038" y="4305300"/>
            <a:ext cx="107950" cy="252413"/>
            <a:chOff x="2052" y="2160"/>
            <a:chExt cx="528" cy="1488"/>
          </a:xfrm>
        </p:grpSpPr>
        <p:sp>
          <p:nvSpPr>
            <p:cNvPr id="2330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1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2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3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4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5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6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7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8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9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0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1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2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3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4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345" name="AutoShape 104"/>
            <p:cNvSpPr>
              <a:spLocks noChangeArrowheads="1"/>
            </p:cNvSpPr>
            <p:nvPr/>
          </p:nvSpPr>
          <p:spPr bwMode="auto">
            <a:xfrm rot="-54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6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7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1" name="Group 208"/>
          <p:cNvGrpSpPr>
            <a:grpSpLocks/>
          </p:cNvGrpSpPr>
          <p:nvPr/>
        </p:nvGrpSpPr>
        <p:grpSpPr bwMode="auto">
          <a:xfrm flipH="1">
            <a:off x="1135063" y="3100388"/>
            <a:ext cx="142875" cy="468312"/>
            <a:chOff x="480" y="912"/>
            <a:chExt cx="576" cy="2208"/>
          </a:xfrm>
        </p:grpSpPr>
        <p:sp>
          <p:nvSpPr>
            <p:cNvPr id="2319" name="AutoShape 209"/>
            <p:cNvSpPr>
              <a:spLocks noChangeArrowheads="1"/>
            </p:cNvSpPr>
            <p:nvPr/>
          </p:nvSpPr>
          <p:spPr bwMode="auto">
            <a:xfrm flipV="1">
              <a:off x="528" y="2736"/>
              <a:ext cx="480" cy="33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700 w 21600"/>
                <a:gd name="T13" fmla="*/ 2700 h 21600"/>
                <a:gd name="T14" fmla="*/ 18900 w 21600"/>
                <a:gd name="T15" fmla="*/ 189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844" y="21600"/>
                  </a:lnTo>
                  <a:lnTo>
                    <a:pt x="19756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320" name="AutoShape 210"/>
            <p:cNvSpPr>
              <a:spLocks noChangeArrowheads="1"/>
            </p:cNvSpPr>
            <p:nvPr/>
          </p:nvSpPr>
          <p:spPr bwMode="auto">
            <a:xfrm flipV="1">
              <a:off x="576" y="2400"/>
              <a:ext cx="384" cy="33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700 w 21600"/>
                <a:gd name="T13" fmla="*/ 2700 h 21600"/>
                <a:gd name="T14" fmla="*/ 18900 w 21600"/>
                <a:gd name="T15" fmla="*/ 189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844" y="21600"/>
                  </a:lnTo>
                  <a:lnTo>
                    <a:pt x="19756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321" name="Freeform 211"/>
            <p:cNvSpPr>
              <a:spLocks/>
            </p:cNvSpPr>
            <p:nvPr/>
          </p:nvSpPr>
          <p:spPr bwMode="auto">
            <a:xfrm>
              <a:off x="528" y="1296"/>
              <a:ext cx="480" cy="1776"/>
            </a:xfrm>
            <a:custGeom>
              <a:avLst/>
              <a:gdLst>
                <a:gd name="T0" fmla="*/ 0 w 480"/>
                <a:gd name="T1" fmla="*/ 1776 h 1776"/>
                <a:gd name="T2" fmla="*/ 144 w 480"/>
                <a:gd name="T3" fmla="*/ 0 h 1776"/>
                <a:gd name="T4" fmla="*/ 336 w 480"/>
                <a:gd name="T5" fmla="*/ 0 h 1776"/>
                <a:gd name="T6" fmla="*/ 480 w 480"/>
                <a:gd name="T7" fmla="*/ 1776 h 1776"/>
                <a:gd name="T8" fmla="*/ 0 w 480"/>
                <a:gd name="T9" fmla="*/ 1776 h 177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80"/>
                <a:gd name="T16" fmla="*/ 0 h 1776"/>
                <a:gd name="T17" fmla="*/ 480 w 480"/>
                <a:gd name="T18" fmla="*/ 1776 h 177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80" h="1776">
                  <a:moveTo>
                    <a:pt x="0" y="1776"/>
                  </a:moveTo>
                  <a:lnTo>
                    <a:pt x="144" y="0"/>
                  </a:lnTo>
                  <a:lnTo>
                    <a:pt x="336" y="0"/>
                  </a:lnTo>
                  <a:lnTo>
                    <a:pt x="480" y="1776"/>
                  </a:lnTo>
                  <a:lnTo>
                    <a:pt x="0" y="177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322" name="Freeform 212"/>
            <p:cNvSpPr>
              <a:spLocks/>
            </p:cNvSpPr>
            <p:nvPr/>
          </p:nvSpPr>
          <p:spPr bwMode="auto">
            <a:xfrm>
              <a:off x="560" y="2400"/>
              <a:ext cx="416" cy="344"/>
            </a:xfrm>
            <a:custGeom>
              <a:avLst/>
              <a:gdLst>
                <a:gd name="T0" fmla="*/ 16 w 416"/>
                <a:gd name="T1" fmla="*/ 0 h 344"/>
                <a:gd name="T2" fmla="*/ 400 w 416"/>
                <a:gd name="T3" fmla="*/ 0 h 344"/>
                <a:gd name="T4" fmla="*/ 416 w 416"/>
                <a:gd name="T5" fmla="*/ 344 h 344"/>
                <a:gd name="T6" fmla="*/ 0 w 416"/>
                <a:gd name="T7" fmla="*/ 344 h 344"/>
                <a:gd name="T8" fmla="*/ 16 w 416"/>
                <a:gd name="T9" fmla="*/ 0 h 3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6"/>
                <a:gd name="T16" fmla="*/ 0 h 344"/>
                <a:gd name="T17" fmla="*/ 416 w 416"/>
                <a:gd name="T18" fmla="*/ 344 h 3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6" h="344">
                  <a:moveTo>
                    <a:pt x="16" y="0"/>
                  </a:moveTo>
                  <a:lnTo>
                    <a:pt x="400" y="0"/>
                  </a:lnTo>
                  <a:lnTo>
                    <a:pt x="416" y="344"/>
                  </a:lnTo>
                  <a:lnTo>
                    <a:pt x="0" y="34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F00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323" name="Freeform 213"/>
            <p:cNvSpPr>
              <a:spLocks/>
            </p:cNvSpPr>
            <p:nvPr/>
          </p:nvSpPr>
          <p:spPr bwMode="auto">
            <a:xfrm>
              <a:off x="616" y="1672"/>
              <a:ext cx="304" cy="344"/>
            </a:xfrm>
            <a:custGeom>
              <a:avLst/>
              <a:gdLst>
                <a:gd name="T0" fmla="*/ 24 w 304"/>
                <a:gd name="T1" fmla="*/ 0 h 344"/>
                <a:gd name="T2" fmla="*/ 280 w 304"/>
                <a:gd name="T3" fmla="*/ 0 h 344"/>
                <a:gd name="T4" fmla="*/ 304 w 304"/>
                <a:gd name="T5" fmla="*/ 344 h 344"/>
                <a:gd name="T6" fmla="*/ 0 w 304"/>
                <a:gd name="T7" fmla="*/ 344 h 344"/>
                <a:gd name="T8" fmla="*/ 24 w 304"/>
                <a:gd name="T9" fmla="*/ 0 h 3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4"/>
                <a:gd name="T16" fmla="*/ 0 h 344"/>
                <a:gd name="T17" fmla="*/ 304 w 304"/>
                <a:gd name="T18" fmla="*/ 344 h 3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4" h="344">
                  <a:moveTo>
                    <a:pt x="24" y="0"/>
                  </a:moveTo>
                  <a:lnTo>
                    <a:pt x="280" y="0"/>
                  </a:lnTo>
                  <a:lnTo>
                    <a:pt x="304" y="344"/>
                  </a:lnTo>
                  <a:lnTo>
                    <a:pt x="0" y="344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00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324" name="Freeform 214"/>
            <p:cNvSpPr>
              <a:spLocks/>
            </p:cNvSpPr>
            <p:nvPr/>
          </p:nvSpPr>
          <p:spPr bwMode="auto">
            <a:xfrm>
              <a:off x="624" y="1104"/>
              <a:ext cx="288" cy="192"/>
            </a:xfrm>
            <a:custGeom>
              <a:avLst/>
              <a:gdLst>
                <a:gd name="T0" fmla="*/ 0 w 288"/>
                <a:gd name="T1" fmla="*/ 0 h 192"/>
                <a:gd name="T2" fmla="*/ 288 w 288"/>
                <a:gd name="T3" fmla="*/ 0 h 192"/>
                <a:gd name="T4" fmla="*/ 288 w 288"/>
                <a:gd name="T5" fmla="*/ 48 h 192"/>
                <a:gd name="T6" fmla="*/ 240 w 288"/>
                <a:gd name="T7" fmla="*/ 192 h 192"/>
                <a:gd name="T8" fmla="*/ 48 w 288"/>
                <a:gd name="T9" fmla="*/ 192 h 192"/>
                <a:gd name="T10" fmla="*/ 0 w 288"/>
                <a:gd name="T11" fmla="*/ 48 h 192"/>
                <a:gd name="T12" fmla="*/ 0 w 288"/>
                <a:gd name="T13" fmla="*/ 0 h 19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88"/>
                <a:gd name="T22" fmla="*/ 0 h 192"/>
                <a:gd name="T23" fmla="*/ 288 w 288"/>
                <a:gd name="T24" fmla="*/ 192 h 19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88" h="192">
                  <a:moveTo>
                    <a:pt x="0" y="0"/>
                  </a:moveTo>
                  <a:lnTo>
                    <a:pt x="288" y="0"/>
                  </a:lnTo>
                  <a:lnTo>
                    <a:pt x="288" y="48"/>
                  </a:lnTo>
                  <a:lnTo>
                    <a:pt x="240" y="192"/>
                  </a:lnTo>
                  <a:lnTo>
                    <a:pt x="48" y="192"/>
                  </a:lnTo>
                  <a:lnTo>
                    <a:pt x="0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325" name="Rectangle 215"/>
            <p:cNvSpPr>
              <a:spLocks noChangeArrowheads="1"/>
            </p:cNvSpPr>
            <p:nvPr/>
          </p:nvSpPr>
          <p:spPr bwMode="auto">
            <a:xfrm>
              <a:off x="672" y="1056"/>
              <a:ext cx="192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26" name="Rectangle 216"/>
            <p:cNvSpPr>
              <a:spLocks noChangeArrowheads="1"/>
            </p:cNvSpPr>
            <p:nvPr/>
          </p:nvSpPr>
          <p:spPr bwMode="auto">
            <a:xfrm>
              <a:off x="720" y="1056"/>
              <a:ext cx="96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27" name="Rectangle 217"/>
            <p:cNvSpPr>
              <a:spLocks noChangeArrowheads="1"/>
            </p:cNvSpPr>
            <p:nvPr/>
          </p:nvSpPr>
          <p:spPr bwMode="auto">
            <a:xfrm>
              <a:off x="720" y="960"/>
              <a:ext cx="96" cy="96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28" name="AutoShape 218"/>
            <p:cNvSpPr>
              <a:spLocks noChangeArrowheads="1"/>
            </p:cNvSpPr>
            <p:nvPr/>
          </p:nvSpPr>
          <p:spPr bwMode="auto">
            <a:xfrm rot="-5400000">
              <a:off x="744" y="888"/>
              <a:ext cx="48" cy="96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29" name="Rectangle 219"/>
            <p:cNvSpPr>
              <a:spLocks noChangeArrowheads="1"/>
            </p:cNvSpPr>
            <p:nvPr/>
          </p:nvSpPr>
          <p:spPr bwMode="auto">
            <a:xfrm>
              <a:off x="480" y="3072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2" name="Group 44"/>
          <p:cNvGrpSpPr>
            <a:grpSpLocks/>
          </p:cNvGrpSpPr>
          <p:nvPr/>
        </p:nvGrpSpPr>
        <p:grpSpPr bwMode="auto">
          <a:xfrm>
            <a:off x="7215188" y="3643313"/>
            <a:ext cx="107950" cy="252412"/>
            <a:chOff x="144" y="816"/>
            <a:chExt cx="528" cy="1488"/>
          </a:xfrm>
        </p:grpSpPr>
        <p:sp>
          <p:nvSpPr>
            <p:cNvPr id="2301" name="Rectangle 45"/>
            <p:cNvSpPr>
              <a:spLocks noChangeArrowheads="1"/>
            </p:cNvSpPr>
            <p:nvPr/>
          </p:nvSpPr>
          <p:spPr bwMode="auto">
            <a:xfrm>
              <a:off x="240" y="864"/>
              <a:ext cx="336" cy="1392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2" name="Rectangle 46"/>
            <p:cNvSpPr>
              <a:spLocks noChangeArrowheads="1"/>
            </p:cNvSpPr>
            <p:nvPr/>
          </p:nvSpPr>
          <p:spPr bwMode="auto">
            <a:xfrm>
              <a:off x="240" y="100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3" name="Rectangle 47"/>
            <p:cNvSpPr>
              <a:spLocks noChangeArrowheads="1"/>
            </p:cNvSpPr>
            <p:nvPr/>
          </p:nvSpPr>
          <p:spPr bwMode="auto">
            <a:xfrm>
              <a:off x="240" y="1152"/>
              <a:ext cx="48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4" name="Rectangle 48"/>
            <p:cNvSpPr>
              <a:spLocks noChangeArrowheads="1"/>
            </p:cNvSpPr>
            <p:nvPr/>
          </p:nvSpPr>
          <p:spPr bwMode="auto">
            <a:xfrm>
              <a:off x="288" y="115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5" name="Rectangle 49"/>
            <p:cNvSpPr>
              <a:spLocks noChangeArrowheads="1"/>
            </p:cNvSpPr>
            <p:nvPr/>
          </p:nvSpPr>
          <p:spPr bwMode="auto">
            <a:xfrm>
              <a:off x="240" y="1296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6" name="Rectangle 50"/>
            <p:cNvSpPr>
              <a:spLocks noChangeArrowheads="1"/>
            </p:cNvSpPr>
            <p:nvPr/>
          </p:nvSpPr>
          <p:spPr bwMode="auto">
            <a:xfrm>
              <a:off x="240" y="1584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7" name="Rectangle 51"/>
            <p:cNvSpPr>
              <a:spLocks noChangeArrowheads="1"/>
            </p:cNvSpPr>
            <p:nvPr/>
          </p:nvSpPr>
          <p:spPr bwMode="auto">
            <a:xfrm>
              <a:off x="240" y="187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8" name="Rectangle 52"/>
            <p:cNvSpPr>
              <a:spLocks noChangeArrowheads="1"/>
            </p:cNvSpPr>
            <p:nvPr/>
          </p:nvSpPr>
          <p:spPr bwMode="auto">
            <a:xfrm>
              <a:off x="336" y="1440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9" name="Rectangle 53"/>
            <p:cNvSpPr>
              <a:spLocks noChangeArrowheads="1"/>
            </p:cNvSpPr>
            <p:nvPr/>
          </p:nvSpPr>
          <p:spPr bwMode="auto">
            <a:xfrm>
              <a:off x="336" y="172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0" name="Rectangle 54"/>
            <p:cNvSpPr>
              <a:spLocks noChangeArrowheads="1"/>
            </p:cNvSpPr>
            <p:nvPr/>
          </p:nvSpPr>
          <p:spPr bwMode="auto">
            <a:xfrm>
              <a:off x="336" y="2016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1" name="Rectangle 55"/>
            <p:cNvSpPr>
              <a:spLocks noChangeArrowheads="1"/>
            </p:cNvSpPr>
            <p:nvPr/>
          </p:nvSpPr>
          <p:spPr bwMode="auto">
            <a:xfrm>
              <a:off x="336" y="864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2" name="Rectangle 56"/>
            <p:cNvSpPr>
              <a:spLocks noChangeArrowheads="1"/>
            </p:cNvSpPr>
            <p:nvPr/>
          </p:nvSpPr>
          <p:spPr bwMode="auto">
            <a:xfrm>
              <a:off x="480" y="1008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3" name="Rectangle 57"/>
            <p:cNvSpPr>
              <a:spLocks noChangeArrowheads="1"/>
            </p:cNvSpPr>
            <p:nvPr/>
          </p:nvSpPr>
          <p:spPr bwMode="auto">
            <a:xfrm>
              <a:off x="480" y="1296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4" name="Rectangle 58"/>
            <p:cNvSpPr>
              <a:spLocks noChangeArrowheads="1"/>
            </p:cNvSpPr>
            <p:nvPr/>
          </p:nvSpPr>
          <p:spPr bwMode="auto">
            <a:xfrm>
              <a:off x="480" y="1584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5" name="Rectangle 59"/>
            <p:cNvSpPr>
              <a:spLocks noChangeArrowheads="1"/>
            </p:cNvSpPr>
            <p:nvPr/>
          </p:nvSpPr>
          <p:spPr bwMode="auto">
            <a:xfrm>
              <a:off x="480" y="1872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316" name="AutoShape 60"/>
            <p:cNvSpPr>
              <a:spLocks noChangeArrowheads="1"/>
            </p:cNvSpPr>
            <p:nvPr/>
          </p:nvSpPr>
          <p:spPr bwMode="auto">
            <a:xfrm rot="-5400000">
              <a:off x="312" y="1944"/>
              <a:ext cx="192" cy="528"/>
            </a:xfrm>
            <a:prstGeom prst="flowChartDelay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7" name="Rectangle 61"/>
            <p:cNvSpPr>
              <a:spLocks noChangeArrowheads="1"/>
            </p:cNvSpPr>
            <p:nvPr/>
          </p:nvSpPr>
          <p:spPr bwMode="auto">
            <a:xfrm>
              <a:off x="288" y="816"/>
              <a:ext cx="240" cy="48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8" name="Rectangle 62"/>
            <p:cNvSpPr>
              <a:spLocks noChangeArrowheads="1"/>
            </p:cNvSpPr>
            <p:nvPr/>
          </p:nvSpPr>
          <p:spPr bwMode="auto">
            <a:xfrm>
              <a:off x="240" y="1440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3" name="Group 88"/>
          <p:cNvGrpSpPr>
            <a:grpSpLocks/>
          </p:cNvGrpSpPr>
          <p:nvPr/>
        </p:nvGrpSpPr>
        <p:grpSpPr bwMode="auto">
          <a:xfrm>
            <a:off x="2160588" y="4832350"/>
            <a:ext cx="107950" cy="250825"/>
            <a:chOff x="2010" y="2160"/>
            <a:chExt cx="528" cy="1488"/>
          </a:xfrm>
        </p:grpSpPr>
        <p:sp>
          <p:nvSpPr>
            <p:cNvPr id="2283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4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5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6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7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8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9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0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1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2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3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4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5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6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7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298" name="AutoShape 104"/>
            <p:cNvSpPr>
              <a:spLocks noChangeArrowheads="1"/>
            </p:cNvSpPr>
            <p:nvPr/>
          </p:nvSpPr>
          <p:spPr bwMode="auto">
            <a:xfrm rot="-5400000">
              <a:off x="2178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9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0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4" name="Group 20"/>
          <p:cNvGrpSpPr>
            <a:grpSpLocks/>
          </p:cNvGrpSpPr>
          <p:nvPr/>
        </p:nvGrpSpPr>
        <p:grpSpPr bwMode="auto">
          <a:xfrm>
            <a:off x="1408113" y="4186238"/>
            <a:ext cx="107950" cy="252412"/>
            <a:chOff x="3072" y="768"/>
            <a:chExt cx="528" cy="1488"/>
          </a:xfrm>
        </p:grpSpPr>
        <p:sp>
          <p:nvSpPr>
            <p:cNvPr id="2265" name="Rectangle 21"/>
            <p:cNvSpPr>
              <a:spLocks noChangeArrowheads="1"/>
            </p:cNvSpPr>
            <p:nvPr/>
          </p:nvSpPr>
          <p:spPr bwMode="auto">
            <a:xfrm>
              <a:off x="3168" y="816"/>
              <a:ext cx="336" cy="1392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6" name="Rectangle 22"/>
            <p:cNvSpPr>
              <a:spLocks noChangeArrowheads="1"/>
            </p:cNvSpPr>
            <p:nvPr/>
          </p:nvSpPr>
          <p:spPr bwMode="auto">
            <a:xfrm>
              <a:off x="3168" y="96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7" name="Rectangle 23"/>
            <p:cNvSpPr>
              <a:spLocks noChangeArrowheads="1"/>
            </p:cNvSpPr>
            <p:nvPr/>
          </p:nvSpPr>
          <p:spPr bwMode="auto">
            <a:xfrm>
              <a:off x="3168" y="1104"/>
              <a:ext cx="48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8" name="Rectangle 24"/>
            <p:cNvSpPr>
              <a:spLocks noChangeArrowheads="1"/>
            </p:cNvSpPr>
            <p:nvPr/>
          </p:nvSpPr>
          <p:spPr bwMode="auto">
            <a:xfrm>
              <a:off x="3216" y="110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9" name="Rectangle 25"/>
            <p:cNvSpPr>
              <a:spLocks noChangeArrowheads="1"/>
            </p:cNvSpPr>
            <p:nvPr/>
          </p:nvSpPr>
          <p:spPr bwMode="auto">
            <a:xfrm>
              <a:off x="3168" y="124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0" name="Rectangle 26"/>
            <p:cNvSpPr>
              <a:spLocks noChangeArrowheads="1"/>
            </p:cNvSpPr>
            <p:nvPr/>
          </p:nvSpPr>
          <p:spPr bwMode="auto">
            <a:xfrm>
              <a:off x="3168" y="1536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1" name="Rectangle 27"/>
            <p:cNvSpPr>
              <a:spLocks noChangeArrowheads="1"/>
            </p:cNvSpPr>
            <p:nvPr/>
          </p:nvSpPr>
          <p:spPr bwMode="auto">
            <a:xfrm>
              <a:off x="3168" y="182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2" name="Rectangle 28"/>
            <p:cNvSpPr>
              <a:spLocks noChangeArrowheads="1"/>
            </p:cNvSpPr>
            <p:nvPr/>
          </p:nvSpPr>
          <p:spPr bwMode="auto">
            <a:xfrm>
              <a:off x="3264" y="1392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3" name="Rectangle 29"/>
            <p:cNvSpPr>
              <a:spLocks noChangeArrowheads="1"/>
            </p:cNvSpPr>
            <p:nvPr/>
          </p:nvSpPr>
          <p:spPr bwMode="auto">
            <a:xfrm>
              <a:off x="3264" y="168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4" name="Rectangle 30"/>
            <p:cNvSpPr>
              <a:spLocks noChangeArrowheads="1"/>
            </p:cNvSpPr>
            <p:nvPr/>
          </p:nvSpPr>
          <p:spPr bwMode="auto">
            <a:xfrm>
              <a:off x="3264" y="196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5" name="Rectangle 31"/>
            <p:cNvSpPr>
              <a:spLocks noChangeArrowheads="1"/>
            </p:cNvSpPr>
            <p:nvPr/>
          </p:nvSpPr>
          <p:spPr bwMode="auto">
            <a:xfrm>
              <a:off x="3264" y="816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6" name="Rectangle 32"/>
            <p:cNvSpPr>
              <a:spLocks noChangeArrowheads="1"/>
            </p:cNvSpPr>
            <p:nvPr/>
          </p:nvSpPr>
          <p:spPr bwMode="auto">
            <a:xfrm>
              <a:off x="3408" y="96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7" name="Rectangle 33"/>
            <p:cNvSpPr>
              <a:spLocks noChangeArrowheads="1"/>
            </p:cNvSpPr>
            <p:nvPr/>
          </p:nvSpPr>
          <p:spPr bwMode="auto">
            <a:xfrm>
              <a:off x="3408" y="124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8" name="Rectangle 34"/>
            <p:cNvSpPr>
              <a:spLocks noChangeArrowheads="1"/>
            </p:cNvSpPr>
            <p:nvPr/>
          </p:nvSpPr>
          <p:spPr bwMode="auto">
            <a:xfrm>
              <a:off x="3408" y="1536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9" name="Rectangle 35"/>
            <p:cNvSpPr>
              <a:spLocks noChangeArrowheads="1"/>
            </p:cNvSpPr>
            <p:nvPr/>
          </p:nvSpPr>
          <p:spPr bwMode="auto">
            <a:xfrm>
              <a:off x="3408" y="182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280" name="AutoShape 36"/>
            <p:cNvSpPr>
              <a:spLocks noChangeArrowheads="1"/>
            </p:cNvSpPr>
            <p:nvPr/>
          </p:nvSpPr>
          <p:spPr bwMode="auto">
            <a:xfrm rot="-5400000">
              <a:off x="3240" y="1896"/>
              <a:ext cx="192" cy="528"/>
            </a:xfrm>
            <a:prstGeom prst="flowChartDelay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1" name="Rectangle 37"/>
            <p:cNvSpPr>
              <a:spLocks noChangeArrowheads="1"/>
            </p:cNvSpPr>
            <p:nvPr/>
          </p:nvSpPr>
          <p:spPr bwMode="auto">
            <a:xfrm>
              <a:off x="3216" y="768"/>
              <a:ext cx="240" cy="48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2" name="Rectangle 38"/>
            <p:cNvSpPr>
              <a:spLocks noChangeArrowheads="1"/>
            </p:cNvSpPr>
            <p:nvPr/>
          </p:nvSpPr>
          <p:spPr bwMode="auto">
            <a:xfrm>
              <a:off x="3168" y="1392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5" name="Group 88"/>
          <p:cNvGrpSpPr>
            <a:grpSpLocks/>
          </p:cNvGrpSpPr>
          <p:nvPr/>
        </p:nvGrpSpPr>
        <p:grpSpPr bwMode="auto">
          <a:xfrm>
            <a:off x="2268538" y="2563813"/>
            <a:ext cx="107950" cy="250825"/>
            <a:chOff x="2010" y="2160"/>
            <a:chExt cx="528" cy="1488"/>
          </a:xfrm>
        </p:grpSpPr>
        <p:sp>
          <p:nvSpPr>
            <p:cNvPr id="2247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48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49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0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1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2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3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4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5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6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7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8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9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0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1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262" name="AutoShape 104"/>
            <p:cNvSpPr>
              <a:spLocks noChangeArrowheads="1"/>
            </p:cNvSpPr>
            <p:nvPr/>
          </p:nvSpPr>
          <p:spPr bwMode="auto">
            <a:xfrm rot="-5400000">
              <a:off x="2178" y="3288"/>
              <a:ext cx="192" cy="528"/>
            </a:xfrm>
            <a:prstGeom prst="flowChartDelay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3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4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6" name="Group 75"/>
          <p:cNvGrpSpPr>
            <a:grpSpLocks/>
          </p:cNvGrpSpPr>
          <p:nvPr/>
        </p:nvGrpSpPr>
        <p:grpSpPr bwMode="auto">
          <a:xfrm>
            <a:off x="6524625" y="3535363"/>
            <a:ext cx="71438" cy="252412"/>
            <a:chOff x="4560" y="912"/>
            <a:chExt cx="192" cy="1344"/>
          </a:xfrm>
        </p:grpSpPr>
        <p:sp>
          <p:nvSpPr>
            <p:cNvPr id="2244" name="Rectangle 76"/>
            <p:cNvSpPr>
              <a:spLocks noChangeArrowheads="1"/>
            </p:cNvSpPr>
            <p:nvPr/>
          </p:nvSpPr>
          <p:spPr bwMode="auto">
            <a:xfrm>
              <a:off x="4560" y="1200"/>
              <a:ext cx="192" cy="1056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45" name="AutoShape 77"/>
            <p:cNvSpPr>
              <a:spLocks noChangeArrowheads="1"/>
            </p:cNvSpPr>
            <p:nvPr/>
          </p:nvSpPr>
          <p:spPr bwMode="auto">
            <a:xfrm>
              <a:off x="4560" y="912"/>
              <a:ext cx="192" cy="192"/>
            </a:xfrm>
            <a:prstGeom prst="triangle">
              <a:avLst>
                <a:gd name="adj" fmla="val 50000"/>
              </a:avLst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46" name="Rectangle 78"/>
            <p:cNvSpPr>
              <a:spLocks noChangeArrowheads="1"/>
            </p:cNvSpPr>
            <p:nvPr/>
          </p:nvSpPr>
          <p:spPr bwMode="auto">
            <a:xfrm>
              <a:off x="4560" y="1488"/>
              <a:ext cx="192" cy="288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7" name="426 Grupo"/>
          <p:cNvGrpSpPr>
            <a:grpSpLocks/>
          </p:cNvGrpSpPr>
          <p:nvPr/>
        </p:nvGrpSpPr>
        <p:grpSpPr bwMode="auto">
          <a:xfrm>
            <a:off x="3571875" y="2768600"/>
            <a:ext cx="71438" cy="242888"/>
            <a:chOff x="2311890" y="5223666"/>
            <a:chExt cx="241608" cy="1918051"/>
          </a:xfrm>
        </p:grpSpPr>
        <p:sp>
          <p:nvSpPr>
            <p:cNvPr id="428" name="427 Rectángulo"/>
            <p:cNvSpPr/>
            <p:nvPr/>
          </p:nvSpPr>
          <p:spPr>
            <a:xfrm>
              <a:off x="2370951" y="5712584"/>
              <a:ext cx="118119" cy="1429133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/>
            </a:p>
          </p:txBody>
        </p:sp>
        <p:sp>
          <p:nvSpPr>
            <p:cNvPr id="429" name="428 Rectángulo"/>
            <p:cNvSpPr/>
            <p:nvPr/>
          </p:nvSpPr>
          <p:spPr>
            <a:xfrm>
              <a:off x="2311890" y="5223666"/>
              <a:ext cx="241608" cy="564135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/>
            </a:p>
          </p:txBody>
        </p:sp>
      </p:grpSp>
      <p:sp>
        <p:nvSpPr>
          <p:cNvPr id="599" name="Text Box 331"/>
          <p:cNvSpPr txBox="1">
            <a:spLocks noChangeArrowheads="1"/>
          </p:cNvSpPr>
          <p:nvPr/>
        </p:nvSpPr>
        <p:spPr bwMode="auto">
          <a:xfrm>
            <a:off x="1905406" y="2434624"/>
            <a:ext cx="571504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spcFirstLastPara="1">
            <a:prstTxWarp prst="textArchUp">
              <a:avLst>
                <a:gd name="adj" fmla="val 11583617"/>
              </a:avLst>
            </a:prstTxWarp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 sz="600" dirty="0">
                <a:latin typeface="Arial" charset="0"/>
                <a:cs typeface="Arial" charset="0"/>
              </a:rPr>
              <a:t>I. Doña </a:t>
            </a:r>
            <a:r>
              <a:rPr lang="es-ES" sz="600" dirty="0" err="1">
                <a:latin typeface="Arial" charset="0"/>
                <a:cs typeface="Arial" charset="0"/>
              </a:rPr>
              <a:t>Sebastiana</a:t>
            </a:r>
            <a:endParaRPr lang="es-ES" sz="600" dirty="0">
              <a:latin typeface="Arial" charset="0"/>
              <a:cs typeface="Arial" charset="0"/>
            </a:endParaRPr>
          </a:p>
        </p:txBody>
      </p:sp>
      <p:sp>
        <p:nvSpPr>
          <p:cNvPr id="2191" name="Text Box 14"/>
          <p:cNvSpPr txBox="1">
            <a:spLocks noChangeArrowheads="1"/>
          </p:cNvSpPr>
          <p:nvPr/>
        </p:nvSpPr>
        <p:spPr bwMode="auto">
          <a:xfrm rot="-3197275">
            <a:off x="7167563" y="3556000"/>
            <a:ext cx="7239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Coronel</a:t>
            </a:r>
          </a:p>
        </p:txBody>
      </p:sp>
      <p:sp>
        <p:nvSpPr>
          <p:cNvPr id="2192" name="Text Box 14"/>
          <p:cNvSpPr txBox="1">
            <a:spLocks noChangeArrowheads="1"/>
          </p:cNvSpPr>
          <p:nvPr/>
        </p:nvSpPr>
        <p:spPr bwMode="auto">
          <a:xfrm rot="-3197275">
            <a:off x="5472272" y="2864292"/>
            <a:ext cx="8636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</a:t>
            </a:r>
            <a:r>
              <a:rPr lang="es-ES_tradnl" sz="600" dirty="0" smtClean="0">
                <a:latin typeface="Arial" charset="0"/>
              </a:rPr>
              <a:t>Astilleros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2193" name="Text Box 14"/>
          <p:cNvSpPr txBox="1">
            <a:spLocks noChangeArrowheads="1"/>
          </p:cNvSpPr>
          <p:nvPr/>
        </p:nvSpPr>
        <p:spPr bwMode="auto">
          <a:xfrm rot="-3197275">
            <a:off x="6453188" y="3244850"/>
            <a:ext cx="722312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400" dirty="0">
                <a:latin typeface="Arial" charset="0"/>
              </a:rPr>
              <a:t>Pta. Barranco</a:t>
            </a:r>
          </a:p>
        </p:txBody>
      </p:sp>
      <p:graphicFrame>
        <p:nvGraphicFramePr>
          <p:cNvPr id="379" name="378 Tabla"/>
          <p:cNvGraphicFramePr>
            <a:graphicFrameLocks noGrp="1"/>
          </p:cNvGraphicFramePr>
          <p:nvPr/>
        </p:nvGraphicFramePr>
        <p:xfrm>
          <a:off x="928662" y="1714488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RV: 130°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RC: 120°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80" name="379 Tabla"/>
          <p:cNvGraphicFramePr>
            <a:graphicFrameLocks noGrp="1"/>
          </p:cNvGraphicFramePr>
          <p:nvPr/>
        </p:nvGraphicFramePr>
        <p:xfrm>
          <a:off x="3143240" y="3500438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RV: 105°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RC: 095°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81" name="380 Tabla"/>
          <p:cNvGraphicFramePr>
            <a:graphicFrameLocks noGrp="1"/>
          </p:cNvGraphicFramePr>
          <p:nvPr/>
        </p:nvGraphicFramePr>
        <p:xfrm>
          <a:off x="2357422" y="3286124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RV: 085°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RC: 075°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82" name="381 Tabla"/>
          <p:cNvGraphicFramePr>
            <a:graphicFrameLocks noGrp="1"/>
          </p:cNvGraphicFramePr>
          <p:nvPr/>
        </p:nvGraphicFramePr>
        <p:xfrm>
          <a:off x="5330384" y="2425496"/>
          <a:ext cx="598938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98938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RV: 098°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RC: 088°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83" name="382 Tabla"/>
          <p:cNvGraphicFramePr>
            <a:graphicFrameLocks noGrp="1"/>
          </p:cNvGraphicFramePr>
          <p:nvPr/>
        </p:nvGraphicFramePr>
        <p:xfrm>
          <a:off x="7500938" y="4929188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RV: 120°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RC: 110°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0" name="359 Tabla"/>
          <p:cNvGraphicFramePr>
            <a:graphicFrameLocks noGrp="1"/>
          </p:cNvGraphicFramePr>
          <p:nvPr/>
        </p:nvGraphicFramePr>
        <p:xfrm>
          <a:off x="4000496" y="22820"/>
          <a:ext cx="2732313" cy="18345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751"/>
                <a:gridCol w="1214447"/>
                <a:gridCol w="272113"/>
                <a:gridCol w="960002"/>
              </a:tblGrid>
              <a:tr h="217302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L°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REFERENCIA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L°</a:t>
                      </a:r>
                    </a:p>
                    <a:p>
                      <a:pPr algn="ctr"/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REFERENCIA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marL="0" indent="0"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A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PTA. HUECHUCUICUI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O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REDONDA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BARRANCAS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ASTILLERO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C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GUAPACHO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Q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PUGUEÑUN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D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FARO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CORONA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R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ESPOLON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YUSTE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tabLst/>
                      </a:pPr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S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ISLA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LACAO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F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AHUI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tabLst/>
                      </a:pPr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T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QUETRELQUEN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G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ISLOTE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COCHINOS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U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SAN GALLAN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H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PIHUJO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V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BARRANCO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BA. DOÑA SEBASTIANA  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W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REMOLINOS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J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BA. DOÑA SEBASTIANA  S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X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CORONEL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44422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K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CHOCOI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Y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SOLEDAD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L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CORRALES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Z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BA. PTO. CHACAO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M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PICUTA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A`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TRES CRUCES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58062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LENQUI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B`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TIQUE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</a:tbl>
          </a:graphicData>
        </a:graphic>
      </p:graphicFrame>
      <p:grpSp>
        <p:nvGrpSpPr>
          <p:cNvPr id="18" name="390 Grupo"/>
          <p:cNvGrpSpPr/>
          <p:nvPr/>
        </p:nvGrpSpPr>
        <p:grpSpPr>
          <a:xfrm>
            <a:off x="642910" y="1571612"/>
            <a:ext cx="7207922" cy="3096344"/>
            <a:chOff x="642910" y="1556792"/>
            <a:chExt cx="7207922" cy="3096344"/>
          </a:xfrm>
        </p:grpSpPr>
        <p:sp>
          <p:nvSpPr>
            <p:cNvPr id="359" name="358 CuadroTexto"/>
            <p:cNvSpPr txBox="1"/>
            <p:nvPr/>
          </p:nvSpPr>
          <p:spPr>
            <a:xfrm>
              <a:off x="1202412" y="3379896"/>
              <a:ext cx="288032" cy="288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D</a:t>
              </a:r>
              <a:endParaRPr lang="es-MX" dirty="0"/>
            </a:p>
          </p:txBody>
        </p:sp>
        <p:sp>
          <p:nvSpPr>
            <p:cNvPr id="361" name="360 CuadroTexto"/>
            <p:cNvSpPr txBox="1"/>
            <p:nvPr/>
          </p:nvSpPr>
          <p:spPr>
            <a:xfrm>
              <a:off x="1475656" y="4221088"/>
              <a:ext cx="288032" cy="288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F</a:t>
              </a:r>
              <a:endParaRPr lang="es-MX" dirty="0"/>
            </a:p>
          </p:txBody>
        </p:sp>
        <p:sp>
          <p:nvSpPr>
            <p:cNvPr id="362" name="361 CuadroTexto"/>
            <p:cNvSpPr txBox="1"/>
            <p:nvPr/>
          </p:nvSpPr>
          <p:spPr>
            <a:xfrm>
              <a:off x="2123728" y="4365104"/>
              <a:ext cx="288032" cy="288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G</a:t>
              </a:r>
              <a:endParaRPr lang="es-MX" dirty="0"/>
            </a:p>
          </p:txBody>
        </p:sp>
        <p:sp>
          <p:nvSpPr>
            <p:cNvPr id="363" name="362 CuadroTexto"/>
            <p:cNvSpPr txBox="1"/>
            <p:nvPr/>
          </p:nvSpPr>
          <p:spPr>
            <a:xfrm>
              <a:off x="3857620" y="4214818"/>
              <a:ext cx="2880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H</a:t>
              </a:r>
              <a:endParaRPr lang="es-MX" dirty="0"/>
            </a:p>
          </p:txBody>
        </p:sp>
        <p:sp>
          <p:nvSpPr>
            <p:cNvPr id="364" name="363 CuadroTexto"/>
            <p:cNvSpPr txBox="1"/>
            <p:nvPr/>
          </p:nvSpPr>
          <p:spPr>
            <a:xfrm>
              <a:off x="2339752" y="2636912"/>
              <a:ext cx="288032" cy="288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J</a:t>
              </a:r>
              <a:endParaRPr lang="es-MX" dirty="0"/>
            </a:p>
          </p:txBody>
        </p:sp>
        <p:sp>
          <p:nvSpPr>
            <p:cNvPr id="365" name="364 CuadroTexto"/>
            <p:cNvSpPr txBox="1"/>
            <p:nvPr/>
          </p:nvSpPr>
          <p:spPr>
            <a:xfrm>
              <a:off x="1835696" y="2204864"/>
              <a:ext cx="288032" cy="288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I</a:t>
              </a:r>
              <a:endParaRPr lang="es-MX" dirty="0"/>
            </a:p>
          </p:txBody>
        </p:sp>
        <p:sp>
          <p:nvSpPr>
            <p:cNvPr id="366" name="365 CuadroTexto"/>
            <p:cNvSpPr txBox="1"/>
            <p:nvPr/>
          </p:nvSpPr>
          <p:spPr>
            <a:xfrm>
              <a:off x="2339752" y="1556792"/>
              <a:ext cx="288032" cy="288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s-MX" dirty="0"/>
            </a:p>
          </p:txBody>
        </p:sp>
        <p:sp>
          <p:nvSpPr>
            <p:cNvPr id="368" name="367 CuadroTexto"/>
            <p:cNvSpPr txBox="1"/>
            <p:nvPr/>
          </p:nvSpPr>
          <p:spPr>
            <a:xfrm>
              <a:off x="642910" y="3219836"/>
              <a:ext cx="288032" cy="288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C</a:t>
              </a:r>
              <a:endParaRPr lang="es-MX" dirty="0"/>
            </a:p>
          </p:txBody>
        </p:sp>
        <p:sp>
          <p:nvSpPr>
            <p:cNvPr id="369" name="368 CuadroTexto"/>
            <p:cNvSpPr txBox="1"/>
            <p:nvPr/>
          </p:nvSpPr>
          <p:spPr>
            <a:xfrm>
              <a:off x="4173488" y="3809050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Q</a:t>
              </a:r>
              <a:endParaRPr lang="es-MX" dirty="0"/>
            </a:p>
          </p:txBody>
        </p:sp>
        <p:sp>
          <p:nvSpPr>
            <p:cNvPr id="370" name="369 CuadroTexto"/>
            <p:cNvSpPr txBox="1"/>
            <p:nvPr/>
          </p:nvSpPr>
          <p:spPr>
            <a:xfrm>
              <a:off x="5745124" y="3009125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P</a:t>
              </a:r>
              <a:endParaRPr lang="es-MX" dirty="0"/>
            </a:p>
          </p:txBody>
        </p:sp>
        <p:sp>
          <p:nvSpPr>
            <p:cNvPr id="371" name="370 CuadroTexto"/>
            <p:cNvSpPr txBox="1"/>
            <p:nvPr/>
          </p:nvSpPr>
          <p:spPr>
            <a:xfrm>
              <a:off x="5072066" y="2852936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O</a:t>
              </a:r>
              <a:endParaRPr lang="es-MX" dirty="0"/>
            </a:p>
          </p:txBody>
        </p:sp>
        <p:sp>
          <p:nvSpPr>
            <p:cNvPr id="372" name="371 CuadroTexto"/>
            <p:cNvSpPr txBox="1"/>
            <p:nvPr/>
          </p:nvSpPr>
          <p:spPr>
            <a:xfrm>
              <a:off x="4644008" y="2780928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N</a:t>
              </a:r>
              <a:endParaRPr lang="es-MX" dirty="0"/>
            </a:p>
          </p:txBody>
        </p:sp>
        <p:sp>
          <p:nvSpPr>
            <p:cNvPr id="373" name="372 CuadroTexto"/>
            <p:cNvSpPr txBox="1"/>
            <p:nvPr/>
          </p:nvSpPr>
          <p:spPr>
            <a:xfrm>
              <a:off x="3851920" y="2852936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M</a:t>
              </a:r>
              <a:endParaRPr lang="es-MX" dirty="0"/>
            </a:p>
          </p:txBody>
        </p:sp>
        <p:sp>
          <p:nvSpPr>
            <p:cNvPr id="374" name="373 CuadroTexto"/>
            <p:cNvSpPr txBox="1"/>
            <p:nvPr/>
          </p:nvSpPr>
          <p:spPr>
            <a:xfrm>
              <a:off x="3214678" y="2651935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L</a:t>
              </a:r>
              <a:endParaRPr lang="es-MX" dirty="0"/>
            </a:p>
          </p:txBody>
        </p:sp>
        <p:sp>
          <p:nvSpPr>
            <p:cNvPr id="375" name="374 CuadroTexto"/>
            <p:cNvSpPr txBox="1"/>
            <p:nvPr/>
          </p:nvSpPr>
          <p:spPr>
            <a:xfrm>
              <a:off x="2699792" y="2492896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K</a:t>
              </a:r>
              <a:endParaRPr lang="es-MX" dirty="0"/>
            </a:p>
          </p:txBody>
        </p:sp>
        <p:sp>
          <p:nvSpPr>
            <p:cNvPr id="376" name="375 CuadroTexto"/>
            <p:cNvSpPr txBox="1"/>
            <p:nvPr/>
          </p:nvSpPr>
          <p:spPr>
            <a:xfrm>
              <a:off x="7452320" y="3717032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s-MX" dirty="0"/>
            </a:p>
          </p:txBody>
        </p:sp>
        <p:sp>
          <p:nvSpPr>
            <p:cNvPr id="377" name="376 CuadroTexto"/>
            <p:cNvSpPr txBox="1"/>
            <p:nvPr/>
          </p:nvSpPr>
          <p:spPr>
            <a:xfrm>
              <a:off x="6993462" y="3653211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X</a:t>
              </a:r>
              <a:endParaRPr lang="es-MX" dirty="0"/>
            </a:p>
          </p:txBody>
        </p:sp>
        <p:sp>
          <p:nvSpPr>
            <p:cNvPr id="384" name="383 CuadroTexto"/>
            <p:cNvSpPr txBox="1"/>
            <p:nvPr/>
          </p:nvSpPr>
          <p:spPr>
            <a:xfrm>
              <a:off x="6657418" y="3375850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V</a:t>
              </a:r>
              <a:endParaRPr lang="es-MX" dirty="0"/>
            </a:p>
          </p:txBody>
        </p:sp>
        <p:sp>
          <p:nvSpPr>
            <p:cNvPr id="385" name="384 CuadroTexto"/>
            <p:cNvSpPr txBox="1"/>
            <p:nvPr/>
          </p:nvSpPr>
          <p:spPr>
            <a:xfrm>
              <a:off x="5076056" y="3956498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S</a:t>
              </a:r>
              <a:endParaRPr lang="es-MX" dirty="0"/>
            </a:p>
          </p:txBody>
        </p:sp>
        <p:sp>
          <p:nvSpPr>
            <p:cNvPr id="386" name="385 CuadroTexto"/>
            <p:cNvSpPr txBox="1"/>
            <p:nvPr/>
          </p:nvSpPr>
          <p:spPr>
            <a:xfrm>
              <a:off x="6084168" y="3933056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U</a:t>
              </a:r>
              <a:endParaRPr lang="es-MX" dirty="0"/>
            </a:p>
          </p:txBody>
        </p:sp>
        <p:sp>
          <p:nvSpPr>
            <p:cNvPr id="387" name="386 CuadroTexto"/>
            <p:cNvSpPr txBox="1"/>
            <p:nvPr/>
          </p:nvSpPr>
          <p:spPr>
            <a:xfrm>
              <a:off x="5508104" y="3861048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T</a:t>
              </a:r>
              <a:endParaRPr lang="es-MX" dirty="0"/>
            </a:p>
          </p:txBody>
        </p:sp>
        <p:sp>
          <p:nvSpPr>
            <p:cNvPr id="388" name="387 CuadroTexto"/>
            <p:cNvSpPr txBox="1"/>
            <p:nvPr/>
          </p:nvSpPr>
          <p:spPr>
            <a:xfrm>
              <a:off x="6715140" y="4366447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Z</a:t>
              </a:r>
              <a:endParaRPr lang="es-MX" dirty="0"/>
            </a:p>
          </p:txBody>
        </p:sp>
        <p:sp>
          <p:nvSpPr>
            <p:cNvPr id="389" name="388 CuadroTexto"/>
            <p:cNvSpPr txBox="1"/>
            <p:nvPr/>
          </p:nvSpPr>
          <p:spPr>
            <a:xfrm>
              <a:off x="7050500" y="4199998"/>
              <a:ext cx="421312" cy="2849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A`</a:t>
              </a:r>
              <a:endParaRPr lang="es-MX" dirty="0"/>
            </a:p>
          </p:txBody>
        </p:sp>
      </p:grpSp>
      <p:sp>
        <p:nvSpPr>
          <p:cNvPr id="392" name="Text Box 191"/>
          <p:cNvSpPr txBox="1">
            <a:spLocks noChangeArrowheads="1"/>
          </p:cNvSpPr>
          <p:nvPr/>
        </p:nvSpPr>
        <p:spPr bwMode="auto">
          <a:xfrm>
            <a:off x="3275856" y="2276872"/>
            <a:ext cx="53498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s-ES_tradnl" sz="600" b="1" dirty="0">
              <a:solidFill>
                <a:srgbClr val="0070C0"/>
              </a:solidFill>
              <a:latin typeface="Arial" charset="0"/>
            </a:endParaRPr>
          </a:p>
        </p:txBody>
      </p:sp>
      <p:grpSp>
        <p:nvGrpSpPr>
          <p:cNvPr id="19" name="Group 44"/>
          <p:cNvGrpSpPr>
            <a:grpSpLocks/>
          </p:cNvGrpSpPr>
          <p:nvPr/>
        </p:nvGrpSpPr>
        <p:grpSpPr bwMode="auto">
          <a:xfrm>
            <a:off x="7668344" y="3501008"/>
            <a:ext cx="107950" cy="252412"/>
            <a:chOff x="144" y="816"/>
            <a:chExt cx="528" cy="1488"/>
          </a:xfrm>
        </p:grpSpPr>
        <p:sp>
          <p:nvSpPr>
            <p:cNvPr id="394" name="Rectangle 45"/>
            <p:cNvSpPr>
              <a:spLocks noChangeArrowheads="1"/>
            </p:cNvSpPr>
            <p:nvPr/>
          </p:nvSpPr>
          <p:spPr bwMode="auto">
            <a:xfrm>
              <a:off x="240" y="864"/>
              <a:ext cx="336" cy="1392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95" name="Rectangle 46"/>
            <p:cNvSpPr>
              <a:spLocks noChangeArrowheads="1"/>
            </p:cNvSpPr>
            <p:nvPr/>
          </p:nvSpPr>
          <p:spPr bwMode="auto">
            <a:xfrm>
              <a:off x="240" y="100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96" name="Rectangle 47"/>
            <p:cNvSpPr>
              <a:spLocks noChangeArrowheads="1"/>
            </p:cNvSpPr>
            <p:nvPr/>
          </p:nvSpPr>
          <p:spPr bwMode="auto">
            <a:xfrm>
              <a:off x="240" y="1152"/>
              <a:ext cx="48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98" name="Rectangle 48"/>
            <p:cNvSpPr>
              <a:spLocks noChangeArrowheads="1"/>
            </p:cNvSpPr>
            <p:nvPr/>
          </p:nvSpPr>
          <p:spPr bwMode="auto">
            <a:xfrm>
              <a:off x="288" y="115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99" name="Rectangle 49"/>
            <p:cNvSpPr>
              <a:spLocks noChangeArrowheads="1"/>
            </p:cNvSpPr>
            <p:nvPr/>
          </p:nvSpPr>
          <p:spPr bwMode="auto">
            <a:xfrm>
              <a:off x="240" y="1296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0" name="Rectangle 50"/>
            <p:cNvSpPr>
              <a:spLocks noChangeArrowheads="1"/>
            </p:cNvSpPr>
            <p:nvPr/>
          </p:nvSpPr>
          <p:spPr bwMode="auto">
            <a:xfrm>
              <a:off x="240" y="1584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1" name="Rectangle 51"/>
            <p:cNvSpPr>
              <a:spLocks noChangeArrowheads="1"/>
            </p:cNvSpPr>
            <p:nvPr/>
          </p:nvSpPr>
          <p:spPr bwMode="auto">
            <a:xfrm>
              <a:off x="240" y="187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3" name="Rectangle 52"/>
            <p:cNvSpPr>
              <a:spLocks noChangeArrowheads="1"/>
            </p:cNvSpPr>
            <p:nvPr/>
          </p:nvSpPr>
          <p:spPr bwMode="auto">
            <a:xfrm>
              <a:off x="336" y="1440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4" name="Rectangle 53"/>
            <p:cNvSpPr>
              <a:spLocks noChangeArrowheads="1"/>
            </p:cNvSpPr>
            <p:nvPr/>
          </p:nvSpPr>
          <p:spPr bwMode="auto">
            <a:xfrm>
              <a:off x="336" y="172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5" name="Rectangle 54"/>
            <p:cNvSpPr>
              <a:spLocks noChangeArrowheads="1"/>
            </p:cNvSpPr>
            <p:nvPr/>
          </p:nvSpPr>
          <p:spPr bwMode="auto">
            <a:xfrm>
              <a:off x="336" y="2016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6" name="Rectangle 55"/>
            <p:cNvSpPr>
              <a:spLocks noChangeArrowheads="1"/>
            </p:cNvSpPr>
            <p:nvPr/>
          </p:nvSpPr>
          <p:spPr bwMode="auto">
            <a:xfrm>
              <a:off x="336" y="864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7" name="Rectangle 56"/>
            <p:cNvSpPr>
              <a:spLocks noChangeArrowheads="1"/>
            </p:cNvSpPr>
            <p:nvPr/>
          </p:nvSpPr>
          <p:spPr bwMode="auto">
            <a:xfrm>
              <a:off x="480" y="1008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8" name="Rectangle 57"/>
            <p:cNvSpPr>
              <a:spLocks noChangeArrowheads="1"/>
            </p:cNvSpPr>
            <p:nvPr/>
          </p:nvSpPr>
          <p:spPr bwMode="auto">
            <a:xfrm>
              <a:off x="480" y="1296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9" name="Rectangle 58"/>
            <p:cNvSpPr>
              <a:spLocks noChangeArrowheads="1"/>
            </p:cNvSpPr>
            <p:nvPr/>
          </p:nvSpPr>
          <p:spPr bwMode="auto">
            <a:xfrm>
              <a:off x="480" y="1584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10" name="Rectangle 59"/>
            <p:cNvSpPr>
              <a:spLocks noChangeArrowheads="1"/>
            </p:cNvSpPr>
            <p:nvPr/>
          </p:nvSpPr>
          <p:spPr bwMode="auto">
            <a:xfrm>
              <a:off x="480" y="1872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11" name="AutoShape 60"/>
            <p:cNvSpPr>
              <a:spLocks noChangeArrowheads="1"/>
            </p:cNvSpPr>
            <p:nvPr/>
          </p:nvSpPr>
          <p:spPr bwMode="auto">
            <a:xfrm rot="-5400000">
              <a:off x="312" y="1944"/>
              <a:ext cx="192" cy="528"/>
            </a:xfrm>
            <a:prstGeom prst="flowChartDelay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12" name="Rectangle 61"/>
            <p:cNvSpPr>
              <a:spLocks noChangeArrowheads="1"/>
            </p:cNvSpPr>
            <p:nvPr/>
          </p:nvSpPr>
          <p:spPr bwMode="auto">
            <a:xfrm>
              <a:off x="288" y="816"/>
              <a:ext cx="240" cy="48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14" name="Rectangle 62"/>
            <p:cNvSpPr>
              <a:spLocks noChangeArrowheads="1"/>
            </p:cNvSpPr>
            <p:nvPr/>
          </p:nvSpPr>
          <p:spPr bwMode="auto">
            <a:xfrm>
              <a:off x="240" y="1440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20" name="Group 44"/>
          <p:cNvGrpSpPr>
            <a:grpSpLocks/>
          </p:cNvGrpSpPr>
          <p:nvPr/>
        </p:nvGrpSpPr>
        <p:grpSpPr bwMode="auto">
          <a:xfrm>
            <a:off x="7956376" y="3356992"/>
            <a:ext cx="107950" cy="252412"/>
            <a:chOff x="144" y="816"/>
            <a:chExt cx="528" cy="1488"/>
          </a:xfrm>
        </p:grpSpPr>
        <p:sp>
          <p:nvSpPr>
            <p:cNvPr id="416" name="Rectangle 45"/>
            <p:cNvSpPr>
              <a:spLocks noChangeArrowheads="1"/>
            </p:cNvSpPr>
            <p:nvPr/>
          </p:nvSpPr>
          <p:spPr bwMode="auto">
            <a:xfrm>
              <a:off x="240" y="864"/>
              <a:ext cx="336" cy="1392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17" name="Rectangle 46"/>
            <p:cNvSpPr>
              <a:spLocks noChangeArrowheads="1"/>
            </p:cNvSpPr>
            <p:nvPr/>
          </p:nvSpPr>
          <p:spPr bwMode="auto">
            <a:xfrm>
              <a:off x="240" y="100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18" name="Rectangle 47"/>
            <p:cNvSpPr>
              <a:spLocks noChangeArrowheads="1"/>
            </p:cNvSpPr>
            <p:nvPr/>
          </p:nvSpPr>
          <p:spPr bwMode="auto">
            <a:xfrm>
              <a:off x="240" y="1152"/>
              <a:ext cx="48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19" name="Rectangle 48"/>
            <p:cNvSpPr>
              <a:spLocks noChangeArrowheads="1"/>
            </p:cNvSpPr>
            <p:nvPr/>
          </p:nvSpPr>
          <p:spPr bwMode="auto">
            <a:xfrm>
              <a:off x="288" y="115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0" name="Rectangle 49"/>
            <p:cNvSpPr>
              <a:spLocks noChangeArrowheads="1"/>
            </p:cNvSpPr>
            <p:nvPr/>
          </p:nvSpPr>
          <p:spPr bwMode="auto">
            <a:xfrm>
              <a:off x="240" y="1296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1" name="Rectangle 50"/>
            <p:cNvSpPr>
              <a:spLocks noChangeArrowheads="1"/>
            </p:cNvSpPr>
            <p:nvPr/>
          </p:nvSpPr>
          <p:spPr bwMode="auto">
            <a:xfrm>
              <a:off x="240" y="1584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2" name="Rectangle 51"/>
            <p:cNvSpPr>
              <a:spLocks noChangeArrowheads="1"/>
            </p:cNvSpPr>
            <p:nvPr/>
          </p:nvSpPr>
          <p:spPr bwMode="auto">
            <a:xfrm>
              <a:off x="240" y="187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3" name="Rectangle 52"/>
            <p:cNvSpPr>
              <a:spLocks noChangeArrowheads="1"/>
            </p:cNvSpPr>
            <p:nvPr/>
          </p:nvSpPr>
          <p:spPr bwMode="auto">
            <a:xfrm>
              <a:off x="336" y="1440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4" name="Rectangle 53"/>
            <p:cNvSpPr>
              <a:spLocks noChangeArrowheads="1"/>
            </p:cNvSpPr>
            <p:nvPr/>
          </p:nvSpPr>
          <p:spPr bwMode="auto">
            <a:xfrm>
              <a:off x="336" y="172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5" name="Rectangle 54"/>
            <p:cNvSpPr>
              <a:spLocks noChangeArrowheads="1"/>
            </p:cNvSpPr>
            <p:nvPr/>
          </p:nvSpPr>
          <p:spPr bwMode="auto">
            <a:xfrm>
              <a:off x="336" y="2016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6" name="Rectangle 55"/>
            <p:cNvSpPr>
              <a:spLocks noChangeArrowheads="1"/>
            </p:cNvSpPr>
            <p:nvPr/>
          </p:nvSpPr>
          <p:spPr bwMode="auto">
            <a:xfrm>
              <a:off x="336" y="864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7" name="Rectangle 56"/>
            <p:cNvSpPr>
              <a:spLocks noChangeArrowheads="1"/>
            </p:cNvSpPr>
            <p:nvPr/>
          </p:nvSpPr>
          <p:spPr bwMode="auto">
            <a:xfrm>
              <a:off x="480" y="1008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0" name="Rectangle 57"/>
            <p:cNvSpPr>
              <a:spLocks noChangeArrowheads="1"/>
            </p:cNvSpPr>
            <p:nvPr/>
          </p:nvSpPr>
          <p:spPr bwMode="auto">
            <a:xfrm>
              <a:off x="480" y="1296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1" name="Rectangle 58"/>
            <p:cNvSpPr>
              <a:spLocks noChangeArrowheads="1"/>
            </p:cNvSpPr>
            <p:nvPr/>
          </p:nvSpPr>
          <p:spPr bwMode="auto">
            <a:xfrm>
              <a:off x="480" y="1584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2" name="Rectangle 59"/>
            <p:cNvSpPr>
              <a:spLocks noChangeArrowheads="1"/>
            </p:cNvSpPr>
            <p:nvPr/>
          </p:nvSpPr>
          <p:spPr bwMode="auto">
            <a:xfrm>
              <a:off x="480" y="1872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33" name="AutoShape 60"/>
            <p:cNvSpPr>
              <a:spLocks noChangeArrowheads="1"/>
            </p:cNvSpPr>
            <p:nvPr/>
          </p:nvSpPr>
          <p:spPr bwMode="auto">
            <a:xfrm rot="-5400000">
              <a:off x="312" y="1944"/>
              <a:ext cx="192" cy="528"/>
            </a:xfrm>
            <a:prstGeom prst="flowChartDelay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4" name="Rectangle 61"/>
            <p:cNvSpPr>
              <a:spLocks noChangeArrowheads="1"/>
            </p:cNvSpPr>
            <p:nvPr/>
          </p:nvSpPr>
          <p:spPr bwMode="auto">
            <a:xfrm>
              <a:off x="288" y="816"/>
              <a:ext cx="240" cy="48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5" name="Rectangle 62"/>
            <p:cNvSpPr>
              <a:spLocks noChangeArrowheads="1"/>
            </p:cNvSpPr>
            <p:nvPr/>
          </p:nvSpPr>
          <p:spPr bwMode="auto">
            <a:xfrm>
              <a:off x="240" y="1440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21" name="Group 44"/>
          <p:cNvGrpSpPr>
            <a:grpSpLocks/>
          </p:cNvGrpSpPr>
          <p:nvPr/>
        </p:nvGrpSpPr>
        <p:grpSpPr bwMode="auto">
          <a:xfrm>
            <a:off x="6660232" y="4293096"/>
            <a:ext cx="107950" cy="252412"/>
            <a:chOff x="144" y="816"/>
            <a:chExt cx="528" cy="1488"/>
          </a:xfrm>
        </p:grpSpPr>
        <p:sp>
          <p:nvSpPr>
            <p:cNvPr id="437" name="Rectangle 45"/>
            <p:cNvSpPr>
              <a:spLocks noChangeArrowheads="1"/>
            </p:cNvSpPr>
            <p:nvPr/>
          </p:nvSpPr>
          <p:spPr bwMode="auto">
            <a:xfrm>
              <a:off x="240" y="864"/>
              <a:ext cx="336" cy="1392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8" name="Rectangle 46"/>
            <p:cNvSpPr>
              <a:spLocks noChangeArrowheads="1"/>
            </p:cNvSpPr>
            <p:nvPr/>
          </p:nvSpPr>
          <p:spPr bwMode="auto">
            <a:xfrm>
              <a:off x="240" y="100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9" name="Rectangle 47"/>
            <p:cNvSpPr>
              <a:spLocks noChangeArrowheads="1"/>
            </p:cNvSpPr>
            <p:nvPr/>
          </p:nvSpPr>
          <p:spPr bwMode="auto">
            <a:xfrm>
              <a:off x="240" y="1152"/>
              <a:ext cx="48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0" name="Rectangle 48"/>
            <p:cNvSpPr>
              <a:spLocks noChangeArrowheads="1"/>
            </p:cNvSpPr>
            <p:nvPr/>
          </p:nvSpPr>
          <p:spPr bwMode="auto">
            <a:xfrm>
              <a:off x="288" y="115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1" name="Rectangle 49"/>
            <p:cNvSpPr>
              <a:spLocks noChangeArrowheads="1"/>
            </p:cNvSpPr>
            <p:nvPr/>
          </p:nvSpPr>
          <p:spPr bwMode="auto">
            <a:xfrm>
              <a:off x="240" y="1296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2" name="Rectangle 50"/>
            <p:cNvSpPr>
              <a:spLocks noChangeArrowheads="1"/>
            </p:cNvSpPr>
            <p:nvPr/>
          </p:nvSpPr>
          <p:spPr bwMode="auto">
            <a:xfrm>
              <a:off x="240" y="1584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3" name="Rectangle 51"/>
            <p:cNvSpPr>
              <a:spLocks noChangeArrowheads="1"/>
            </p:cNvSpPr>
            <p:nvPr/>
          </p:nvSpPr>
          <p:spPr bwMode="auto">
            <a:xfrm>
              <a:off x="240" y="187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4" name="Rectangle 52"/>
            <p:cNvSpPr>
              <a:spLocks noChangeArrowheads="1"/>
            </p:cNvSpPr>
            <p:nvPr/>
          </p:nvSpPr>
          <p:spPr bwMode="auto">
            <a:xfrm>
              <a:off x="336" y="1440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5" name="Rectangle 53"/>
            <p:cNvSpPr>
              <a:spLocks noChangeArrowheads="1"/>
            </p:cNvSpPr>
            <p:nvPr/>
          </p:nvSpPr>
          <p:spPr bwMode="auto">
            <a:xfrm>
              <a:off x="336" y="172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6" name="Rectangle 54"/>
            <p:cNvSpPr>
              <a:spLocks noChangeArrowheads="1"/>
            </p:cNvSpPr>
            <p:nvPr/>
          </p:nvSpPr>
          <p:spPr bwMode="auto">
            <a:xfrm>
              <a:off x="336" y="2016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7" name="Rectangle 55"/>
            <p:cNvSpPr>
              <a:spLocks noChangeArrowheads="1"/>
            </p:cNvSpPr>
            <p:nvPr/>
          </p:nvSpPr>
          <p:spPr bwMode="auto">
            <a:xfrm>
              <a:off x="336" y="864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8" name="Rectangle 56"/>
            <p:cNvSpPr>
              <a:spLocks noChangeArrowheads="1"/>
            </p:cNvSpPr>
            <p:nvPr/>
          </p:nvSpPr>
          <p:spPr bwMode="auto">
            <a:xfrm>
              <a:off x="480" y="1008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9" name="Rectangle 57"/>
            <p:cNvSpPr>
              <a:spLocks noChangeArrowheads="1"/>
            </p:cNvSpPr>
            <p:nvPr/>
          </p:nvSpPr>
          <p:spPr bwMode="auto">
            <a:xfrm>
              <a:off x="480" y="1296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0" name="Rectangle 58"/>
            <p:cNvSpPr>
              <a:spLocks noChangeArrowheads="1"/>
            </p:cNvSpPr>
            <p:nvPr/>
          </p:nvSpPr>
          <p:spPr bwMode="auto">
            <a:xfrm>
              <a:off x="480" y="1584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1" name="Rectangle 59"/>
            <p:cNvSpPr>
              <a:spLocks noChangeArrowheads="1"/>
            </p:cNvSpPr>
            <p:nvPr/>
          </p:nvSpPr>
          <p:spPr bwMode="auto">
            <a:xfrm>
              <a:off x="480" y="1872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52" name="AutoShape 60"/>
            <p:cNvSpPr>
              <a:spLocks noChangeArrowheads="1"/>
            </p:cNvSpPr>
            <p:nvPr/>
          </p:nvSpPr>
          <p:spPr bwMode="auto">
            <a:xfrm rot="-5400000">
              <a:off x="312" y="1944"/>
              <a:ext cx="192" cy="528"/>
            </a:xfrm>
            <a:prstGeom prst="flowChartDelay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3" name="Rectangle 61"/>
            <p:cNvSpPr>
              <a:spLocks noChangeArrowheads="1"/>
            </p:cNvSpPr>
            <p:nvPr/>
          </p:nvSpPr>
          <p:spPr bwMode="auto">
            <a:xfrm>
              <a:off x="288" y="816"/>
              <a:ext cx="240" cy="48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4" name="Rectangle 62"/>
            <p:cNvSpPr>
              <a:spLocks noChangeArrowheads="1"/>
            </p:cNvSpPr>
            <p:nvPr/>
          </p:nvSpPr>
          <p:spPr bwMode="auto">
            <a:xfrm>
              <a:off x="240" y="1440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455" name="Text Box 236"/>
          <p:cNvSpPr txBox="1">
            <a:spLocks noChangeArrowheads="1"/>
          </p:cNvSpPr>
          <p:nvPr/>
        </p:nvSpPr>
        <p:spPr bwMode="auto">
          <a:xfrm>
            <a:off x="6588224" y="4581128"/>
            <a:ext cx="714375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Chacao nuevo </a:t>
            </a:r>
            <a:r>
              <a:rPr lang="es-ES_tradnl" sz="600" dirty="0">
                <a:latin typeface="Arial" charset="0"/>
              </a:rPr>
              <a:t>DV3s</a:t>
            </a:r>
          </a:p>
        </p:txBody>
      </p:sp>
      <p:sp>
        <p:nvSpPr>
          <p:cNvPr id="456" name="Text Box 236"/>
          <p:cNvSpPr txBox="1">
            <a:spLocks noChangeArrowheads="1"/>
          </p:cNvSpPr>
          <p:nvPr/>
        </p:nvSpPr>
        <p:spPr bwMode="auto">
          <a:xfrm>
            <a:off x="7524328" y="2780928"/>
            <a:ext cx="93610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Terminal del transbordador2DV6s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457" name="Text Box 236"/>
          <p:cNvSpPr txBox="1">
            <a:spLocks noChangeArrowheads="1"/>
          </p:cNvSpPr>
          <p:nvPr/>
        </p:nvSpPr>
        <p:spPr bwMode="auto">
          <a:xfrm>
            <a:off x="8244408" y="3140968"/>
            <a:ext cx="714375" cy="18466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D5s</a:t>
            </a:r>
            <a:endParaRPr lang="es-ES_tradnl" sz="600" dirty="0">
              <a:latin typeface="Arial" charset="0"/>
            </a:endParaRPr>
          </a:p>
        </p:txBody>
      </p:sp>
      <p:cxnSp>
        <p:nvCxnSpPr>
          <p:cNvPr id="459" name="214 Conector recto de flecha"/>
          <p:cNvCxnSpPr>
            <a:cxnSpLocks noChangeShapeType="1"/>
            <a:endCxn id="408" idx="2"/>
          </p:cNvCxnSpPr>
          <p:nvPr/>
        </p:nvCxnSpPr>
        <p:spPr bwMode="auto">
          <a:xfrm flipH="1">
            <a:off x="7746853" y="3068960"/>
            <a:ext cx="65508" cy="537898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462" name="214 Conector recto de flecha"/>
          <p:cNvCxnSpPr>
            <a:cxnSpLocks noChangeShapeType="1"/>
            <a:endCxn id="430" idx="3"/>
          </p:cNvCxnSpPr>
          <p:nvPr/>
        </p:nvCxnSpPr>
        <p:spPr bwMode="auto">
          <a:xfrm flipH="1">
            <a:off x="8044698" y="3284984"/>
            <a:ext cx="415736" cy="16564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464" name="Text Box 33"/>
          <p:cNvSpPr txBox="1">
            <a:spLocks noChangeArrowheads="1"/>
          </p:cNvSpPr>
          <p:nvPr/>
        </p:nvSpPr>
        <p:spPr bwMode="auto">
          <a:xfrm>
            <a:off x="928667" y="4071942"/>
            <a:ext cx="785813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</a:t>
            </a:r>
            <a:r>
              <a:rPr lang="es-ES_tradnl" sz="600" dirty="0" smtClean="0">
                <a:latin typeface="Arial" charset="0"/>
              </a:rPr>
              <a:t>Yuste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465" name="464 CuadroTexto"/>
          <p:cNvSpPr txBox="1"/>
          <p:nvPr/>
        </p:nvSpPr>
        <p:spPr>
          <a:xfrm>
            <a:off x="1069258" y="3926786"/>
            <a:ext cx="288032" cy="288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E</a:t>
            </a:r>
            <a:endParaRPr lang="es-MX" dirty="0"/>
          </a:p>
        </p:txBody>
      </p:sp>
      <p:sp>
        <p:nvSpPr>
          <p:cNvPr id="466" name="Text Box 14"/>
          <p:cNvSpPr txBox="1">
            <a:spLocks noChangeArrowheads="1"/>
          </p:cNvSpPr>
          <p:nvPr/>
        </p:nvSpPr>
        <p:spPr bwMode="auto">
          <a:xfrm>
            <a:off x="3857620" y="4143380"/>
            <a:ext cx="928688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 err="1" smtClean="0">
                <a:latin typeface="Arial" charset="0"/>
              </a:rPr>
              <a:t>Pta.Pihujo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475" name="474 CuadroTexto"/>
          <p:cNvSpPr txBox="1"/>
          <p:nvPr/>
        </p:nvSpPr>
        <p:spPr>
          <a:xfrm>
            <a:off x="4569720" y="3929066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R</a:t>
            </a:r>
            <a:endParaRPr lang="es-MX" dirty="0"/>
          </a:p>
        </p:txBody>
      </p:sp>
      <p:sp>
        <p:nvSpPr>
          <p:cNvPr id="477" name="476 CuadroTexto"/>
          <p:cNvSpPr txBox="1"/>
          <p:nvPr/>
        </p:nvSpPr>
        <p:spPr>
          <a:xfrm>
            <a:off x="6388066" y="3929066"/>
            <a:ext cx="3985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W</a:t>
            </a:r>
            <a:endParaRPr lang="es-MX" dirty="0"/>
          </a:p>
        </p:txBody>
      </p:sp>
      <p:sp>
        <p:nvSpPr>
          <p:cNvPr id="478" name="477 CuadroTexto"/>
          <p:cNvSpPr txBox="1"/>
          <p:nvPr/>
        </p:nvSpPr>
        <p:spPr>
          <a:xfrm>
            <a:off x="6429388" y="4152133"/>
            <a:ext cx="3985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Y</a:t>
            </a:r>
            <a:endParaRPr lang="es-MX" dirty="0"/>
          </a:p>
        </p:txBody>
      </p:sp>
      <p:sp>
        <p:nvSpPr>
          <p:cNvPr id="479" name="478 CuadroTexto"/>
          <p:cNvSpPr txBox="1"/>
          <p:nvPr/>
        </p:nvSpPr>
        <p:spPr>
          <a:xfrm>
            <a:off x="8429652" y="3643314"/>
            <a:ext cx="3985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B`</a:t>
            </a:r>
            <a:endParaRPr lang="es-MX" dirty="0"/>
          </a:p>
        </p:txBody>
      </p:sp>
      <p:sp>
        <p:nvSpPr>
          <p:cNvPr id="486" name="485 CuadroTexto"/>
          <p:cNvSpPr txBox="1"/>
          <p:nvPr/>
        </p:nvSpPr>
        <p:spPr>
          <a:xfrm>
            <a:off x="0" y="3571876"/>
            <a:ext cx="288032" cy="288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A</a:t>
            </a:r>
            <a:endParaRPr lang="es-MX" dirty="0"/>
          </a:p>
        </p:txBody>
      </p:sp>
      <p:sp>
        <p:nvSpPr>
          <p:cNvPr id="487" name="486 CuadroTexto"/>
          <p:cNvSpPr txBox="1"/>
          <p:nvPr/>
        </p:nvSpPr>
        <p:spPr>
          <a:xfrm>
            <a:off x="357158" y="3500438"/>
            <a:ext cx="288032" cy="288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B</a:t>
            </a:r>
            <a:endParaRPr lang="es-MX" dirty="0"/>
          </a:p>
        </p:txBody>
      </p:sp>
      <p:sp>
        <p:nvSpPr>
          <p:cNvPr id="488" name="Text Box 34"/>
          <p:cNvSpPr txBox="1">
            <a:spLocks noChangeArrowheads="1"/>
          </p:cNvSpPr>
          <p:nvPr/>
        </p:nvSpPr>
        <p:spPr bwMode="auto">
          <a:xfrm>
            <a:off x="175006" y="3639886"/>
            <a:ext cx="857250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</a:t>
            </a:r>
            <a:r>
              <a:rPr lang="es-ES_tradnl" sz="600" dirty="0" smtClean="0">
                <a:latin typeface="Arial" charset="0"/>
              </a:rPr>
              <a:t>Barrancas</a:t>
            </a:r>
            <a:endParaRPr lang="es-ES_tradnl" sz="600" dirty="0">
              <a:latin typeface="Arial" charset="0"/>
            </a:endParaRPr>
          </a:p>
        </p:txBody>
      </p:sp>
      <p:grpSp>
        <p:nvGrpSpPr>
          <p:cNvPr id="390" name="70 Grupo"/>
          <p:cNvGrpSpPr>
            <a:grpSpLocks/>
          </p:cNvGrpSpPr>
          <p:nvPr/>
        </p:nvGrpSpPr>
        <p:grpSpPr bwMode="auto">
          <a:xfrm>
            <a:off x="1428728" y="2959098"/>
            <a:ext cx="312738" cy="184150"/>
            <a:chOff x="5486072" y="3055981"/>
            <a:chExt cx="430065" cy="274836"/>
          </a:xfrm>
        </p:grpSpPr>
        <p:sp>
          <p:nvSpPr>
            <p:cNvPr id="391" name="71 CuadroTexto"/>
            <p:cNvSpPr txBox="1">
              <a:spLocks noChangeArrowheads="1"/>
            </p:cNvSpPr>
            <p:nvPr/>
          </p:nvSpPr>
          <p:spPr bwMode="auto">
            <a:xfrm>
              <a:off x="5486072" y="3055981"/>
              <a:ext cx="430065" cy="2748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s-CL" sz="600" b="1" dirty="0">
                  <a:solidFill>
                    <a:srgbClr val="FF0000"/>
                  </a:solidFill>
                  <a:latin typeface="Arial" charset="0"/>
                  <a:cs typeface="Arial" charset="0"/>
                </a:rPr>
                <a:t>  37</a:t>
              </a:r>
            </a:p>
          </p:txBody>
        </p:sp>
        <p:sp>
          <p:nvSpPr>
            <p:cNvPr id="393" name="392 Elipse"/>
            <p:cNvSpPr/>
            <p:nvPr/>
          </p:nvSpPr>
          <p:spPr>
            <a:xfrm>
              <a:off x="5610508" y="3079674"/>
              <a:ext cx="213941" cy="213235"/>
            </a:xfrm>
            <a:prstGeom prst="ellipse">
              <a:avLst/>
            </a:prstGeom>
            <a:noFill/>
            <a:ln w="63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402" name="76 Grupo"/>
          <p:cNvGrpSpPr>
            <a:grpSpLocks/>
          </p:cNvGrpSpPr>
          <p:nvPr/>
        </p:nvGrpSpPr>
        <p:grpSpPr bwMode="auto">
          <a:xfrm>
            <a:off x="2857500" y="2928938"/>
            <a:ext cx="312738" cy="184150"/>
            <a:chOff x="5486072" y="3055981"/>
            <a:chExt cx="430065" cy="274836"/>
          </a:xfrm>
        </p:grpSpPr>
        <p:sp>
          <p:nvSpPr>
            <p:cNvPr id="413" name="77 CuadroTexto"/>
            <p:cNvSpPr txBox="1">
              <a:spLocks noChangeArrowheads="1"/>
            </p:cNvSpPr>
            <p:nvPr/>
          </p:nvSpPr>
          <p:spPr bwMode="auto">
            <a:xfrm>
              <a:off x="5486072" y="3055981"/>
              <a:ext cx="430065" cy="2748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s-CL" sz="600" b="1">
                  <a:solidFill>
                    <a:srgbClr val="FF0000"/>
                  </a:solidFill>
                  <a:latin typeface="Arial" charset="0"/>
                  <a:cs typeface="Arial" charset="0"/>
                </a:rPr>
                <a:t>  35</a:t>
              </a:r>
            </a:p>
          </p:txBody>
        </p:sp>
        <p:sp>
          <p:nvSpPr>
            <p:cNvPr id="415" name="414 Elipse"/>
            <p:cNvSpPr/>
            <p:nvPr/>
          </p:nvSpPr>
          <p:spPr>
            <a:xfrm>
              <a:off x="5610508" y="3079674"/>
              <a:ext cx="213941" cy="213235"/>
            </a:xfrm>
            <a:prstGeom prst="ellipse">
              <a:avLst/>
            </a:prstGeom>
            <a:noFill/>
            <a:ln w="63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436" name="79 Grupo"/>
          <p:cNvGrpSpPr>
            <a:grpSpLocks/>
          </p:cNvGrpSpPr>
          <p:nvPr/>
        </p:nvGrpSpPr>
        <p:grpSpPr bwMode="auto">
          <a:xfrm>
            <a:off x="3554413" y="3030538"/>
            <a:ext cx="312737" cy="184150"/>
            <a:chOff x="5486072" y="3055981"/>
            <a:chExt cx="430065" cy="274836"/>
          </a:xfrm>
        </p:grpSpPr>
        <p:sp>
          <p:nvSpPr>
            <p:cNvPr id="458" name="80 CuadroTexto"/>
            <p:cNvSpPr txBox="1">
              <a:spLocks noChangeArrowheads="1"/>
            </p:cNvSpPr>
            <p:nvPr/>
          </p:nvSpPr>
          <p:spPr bwMode="auto">
            <a:xfrm>
              <a:off x="5486072" y="3055981"/>
              <a:ext cx="430065" cy="2748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s-CL" sz="600" b="1" dirty="0">
                  <a:solidFill>
                    <a:srgbClr val="FF0000"/>
                  </a:solidFill>
                  <a:latin typeface="Arial" charset="0"/>
                  <a:cs typeface="Arial" charset="0"/>
                </a:rPr>
                <a:t>  21</a:t>
              </a:r>
            </a:p>
          </p:txBody>
        </p:sp>
        <p:sp>
          <p:nvSpPr>
            <p:cNvPr id="460" name="459 Elipse"/>
            <p:cNvSpPr/>
            <p:nvPr/>
          </p:nvSpPr>
          <p:spPr>
            <a:xfrm>
              <a:off x="5610507" y="3079674"/>
              <a:ext cx="213941" cy="213235"/>
            </a:xfrm>
            <a:prstGeom prst="ellipse">
              <a:avLst/>
            </a:prstGeom>
            <a:noFill/>
            <a:ln w="63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461" name="82 Grupo"/>
          <p:cNvGrpSpPr>
            <a:grpSpLocks/>
          </p:cNvGrpSpPr>
          <p:nvPr/>
        </p:nvGrpSpPr>
        <p:grpSpPr bwMode="auto">
          <a:xfrm>
            <a:off x="4643438" y="3286125"/>
            <a:ext cx="312737" cy="184150"/>
            <a:chOff x="5486072" y="3055981"/>
            <a:chExt cx="430065" cy="274836"/>
          </a:xfrm>
        </p:grpSpPr>
        <p:sp>
          <p:nvSpPr>
            <p:cNvPr id="463" name="83 CuadroTexto"/>
            <p:cNvSpPr txBox="1">
              <a:spLocks noChangeArrowheads="1"/>
            </p:cNvSpPr>
            <p:nvPr/>
          </p:nvSpPr>
          <p:spPr bwMode="auto">
            <a:xfrm>
              <a:off x="5486072" y="3055981"/>
              <a:ext cx="430065" cy="2748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s-CL" sz="600" b="1">
                  <a:solidFill>
                    <a:srgbClr val="FF0000"/>
                  </a:solidFill>
                  <a:latin typeface="Arial" charset="0"/>
                  <a:cs typeface="Arial" charset="0"/>
                </a:rPr>
                <a:t>  43</a:t>
              </a:r>
            </a:p>
          </p:txBody>
        </p:sp>
        <p:sp>
          <p:nvSpPr>
            <p:cNvPr id="467" name="466 Elipse"/>
            <p:cNvSpPr/>
            <p:nvPr/>
          </p:nvSpPr>
          <p:spPr>
            <a:xfrm>
              <a:off x="5610507" y="3079674"/>
              <a:ext cx="213941" cy="213235"/>
            </a:xfrm>
            <a:prstGeom prst="ellipse">
              <a:avLst/>
            </a:prstGeom>
            <a:noFill/>
            <a:ln w="63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468" name="85 Grupo"/>
          <p:cNvGrpSpPr>
            <a:grpSpLocks/>
          </p:cNvGrpSpPr>
          <p:nvPr/>
        </p:nvGrpSpPr>
        <p:grpSpPr bwMode="auto">
          <a:xfrm>
            <a:off x="6819900" y="3805238"/>
            <a:ext cx="312738" cy="184150"/>
            <a:chOff x="5486072" y="3055981"/>
            <a:chExt cx="430065" cy="274836"/>
          </a:xfrm>
        </p:grpSpPr>
        <p:sp>
          <p:nvSpPr>
            <p:cNvPr id="469" name="86 CuadroTexto"/>
            <p:cNvSpPr txBox="1">
              <a:spLocks noChangeArrowheads="1"/>
            </p:cNvSpPr>
            <p:nvPr/>
          </p:nvSpPr>
          <p:spPr bwMode="auto">
            <a:xfrm>
              <a:off x="5486072" y="3055981"/>
              <a:ext cx="430065" cy="2748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s-CL" sz="600" b="1">
                  <a:solidFill>
                    <a:srgbClr val="FF0000"/>
                  </a:solidFill>
                  <a:latin typeface="Arial" charset="0"/>
                  <a:cs typeface="Arial" charset="0"/>
                </a:rPr>
                <a:t>  68</a:t>
              </a:r>
            </a:p>
          </p:txBody>
        </p:sp>
        <p:sp>
          <p:nvSpPr>
            <p:cNvPr id="470" name="469 Elipse"/>
            <p:cNvSpPr/>
            <p:nvPr/>
          </p:nvSpPr>
          <p:spPr>
            <a:xfrm>
              <a:off x="5610508" y="3079674"/>
              <a:ext cx="213941" cy="213235"/>
            </a:xfrm>
            <a:prstGeom prst="ellipse">
              <a:avLst/>
            </a:prstGeom>
            <a:noFill/>
            <a:ln w="63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191"/>
          <p:cNvSpPr txBox="1">
            <a:spLocks noChangeArrowheads="1"/>
          </p:cNvSpPr>
          <p:nvPr/>
        </p:nvSpPr>
        <p:spPr bwMode="auto">
          <a:xfrm>
            <a:off x="2924175" y="2538413"/>
            <a:ext cx="534988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700" b="1">
                <a:solidFill>
                  <a:srgbClr val="0070C0"/>
                </a:solidFill>
                <a:latin typeface="Arial" charset="0"/>
              </a:rPr>
              <a:t>1,17 Mn</a:t>
            </a:r>
            <a:endParaRPr lang="es-ES_tradnl" sz="600" b="1">
              <a:solidFill>
                <a:srgbClr val="0070C0"/>
              </a:solidFill>
              <a:latin typeface="Arial" charset="0"/>
            </a:endParaRPr>
          </a:p>
        </p:txBody>
      </p:sp>
      <p:pic>
        <p:nvPicPr>
          <p:cNvPr id="2051" name="1 Imagen" descr="c. chacao 2.bmp"/>
          <p:cNvPicPr>
            <a:picLocks noChangeAspect="1"/>
          </p:cNvPicPr>
          <p:nvPr/>
        </p:nvPicPr>
        <p:blipFill>
          <a:blip r:embed="rId2" cstate="print">
            <a:lum bright="34000"/>
          </a:blip>
          <a:srcRect l="1563" t="7291" r="7178" b="1932"/>
          <a:stretch>
            <a:fillRect/>
          </a:stretch>
        </p:blipFill>
        <p:spPr bwMode="auto">
          <a:xfrm>
            <a:off x="0" y="0"/>
            <a:ext cx="9193213" cy="6858000"/>
          </a:xfrm>
          <a:prstGeom prst="rect">
            <a:avLst/>
          </a:prstGeom>
          <a:noFill/>
          <a:ln w="9525">
            <a:solidFill>
              <a:srgbClr val="007C00">
                <a:alpha val="98824"/>
              </a:srgbClr>
            </a:solidFill>
            <a:miter lim="800000"/>
            <a:headEnd/>
            <a:tailEnd/>
          </a:ln>
        </p:spPr>
      </p:pic>
      <p:sp>
        <p:nvSpPr>
          <p:cNvPr id="2052" name="Text Box 14"/>
          <p:cNvSpPr txBox="1">
            <a:spLocks noChangeArrowheads="1"/>
          </p:cNvSpPr>
          <p:nvPr/>
        </p:nvSpPr>
        <p:spPr bwMode="auto">
          <a:xfrm>
            <a:off x="5084763" y="3036888"/>
            <a:ext cx="9286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Redonda</a:t>
            </a:r>
          </a:p>
        </p:txBody>
      </p:sp>
      <p:sp>
        <p:nvSpPr>
          <p:cNvPr id="2053" name="Text Box 21"/>
          <p:cNvSpPr txBox="1">
            <a:spLocks noChangeArrowheads="1"/>
          </p:cNvSpPr>
          <p:nvPr/>
        </p:nvSpPr>
        <p:spPr bwMode="auto">
          <a:xfrm>
            <a:off x="5487988" y="3738563"/>
            <a:ext cx="1295400" cy="236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500">
                <a:latin typeface="Arial" charset="0"/>
              </a:rPr>
              <a:t> Pta. </a:t>
            </a:r>
          </a:p>
          <a:p>
            <a:pPr>
              <a:lnSpc>
                <a:spcPct val="40000"/>
              </a:lnSpc>
              <a:spcBef>
                <a:spcPct val="50000"/>
              </a:spcBef>
            </a:pPr>
            <a:r>
              <a:rPr lang="es-ES_tradnl" sz="500">
                <a:latin typeface="Arial" charset="0"/>
              </a:rPr>
              <a:t>Quetrelquen</a:t>
            </a:r>
          </a:p>
        </p:txBody>
      </p:sp>
      <p:sp>
        <p:nvSpPr>
          <p:cNvPr id="2054" name="Text Box 23"/>
          <p:cNvSpPr txBox="1">
            <a:spLocks noChangeArrowheads="1"/>
          </p:cNvSpPr>
          <p:nvPr/>
        </p:nvSpPr>
        <p:spPr bwMode="auto">
          <a:xfrm>
            <a:off x="2246313" y="4703763"/>
            <a:ext cx="642937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I. Cochinos</a:t>
            </a:r>
          </a:p>
        </p:txBody>
      </p:sp>
      <p:sp>
        <p:nvSpPr>
          <p:cNvPr id="2055" name="Text Box 25"/>
          <p:cNvSpPr txBox="1">
            <a:spLocks noChangeArrowheads="1"/>
          </p:cNvSpPr>
          <p:nvPr/>
        </p:nvSpPr>
        <p:spPr bwMode="auto">
          <a:xfrm>
            <a:off x="965200" y="3524250"/>
            <a:ext cx="64293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Corona</a:t>
            </a:r>
          </a:p>
        </p:txBody>
      </p:sp>
      <p:sp>
        <p:nvSpPr>
          <p:cNvPr id="2056" name="Text Box 27"/>
          <p:cNvSpPr txBox="1">
            <a:spLocks noChangeArrowheads="1"/>
          </p:cNvSpPr>
          <p:nvPr/>
        </p:nvSpPr>
        <p:spPr bwMode="auto">
          <a:xfrm>
            <a:off x="1928813" y="1214438"/>
            <a:ext cx="85725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800" dirty="0" err="1">
                <a:latin typeface="Arial" charset="0"/>
              </a:rPr>
              <a:t>Ites</a:t>
            </a:r>
            <a:r>
              <a:rPr lang="es-ES_tradnl" sz="800" dirty="0">
                <a:latin typeface="Arial" charset="0"/>
              </a:rPr>
              <a:t>. </a:t>
            </a:r>
            <a:r>
              <a:rPr lang="es-ES_tradnl" sz="800" dirty="0" err="1">
                <a:latin typeface="Arial" charset="0"/>
              </a:rPr>
              <a:t>Carelmapu</a:t>
            </a:r>
            <a:endParaRPr lang="es-ES_tradnl" sz="800" dirty="0">
              <a:latin typeface="Arial" charset="0"/>
            </a:endParaRPr>
          </a:p>
        </p:txBody>
      </p:sp>
      <p:sp>
        <p:nvSpPr>
          <p:cNvPr id="2057" name="Text Box 33"/>
          <p:cNvSpPr txBox="1">
            <a:spLocks noChangeArrowheads="1"/>
          </p:cNvSpPr>
          <p:nvPr/>
        </p:nvSpPr>
        <p:spPr bwMode="auto">
          <a:xfrm>
            <a:off x="285750" y="3178175"/>
            <a:ext cx="785813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</a:t>
            </a:r>
            <a:r>
              <a:rPr lang="es-ES_tradnl" sz="600" dirty="0" err="1">
                <a:latin typeface="Arial" charset="0"/>
              </a:rPr>
              <a:t>Guapacho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2058" name="Text Box 34"/>
          <p:cNvSpPr txBox="1">
            <a:spLocks noChangeArrowheads="1"/>
          </p:cNvSpPr>
          <p:nvPr/>
        </p:nvSpPr>
        <p:spPr bwMode="auto">
          <a:xfrm>
            <a:off x="-82550" y="3457576"/>
            <a:ext cx="857250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</a:t>
            </a:r>
            <a:r>
              <a:rPr lang="es-ES_tradnl" sz="600" dirty="0" err="1">
                <a:latin typeface="Arial" charset="0"/>
              </a:rPr>
              <a:t>Huechucuicui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2059" name="Text Box 98"/>
          <p:cNvSpPr txBox="1">
            <a:spLocks noChangeArrowheads="1"/>
          </p:cNvSpPr>
          <p:nvPr/>
        </p:nvSpPr>
        <p:spPr bwMode="auto">
          <a:xfrm>
            <a:off x="785813" y="2786063"/>
            <a:ext cx="5302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1,4 Mn</a:t>
            </a:r>
          </a:p>
        </p:txBody>
      </p:sp>
      <p:sp>
        <p:nvSpPr>
          <p:cNvPr id="2060" name="AutoShape 144"/>
          <p:cNvSpPr>
            <a:spLocks noChangeArrowheads="1"/>
          </p:cNvSpPr>
          <p:nvPr/>
        </p:nvSpPr>
        <p:spPr bwMode="auto">
          <a:xfrm>
            <a:off x="4214813" y="4143375"/>
            <a:ext cx="77787" cy="76200"/>
          </a:xfrm>
          <a:prstGeom prst="plus">
            <a:avLst>
              <a:gd name="adj" fmla="val 35417"/>
            </a:avLst>
          </a:prstGeom>
          <a:solidFill>
            <a:schemeClr val="tx1"/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CL"/>
          </a:p>
        </p:txBody>
      </p:sp>
      <p:sp>
        <p:nvSpPr>
          <p:cNvPr id="2062" name="Text Box 194"/>
          <p:cNvSpPr txBox="1">
            <a:spLocks noChangeArrowheads="1"/>
          </p:cNvSpPr>
          <p:nvPr/>
        </p:nvSpPr>
        <p:spPr bwMode="auto">
          <a:xfrm>
            <a:off x="2462213" y="2166938"/>
            <a:ext cx="928687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Doña Sebastiana E.  DA5s</a:t>
            </a:r>
          </a:p>
        </p:txBody>
      </p:sp>
      <p:sp>
        <p:nvSpPr>
          <p:cNvPr id="2063" name="Text Box 195"/>
          <p:cNvSpPr txBox="1">
            <a:spLocks noChangeArrowheads="1"/>
          </p:cNvSpPr>
          <p:nvPr/>
        </p:nvSpPr>
        <p:spPr bwMode="auto">
          <a:xfrm>
            <a:off x="2281238" y="1857375"/>
            <a:ext cx="928687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Doña Sebastiana W. D5s</a:t>
            </a:r>
          </a:p>
        </p:txBody>
      </p:sp>
      <p:sp>
        <p:nvSpPr>
          <p:cNvPr id="2064" name="Text Box 202"/>
          <p:cNvSpPr txBox="1">
            <a:spLocks noChangeArrowheads="1"/>
          </p:cNvSpPr>
          <p:nvPr/>
        </p:nvSpPr>
        <p:spPr bwMode="auto">
          <a:xfrm>
            <a:off x="4643438" y="2428875"/>
            <a:ext cx="571500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</a:t>
            </a:r>
            <a:r>
              <a:rPr lang="es-ES_tradnl" sz="600" dirty="0" err="1">
                <a:latin typeface="Arial" charset="0"/>
              </a:rPr>
              <a:t>Lenqui</a:t>
            </a:r>
            <a:r>
              <a:rPr lang="es-ES_tradnl" sz="600" dirty="0">
                <a:latin typeface="Arial" charset="0"/>
              </a:rPr>
              <a:t> </a:t>
            </a:r>
            <a:r>
              <a:rPr lang="es-ES_tradnl" sz="600" dirty="0" smtClean="0">
                <a:latin typeface="Arial" charset="0"/>
              </a:rPr>
              <a:t>D12s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2065" name="Text Box 204"/>
          <p:cNvSpPr txBox="1">
            <a:spLocks noChangeArrowheads="1"/>
          </p:cNvSpPr>
          <p:nvPr/>
        </p:nvSpPr>
        <p:spPr bwMode="auto">
          <a:xfrm>
            <a:off x="6572250" y="2786063"/>
            <a:ext cx="714375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Barranco D12s</a:t>
            </a:r>
          </a:p>
        </p:txBody>
      </p:sp>
      <p:sp>
        <p:nvSpPr>
          <p:cNvPr id="2066" name="Text Box 215"/>
          <p:cNvSpPr txBox="1">
            <a:spLocks noChangeArrowheads="1"/>
          </p:cNvSpPr>
          <p:nvPr/>
        </p:nvSpPr>
        <p:spPr bwMode="auto">
          <a:xfrm>
            <a:off x="571500" y="4572000"/>
            <a:ext cx="628650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Ahui DR5s</a:t>
            </a:r>
          </a:p>
        </p:txBody>
      </p:sp>
      <p:sp>
        <p:nvSpPr>
          <p:cNvPr id="2067" name="Text Box 219"/>
          <p:cNvSpPr txBox="1">
            <a:spLocks noChangeArrowheads="1"/>
          </p:cNvSpPr>
          <p:nvPr/>
        </p:nvSpPr>
        <p:spPr bwMode="auto">
          <a:xfrm>
            <a:off x="1714500" y="5357813"/>
            <a:ext cx="714375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Colorada  D5s</a:t>
            </a:r>
          </a:p>
        </p:txBody>
      </p:sp>
      <p:sp>
        <p:nvSpPr>
          <p:cNvPr id="2068" name="Text Box 222"/>
          <p:cNvSpPr txBox="1">
            <a:spLocks noChangeArrowheads="1"/>
          </p:cNvSpPr>
          <p:nvPr/>
        </p:nvSpPr>
        <p:spPr bwMode="auto">
          <a:xfrm>
            <a:off x="5286375" y="4071938"/>
            <a:ext cx="785813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San Gallan D10s</a:t>
            </a:r>
          </a:p>
        </p:txBody>
      </p:sp>
      <p:sp>
        <p:nvSpPr>
          <p:cNvPr id="2069" name="Text Box 230"/>
          <p:cNvSpPr txBox="1">
            <a:spLocks noChangeArrowheads="1"/>
          </p:cNvSpPr>
          <p:nvPr/>
        </p:nvSpPr>
        <p:spPr bwMode="auto">
          <a:xfrm>
            <a:off x="6357938" y="4929188"/>
            <a:ext cx="785812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Tres Cruces D15s</a:t>
            </a:r>
          </a:p>
        </p:txBody>
      </p:sp>
      <p:sp>
        <p:nvSpPr>
          <p:cNvPr id="2070" name="Text Box 236"/>
          <p:cNvSpPr txBox="1">
            <a:spLocks noChangeArrowheads="1"/>
          </p:cNvSpPr>
          <p:nvPr/>
        </p:nvSpPr>
        <p:spPr bwMode="auto">
          <a:xfrm>
            <a:off x="7286625" y="3143250"/>
            <a:ext cx="714375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Coronel DV3s</a:t>
            </a:r>
          </a:p>
        </p:txBody>
      </p:sp>
      <p:sp>
        <p:nvSpPr>
          <p:cNvPr id="2071" name="Text Box 269"/>
          <p:cNvSpPr txBox="1">
            <a:spLocks noChangeArrowheads="1"/>
          </p:cNvSpPr>
          <p:nvPr/>
        </p:nvSpPr>
        <p:spPr bwMode="auto">
          <a:xfrm>
            <a:off x="1714500" y="6162675"/>
            <a:ext cx="327977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1600">
                <a:latin typeface="Arial" charset="0"/>
              </a:rPr>
              <a:t>I S L A     C H I L O É </a:t>
            </a:r>
          </a:p>
        </p:txBody>
      </p:sp>
      <p:sp>
        <p:nvSpPr>
          <p:cNvPr id="2072" name="Line 279"/>
          <p:cNvSpPr>
            <a:spLocks noChangeShapeType="1"/>
          </p:cNvSpPr>
          <p:nvPr/>
        </p:nvSpPr>
        <p:spPr bwMode="auto">
          <a:xfrm>
            <a:off x="608013" y="2976563"/>
            <a:ext cx="457200" cy="4524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MX"/>
          </a:p>
        </p:txBody>
      </p:sp>
      <p:sp>
        <p:nvSpPr>
          <p:cNvPr id="2073" name="Text Box 220"/>
          <p:cNvSpPr txBox="1">
            <a:spLocks noChangeArrowheads="1"/>
          </p:cNvSpPr>
          <p:nvPr/>
        </p:nvSpPr>
        <p:spPr bwMode="auto">
          <a:xfrm>
            <a:off x="5786438" y="4572000"/>
            <a:ext cx="785812" cy="2857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Roca Remolinos                     GrDR(2+1)14s</a:t>
            </a:r>
          </a:p>
        </p:txBody>
      </p:sp>
      <p:sp>
        <p:nvSpPr>
          <p:cNvPr id="2074" name="Text Box 331"/>
          <p:cNvSpPr txBox="1">
            <a:spLocks noChangeArrowheads="1"/>
          </p:cNvSpPr>
          <p:nvPr/>
        </p:nvSpPr>
        <p:spPr bwMode="auto">
          <a:xfrm>
            <a:off x="3868738" y="2678113"/>
            <a:ext cx="857250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600">
                <a:latin typeface="Arial" charset="0"/>
                <a:cs typeface="Arial" charset="0"/>
              </a:rPr>
              <a:t>Rda.Carelmapu</a:t>
            </a:r>
          </a:p>
        </p:txBody>
      </p:sp>
      <p:sp>
        <p:nvSpPr>
          <p:cNvPr id="2075" name="Line 332"/>
          <p:cNvSpPr>
            <a:spLocks noChangeShapeType="1"/>
          </p:cNvSpPr>
          <p:nvPr/>
        </p:nvSpPr>
        <p:spPr bwMode="auto">
          <a:xfrm flipH="1">
            <a:off x="3714750" y="2571750"/>
            <a:ext cx="285750" cy="2143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MX"/>
          </a:p>
        </p:txBody>
      </p:sp>
      <p:cxnSp>
        <p:nvCxnSpPr>
          <p:cNvPr id="2076" name="202 Conector recto de flecha"/>
          <p:cNvCxnSpPr>
            <a:cxnSpLocks noChangeShapeType="1"/>
            <a:stCxn id="2063" idx="1"/>
          </p:cNvCxnSpPr>
          <p:nvPr/>
        </p:nvCxnSpPr>
        <p:spPr bwMode="auto">
          <a:xfrm rot="10800000" flipV="1">
            <a:off x="2106613" y="1995488"/>
            <a:ext cx="174625" cy="398462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77" name="204 Conector recto de flecha"/>
          <p:cNvCxnSpPr>
            <a:cxnSpLocks noChangeShapeType="1"/>
            <a:stCxn id="2062" idx="1"/>
          </p:cNvCxnSpPr>
          <p:nvPr/>
        </p:nvCxnSpPr>
        <p:spPr bwMode="auto">
          <a:xfrm rot="10800000" flipV="1">
            <a:off x="2320925" y="2305050"/>
            <a:ext cx="141288" cy="12382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78" name="207 Conector recto de flecha"/>
          <p:cNvCxnSpPr>
            <a:cxnSpLocks noChangeShapeType="1"/>
          </p:cNvCxnSpPr>
          <p:nvPr/>
        </p:nvCxnSpPr>
        <p:spPr bwMode="auto">
          <a:xfrm rot="5400000" flipH="1" flipV="1">
            <a:off x="538163" y="3390900"/>
            <a:ext cx="500062" cy="719138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79" name="210 Conector recto de flecha"/>
          <p:cNvCxnSpPr>
            <a:cxnSpLocks noChangeShapeType="1"/>
            <a:stCxn id="2067" idx="0"/>
          </p:cNvCxnSpPr>
          <p:nvPr/>
        </p:nvCxnSpPr>
        <p:spPr bwMode="auto">
          <a:xfrm rot="5400000" flipH="1" flipV="1">
            <a:off x="2019301" y="5162550"/>
            <a:ext cx="247650" cy="14287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80" name="212 Conector recto de flecha"/>
          <p:cNvCxnSpPr>
            <a:cxnSpLocks noChangeShapeType="1"/>
            <a:stCxn id="2068" idx="0"/>
          </p:cNvCxnSpPr>
          <p:nvPr/>
        </p:nvCxnSpPr>
        <p:spPr bwMode="auto">
          <a:xfrm rot="5400000" flipH="1" flipV="1">
            <a:off x="5909469" y="3694906"/>
            <a:ext cx="147638" cy="60642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81" name="214 Conector recto de flecha"/>
          <p:cNvCxnSpPr>
            <a:cxnSpLocks noChangeShapeType="1"/>
            <a:stCxn id="2073" idx="0"/>
          </p:cNvCxnSpPr>
          <p:nvPr/>
        </p:nvCxnSpPr>
        <p:spPr bwMode="auto">
          <a:xfrm rot="5400000" flipH="1" flipV="1">
            <a:off x="5983288" y="4054475"/>
            <a:ext cx="714375" cy="32067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82" name="223 Conector recto de flecha"/>
          <p:cNvCxnSpPr>
            <a:cxnSpLocks noChangeShapeType="1"/>
            <a:stCxn id="2069" idx="0"/>
          </p:cNvCxnSpPr>
          <p:nvPr/>
        </p:nvCxnSpPr>
        <p:spPr bwMode="auto">
          <a:xfrm rot="5400000" flipH="1" flipV="1">
            <a:off x="6769100" y="4411663"/>
            <a:ext cx="500063" cy="534987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83" name="225 Conector recto de flecha"/>
          <p:cNvCxnSpPr>
            <a:cxnSpLocks noChangeShapeType="1"/>
            <a:stCxn id="2066" idx="0"/>
          </p:cNvCxnSpPr>
          <p:nvPr/>
        </p:nvCxnSpPr>
        <p:spPr bwMode="auto">
          <a:xfrm rot="5400000" flipH="1" flipV="1">
            <a:off x="1019175" y="4162425"/>
            <a:ext cx="276225" cy="54292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grpSp>
        <p:nvGrpSpPr>
          <p:cNvPr id="2" name="226 Grupo"/>
          <p:cNvGrpSpPr>
            <a:grpSpLocks/>
          </p:cNvGrpSpPr>
          <p:nvPr/>
        </p:nvGrpSpPr>
        <p:grpSpPr bwMode="auto">
          <a:xfrm>
            <a:off x="2357438" y="3751263"/>
            <a:ext cx="1000125" cy="762000"/>
            <a:chOff x="3643311" y="4250541"/>
            <a:chExt cx="1000137" cy="761901"/>
          </a:xfrm>
        </p:grpSpPr>
        <p:sp>
          <p:nvSpPr>
            <p:cNvPr id="2447" name="Text Box 215"/>
            <p:cNvSpPr txBox="1">
              <a:spLocks noChangeArrowheads="1"/>
            </p:cNvSpPr>
            <p:nvPr/>
          </p:nvSpPr>
          <p:spPr bwMode="auto">
            <a:xfrm>
              <a:off x="3786187" y="4643243"/>
              <a:ext cx="857261" cy="369199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s-ES_tradnl" sz="600">
                  <a:latin typeface="Arial" charset="0"/>
                </a:rPr>
                <a:t>Banco Inglés GrD(9)15s                             Sñ Cardinal Weste</a:t>
              </a:r>
            </a:p>
          </p:txBody>
        </p:sp>
        <p:cxnSp>
          <p:nvCxnSpPr>
            <p:cNvPr id="2448" name="229 Conector recto de flecha"/>
            <p:cNvCxnSpPr>
              <a:cxnSpLocks noChangeShapeType="1"/>
              <a:stCxn id="2447" idx="0"/>
            </p:cNvCxnSpPr>
            <p:nvPr/>
          </p:nvCxnSpPr>
          <p:spPr bwMode="auto">
            <a:xfrm rot="16200000" flipV="1">
              <a:off x="3732715" y="4161137"/>
              <a:ext cx="392702" cy="571509"/>
            </a:xfrm>
            <a:prstGeom prst="straightConnector1">
              <a:avLst/>
            </a:prstGeom>
            <a:noFill/>
            <a:ln w="12700" algn="ctr">
              <a:solidFill>
                <a:schemeClr val="tx1"/>
              </a:solidFill>
              <a:round/>
              <a:headEnd/>
              <a:tailEnd type="triangle" w="med" len="med"/>
            </a:ln>
          </p:spPr>
        </p:cxnSp>
      </p:grpSp>
      <p:sp>
        <p:nvSpPr>
          <p:cNvPr id="2089" name="Text Box 191"/>
          <p:cNvSpPr txBox="1">
            <a:spLocks noChangeArrowheads="1"/>
          </p:cNvSpPr>
          <p:nvPr/>
        </p:nvSpPr>
        <p:spPr bwMode="auto">
          <a:xfrm>
            <a:off x="1571604" y="2714620"/>
            <a:ext cx="534987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700" b="1" dirty="0" err="1">
                <a:solidFill>
                  <a:srgbClr val="0070C0"/>
                </a:solidFill>
                <a:latin typeface="Arial" charset="0"/>
              </a:rPr>
              <a:t>Dc</a:t>
            </a:r>
            <a:r>
              <a:rPr lang="es-ES_tradnl" sz="700" b="1" dirty="0">
                <a:solidFill>
                  <a:srgbClr val="0070C0"/>
                </a:solidFill>
                <a:latin typeface="Arial" charset="0"/>
              </a:rPr>
              <a:t>: </a:t>
            </a:r>
            <a:r>
              <a:rPr lang="es-ES_tradnl" sz="700" b="1" dirty="0" smtClean="0">
                <a:solidFill>
                  <a:srgbClr val="0070C0"/>
                </a:solidFill>
                <a:latin typeface="Arial" charset="0"/>
              </a:rPr>
              <a:t>056°</a:t>
            </a:r>
            <a:endParaRPr lang="es-ES_tradnl" sz="600" b="1" dirty="0">
              <a:solidFill>
                <a:srgbClr val="0070C0"/>
              </a:solidFill>
              <a:latin typeface="Arial" charset="0"/>
            </a:endParaRPr>
          </a:p>
        </p:txBody>
      </p:sp>
      <p:cxnSp>
        <p:nvCxnSpPr>
          <p:cNvPr id="2090" name="243 Conector recto de flecha"/>
          <p:cNvCxnSpPr>
            <a:cxnSpLocks noChangeShapeType="1"/>
          </p:cNvCxnSpPr>
          <p:nvPr/>
        </p:nvCxnSpPr>
        <p:spPr bwMode="auto">
          <a:xfrm rot="16200000" flipH="1">
            <a:off x="1059657" y="3702843"/>
            <a:ext cx="1619250" cy="404813"/>
          </a:xfrm>
          <a:prstGeom prst="straightConnector1">
            <a:avLst/>
          </a:prstGeom>
          <a:noFill/>
          <a:ln w="12700" algn="ctr">
            <a:solidFill>
              <a:srgbClr val="0070C0"/>
            </a:solidFill>
            <a:prstDash val="dashDot"/>
            <a:round/>
            <a:headEnd/>
            <a:tailEnd type="triangle" w="med" len="med"/>
          </a:ln>
        </p:spPr>
      </p:cxnSp>
      <p:sp>
        <p:nvSpPr>
          <p:cNvPr id="168" name="167 Arco"/>
          <p:cNvSpPr/>
          <p:nvPr/>
        </p:nvSpPr>
        <p:spPr bwMode="auto">
          <a:xfrm rot="5104892">
            <a:off x="1450182" y="3609181"/>
            <a:ext cx="1200150" cy="1058863"/>
          </a:xfrm>
          <a:prstGeom prst="arc">
            <a:avLst>
              <a:gd name="adj1" fmla="val 19077652"/>
              <a:gd name="adj2" fmla="val 1197957"/>
            </a:avLst>
          </a:prstGeom>
          <a:noFill/>
          <a:ln w="9525" cap="flat" cmpd="sng" algn="ctr">
            <a:solidFill>
              <a:srgbClr val="0070C0"/>
            </a:solidFill>
            <a:prstDash val="dashDot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/>
          </a:p>
        </p:txBody>
      </p:sp>
      <p:sp>
        <p:nvSpPr>
          <p:cNvPr id="2092" name="Text Box 191"/>
          <p:cNvSpPr txBox="1">
            <a:spLocks noChangeArrowheads="1"/>
          </p:cNvSpPr>
          <p:nvPr/>
        </p:nvSpPr>
        <p:spPr bwMode="auto">
          <a:xfrm>
            <a:off x="1417638" y="3857625"/>
            <a:ext cx="534987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700" b="1" dirty="0" smtClean="0">
                <a:solidFill>
                  <a:srgbClr val="0070C0"/>
                </a:solidFill>
                <a:latin typeface="Arial" charset="0"/>
              </a:rPr>
              <a:t>5,28 </a:t>
            </a:r>
            <a:r>
              <a:rPr lang="es-ES_tradnl" sz="700" b="1" dirty="0">
                <a:solidFill>
                  <a:srgbClr val="0070C0"/>
                </a:solidFill>
                <a:latin typeface="Arial" charset="0"/>
              </a:rPr>
              <a:t>Mn</a:t>
            </a:r>
            <a:endParaRPr lang="es-ES_tradnl" sz="600" b="1" dirty="0">
              <a:solidFill>
                <a:srgbClr val="0070C0"/>
              </a:solidFill>
              <a:latin typeface="Arial" charset="0"/>
            </a:endParaRPr>
          </a:p>
        </p:txBody>
      </p:sp>
      <p:cxnSp>
        <p:nvCxnSpPr>
          <p:cNvPr id="2094" name="251 Conector recto de flecha"/>
          <p:cNvCxnSpPr>
            <a:cxnSpLocks noChangeShapeType="1"/>
          </p:cNvCxnSpPr>
          <p:nvPr/>
        </p:nvCxnSpPr>
        <p:spPr bwMode="auto">
          <a:xfrm flipV="1">
            <a:off x="3143250" y="2857496"/>
            <a:ext cx="285742" cy="142880"/>
          </a:xfrm>
          <a:prstGeom prst="straightConnector1">
            <a:avLst/>
          </a:prstGeom>
          <a:noFill/>
          <a:ln w="12700" algn="ctr">
            <a:solidFill>
              <a:srgbClr val="0070C0"/>
            </a:solidFill>
            <a:prstDash val="dashDot"/>
            <a:round/>
            <a:headEnd/>
            <a:tailEnd type="triangle" w="med" len="med"/>
          </a:ln>
        </p:spPr>
      </p:cxnSp>
      <p:cxnSp>
        <p:nvCxnSpPr>
          <p:cNvPr id="2095" name="254 Conector recto de flecha"/>
          <p:cNvCxnSpPr>
            <a:cxnSpLocks noChangeShapeType="1"/>
          </p:cNvCxnSpPr>
          <p:nvPr/>
        </p:nvCxnSpPr>
        <p:spPr bwMode="auto">
          <a:xfrm rot="5400000" flipH="1" flipV="1">
            <a:off x="4394994" y="3118644"/>
            <a:ext cx="344487" cy="85725"/>
          </a:xfrm>
          <a:prstGeom prst="straightConnector1">
            <a:avLst/>
          </a:prstGeom>
          <a:noFill/>
          <a:ln w="12700" algn="ctr">
            <a:solidFill>
              <a:srgbClr val="0070C0"/>
            </a:solidFill>
            <a:prstDash val="dash"/>
            <a:round/>
            <a:headEnd/>
            <a:tailEnd type="stealth" w="med" len="med"/>
          </a:ln>
        </p:spPr>
      </p:cxnSp>
      <p:sp>
        <p:nvSpPr>
          <p:cNvPr id="2096" name="Text Box 191"/>
          <p:cNvSpPr txBox="1">
            <a:spLocks noChangeArrowheads="1"/>
          </p:cNvSpPr>
          <p:nvPr/>
        </p:nvSpPr>
        <p:spPr bwMode="auto">
          <a:xfrm>
            <a:off x="2657475" y="2636912"/>
            <a:ext cx="534988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700" b="1" dirty="0" err="1">
                <a:solidFill>
                  <a:srgbClr val="0070C0"/>
                </a:solidFill>
                <a:latin typeface="Arial" charset="0"/>
              </a:rPr>
              <a:t>Dc</a:t>
            </a:r>
            <a:r>
              <a:rPr lang="es-ES_tradnl" sz="700" b="1" dirty="0">
                <a:solidFill>
                  <a:srgbClr val="0070C0"/>
                </a:solidFill>
                <a:latin typeface="Arial" charset="0"/>
              </a:rPr>
              <a:t>: </a:t>
            </a:r>
            <a:r>
              <a:rPr lang="es-ES_tradnl" sz="700" b="1" dirty="0" smtClean="0">
                <a:solidFill>
                  <a:srgbClr val="0070C0"/>
                </a:solidFill>
                <a:latin typeface="Arial" charset="0"/>
              </a:rPr>
              <a:t>322°</a:t>
            </a:r>
            <a:endParaRPr lang="es-ES_tradnl" sz="600" b="1" dirty="0">
              <a:solidFill>
                <a:srgbClr val="0070C0"/>
              </a:solidFill>
              <a:latin typeface="Arial" charset="0"/>
            </a:endParaRPr>
          </a:p>
        </p:txBody>
      </p:sp>
      <p:cxnSp>
        <p:nvCxnSpPr>
          <p:cNvPr id="2097" name="260 Conector recto de flecha"/>
          <p:cNvCxnSpPr>
            <a:cxnSpLocks noChangeShapeType="1"/>
            <a:stCxn id="2064" idx="2"/>
          </p:cNvCxnSpPr>
          <p:nvPr/>
        </p:nvCxnSpPr>
        <p:spPr bwMode="auto">
          <a:xfrm rot="5400000">
            <a:off x="4745833" y="2674143"/>
            <a:ext cx="152398" cy="214312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98" name="266 Conector recto de flecha"/>
          <p:cNvCxnSpPr>
            <a:cxnSpLocks noChangeShapeType="1"/>
            <a:stCxn id="2065" idx="2"/>
          </p:cNvCxnSpPr>
          <p:nvPr/>
        </p:nvCxnSpPr>
        <p:spPr bwMode="auto">
          <a:xfrm rot="16200000" flipH="1">
            <a:off x="6781801" y="3209925"/>
            <a:ext cx="366712" cy="71437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99" name="268 Conector recto de flecha"/>
          <p:cNvCxnSpPr>
            <a:cxnSpLocks noChangeShapeType="1"/>
            <a:stCxn id="2070" idx="2"/>
          </p:cNvCxnSpPr>
          <p:nvPr/>
        </p:nvCxnSpPr>
        <p:spPr bwMode="auto">
          <a:xfrm rot="5400000">
            <a:off x="7327106" y="3405982"/>
            <a:ext cx="303213" cy="330200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100" name="275 Conector recto de flecha"/>
          <p:cNvCxnSpPr>
            <a:cxnSpLocks noChangeShapeType="1"/>
            <a:endCxn id="2417" idx="3"/>
          </p:cNvCxnSpPr>
          <p:nvPr/>
        </p:nvCxnSpPr>
        <p:spPr bwMode="auto">
          <a:xfrm flipV="1">
            <a:off x="1682749" y="2739206"/>
            <a:ext cx="414339" cy="404045"/>
          </a:xfrm>
          <a:prstGeom prst="straightConnector1">
            <a:avLst/>
          </a:prstGeom>
          <a:noFill/>
          <a:ln w="12700" algn="ctr">
            <a:solidFill>
              <a:srgbClr val="0070C0"/>
            </a:solidFill>
            <a:prstDash val="dashDot"/>
            <a:round/>
            <a:headEnd/>
            <a:tailEnd type="triangle" w="med" len="med"/>
          </a:ln>
        </p:spPr>
      </p:cxnSp>
      <p:sp>
        <p:nvSpPr>
          <p:cNvPr id="186" name="185 Arco"/>
          <p:cNvSpPr/>
          <p:nvPr/>
        </p:nvSpPr>
        <p:spPr bwMode="auto">
          <a:xfrm rot="308453">
            <a:off x="2898167" y="2638379"/>
            <a:ext cx="572278" cy="694941"/>
          </a:xfrm>
          <a:prstGeom prst="arc">
            <a:avLst>
              <a:gd name="adj1" fmla="val 16323175"/>
              <a:gd name="adj2" fmla="val 185969"/>
            </a:avLst>
          </a:prstGeom>
          <a:noFill/>
          <a:ln w="12700" cap="flat" cmpd="sng" algn="ctr">
            <a:solidFill>
              <a:srgbClr val="0070C0"/>
            </a:solidFill>
            <a:prstDash val="dashDot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/>
          </a:p>
        </p:txBody>
      </p:sp>
      <p:cxnSp>
        <p:nvCxnSpPr>
          <p:cNvPr id="2102" name="280 Conector recto de flecha"/>
          <p:cNvCxnSpPr>
            <a:cxnSpLocks noChangeShapeType="1"/>
            <a:endCxn id="375" idx="2"/>
          </p:cNvCxnSpPr>
          <p:nvPr/>
        </p:nvCxnSpPr>
        <p:spPr bwMode="auto">
          <a:xfrm rot="10800000">
            <a:off x="2899049" y="2784715"/>
            <a:ext cx="244203" cy="230480"/>
          </a:xfrm>
          <a:prstGeom prst="straightConnector1">
            <a:avLst/>
          </a:prstGeom>
          <a:noFill/>
          <a:ln w="12700" algn="ctr">
            <a:solidFill>
              <a:srgbClr val="0070C0"/>
            </a:solidFill>
            <a:prstDash val="dash"/>
            <a:round/>
            <a:headEnd/>
            <a:tailEnd type="stealth" w="med" len="med"/>
          </a:ln>
        </p:spPr>
      </p:cxnSp>
      <p:sp>
        <p:nvSpPr>
          <p:cNvPr id="2103" name="Text Box 191"/>
          <p:cNvSpPr txBox="1">
            <a:spLocks noChangeArrowheads="1"/>
          </p:cNvSpPr>
          <p:nvPr/>
        </p:nvSpPr>
        <p:spPr bwMode="auto">
          <a:xfrm>
            <a:off x="4133850" y="3019425"/>
            <a:ext cx="534988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700" b="1" dirty="0" err="1">
                <a:solidFill>
                  <a:srgbClr val="0070C0"/>
                </a:solidFill>
                <a:latin typeface="Arial" charset="0"/>
              </a:rPr>
              <a:t>Dc</a:t>
            </a:r>
            <a:r>
              <a:rPr lang="es-ES_tradnl" sz="700" b="1" dirty="0">
                <a:solidFill>
                  <a:srgbClr val="0070C0"/>
                </a:solidFill>
                <a:latin typeface="Arial" charset="0"/>
              </a:rPr>
              <a:t>: </a:t>
            </a:r>
            <a:r>
              <a:rPr lang="es-ES_tradnl" sz="700" b="1" dirty="0" smtClean="0">
                <a:solidFill>
                  <a:srgbClr val="0070C0"/>
                </a:solidFill>
                <a:latin typeface="Arial" charset="0"/>
              </a:rPr>
              <a:t>011°</a:t>
            </a:r>
            <a:endParaRPr lang="es-ES_tradnl" sz="600" b="1" dirty="0">
              <a:solidFill>
                <a:srgbClr val="0070C0"/>
              </a:solidFill>
              <a:latin typeface="Arial" charset="0"/>
            </a:endParaRPr>
          </a:p>
        </p:txBody>
      </p:sp>
      <p:sp>
        <p:nvSpPr>
          <p:cNvPr id="2105" name="Line 294"/>
          <p:cNvSpPr>
            <a:spLocks noChangeShapeType="1"/>
          </p:cNvSpPr>
          <p:nvPr/>
        </p:nvSpPr>
        <p:spPr bwMode="auto">
          <a:xfrm rot="-10542813" flipH="1" flipV="1">
            <a:off x="1292168" y="2151648"/>
            <a:ext cx="234950" cy="177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MX"/>
          </a:p>
        </p:txBody>
      </p:sp>
      <p:sp>
        <p:nvSpPr>
          <p:cNvPr id="2106" name="Line 295"/>
          <p:cNvSpPr>
            <a:spLocks noChangeShapeType="1"/>
          </p:cNvSpPr>
          <p:nvPr/>
        </p:nvSpPr>
        <p:spPr bwMode="auto">
          <a:xfrm rot="10594017" flipH="1">
            <a:off x="2919226" y="3448054"/>
            <a:ext cx="223953" cy="4571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MX"/>
          </a:p>
        </p:txBody>
      </p:sp>
      <p:sp>
        <p:nvSpPr>
          <p:cNvPr id="2107" name="Line 295"/>
          <p:cNvSpPr>
            <a:spLocks noChangeShapeType="1"/>
          </p:cNvSpPr>
          <p:nvPr/>
        </p:nvSpPr>
        <p:spPr bwMode="auto">
          <a:xfrm rot="10594017" flipH="1" flipV="1">
            <a:off x="3717922" y="3720963"/>
            <a:ext cx="210809" cy="11245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MX"/>
          </a:p>
        </p:txBody>
      </p:sp>
      <p:sp>
        <p:nvSpPr>
          <p:cNvPr id="2108" name="Line 295"/>
          <p:cNvSpPr>
            <a:spLocks noChangeShapeType="1"/>
          </p:cNvSpPr>
          <p:nvPr/>
        </p:nvSpPr>
        <p:spPr bwMode="auto">
          <a:xfrm rot="10594017" flipH="1" flipV="1">
            <a:off x="5859390" y="2592981"/>
            <a:ext cx="282742" cy="5872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MX"/>
          </a:p>
        </p:txBody>
      </p:sp>
      <p:sp>
        <p:nvSpPr>
          <p:cNvPr id="225" name="224 CuadroTexto"/>
          <p:cNvSpPr txBox="1"/>
          <p:nvPr/>
        </p:nvSpPr>
        <p:spPr>
          <a:xfrm>
            <a:off x="6786563" y="214313"/>
            <a:ext cx="2219325" cy="9239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Canal Chacao W-E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Carta n° 7210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Oficial Pilotaje</a:t>
            </a:r>
            <a:endParaRPr lang="es-CL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43" name="242 Elipse"/>
          <p:cNvSpPr/>
          <p:nvPr/>
        </p:nvSpPr>
        <p:spPr bwMode="auto">
          <a:xfrm>
            <a:off x="3175000" y="2963863"/>
            <a:ext cx="71438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244" name="243 Elipse"/>
          <p:cNvSpPr/>
          <p:nvPr/>
        </p:nvSpPr>
        <p:spPr bwMode="auto">
          <a:xfrm>
            <a:off x="1679575" y="3111500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grpSp>
        <p:nvGrpSpPr>
          <p:cNvPr id="3" name="307 Grupo"/>
          <p:cNvGrpSpPr>
            <a:grpSpLocks/>
          </p:cNvGrpSpPr>
          <p:nvPr/>
        </p:nvGrpSpPr>
        <p:grpSpPr bwMode="auto">
          <a:xfrm>
            <a:off x="142844" y="1571615"/>
            <a:ext cx="8786845" cy="3500447"/>
            <a:chOff x="143629" y="1571062"/>
            <a:chExt cx="8786089" cy="3501012"/>
          </a:xfrm>
        </p:grpSpPr>
        <p:cxnSp>
          <p:nvCxnSpPr>
            <p:cNvPr id="2440" name="237 Conector recto"/>
            <p:cNvCxnSpPr>
              <a:cxnSpLocks noChangeShapeType="1"/>
            </p:cNvCxnSpPr>
            <p:nvPr/>
          </p:nvCxnSpPr>
          <p:spPr bwMode="auto">
            <a:xfrm rot="16200000" flipH="1">
              <a:off x="137118" y="1577573"/>
              <a:ext cx="1583873" cy="1570851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441" name="239 Conector recto"/>
            <p:cNvCxnSpPr>
              <a:cxnSpLocks noChangeShapeType="1"/>
            </p:cNvCxnSpPr>
            <p:nvPr/>
          </p:nvCxnSpPr>
          <p:spPr bwMode="auto">
            <a:xfrm flipV="1">
              <a:off x="1714480" y="3000372"/>
              <a:ext cx="1500198" cy="154564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442" name="293 Conector recto"/>
            <p:cNvCxnSpPr>
              <a:cxnSpLocks noChangeShapeType="1"/>
            </p:cNvCxnSpPr>
            <p:nvPr/>
          </p:nvCxnSpPr>
          <p:spPr bwMode="auto">
            <a:xfrm>
              <a:off x="3214678" y="3000372"/>
              <a:ext cx="1357322" cy="35719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443" name="298 Conector recto"/>
            <p:cNvCxnSpPr>
              <a:cxnSpLocks noChangeShapeType="1"/>
            </p:cNvCxnSpPr>
            <p:nvPr/>
          </p:nvCxnSpPr>
          <p:spPr bwMode="auto">
            <a:xfrm>
              <a:off x="6600880" y="3690668"/>
              <a:ext cx="2328838" cy="1381406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</p:grpSp>
      <p:cxnSp>
        <p:nvCxnSpPr>
          <p:cNvPr id="2117" name="309 Conector recto"/>
          <p:cNvCxnSpPr>
            <a:cxnSpLocks noChangeShapeType="1"/>
          </p:cNvCxnSpPr>
          <p:nvPr/>
        </p:nvCxnSpPr>
        <p:spPr bwMode="auto">
          <a:xfrm flipV="1">
            <a:off x="2071688" y="2857500"/>
            <a:ext cx="642937" cy="7143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2118" name="Text Box 197"/>
          <p:cNvSpPr txBox="1">
            <a:spLocks noChangeArrowheads="1"/>
          </p:cNvSpPr>
          <p:nvPr/>
        </p:nvSpPr>
        <p:spPr bwMode="auto">
          <a:xfrm>
            <a:off x="3643313" y="2357438"/>
            <a:ext cx="714375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Bajo Colo-Colo  DV5s</a:t>
            </a:r>
          </a:p>
        </p:txBody>
      </p:sp>
      <p:cxnSp>
        <p:nvCxnSpPr>
          <p:cNvPr id="2119" name="315 Conector recto"/>
          <p:cNvCxnSpPr>
            <a:cxnSpLocks noChangeShapeType="1"/>
          </p:cNvCxnSpPr>
          <p:nvPr/>
        </p:nvCxnSpPr>
        <p:spPr bwMode="auto">
          <a:xfrm flipV="1">
            <a:off x="1643047" y="3065463"/>
            <a:ext cx="642937" cy="71437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sysDash"/>
            <a:round/>
            <a:headEnd/>
            <a:tailEnd/>
          </a:ln>
        </p:spPr>
      </p:cxnSp>
      <p:sp>
        <p:nvSpPr>
          <p:cNvPr id="2121" name="Text Box 183"/>
          <p:cNvSpPr txBox="1">
            <a:spLocks noChangeArrowheads="1"/>
          </p:cNvSpPr>
          <p:nvPr/>
        </p:nvSpPr>
        <p:spPr bwMode="auto">
          <a:xfrm>
            <a:off x="1163618" y="3100387"/>
            <a:ext cx="693738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 err="1" smtClean="0">
                <a:solidFill>
                  <a:srgbClr val="0070C0"/>
                </a:solidFill>
                <a:latin typeface="Arial" charset="0"/>
              </a:rPr>
              <a:t>Pc</a:t>
            </a:r>
            <a:r>
              <a:rPr lang="es-ES_tradnl" sz="600" b="1" dirty="0" smtClean="0">
                <a:solidFill>
                  <a:srgbClr val="0070C0"/>
                </a:solidFill>
                <a:latin typeface="Arial" charset="0"/>
              </a:rPr>
              <a:t> 1,05`</a:t>
            </a:r>
            <a:endParaRPr lang="es-ES_tradnl" sz="600" b="1" dirty="0">
              <a:solidFill>
                <a:srgbClr val="0070C0"/>
              </a:solidFill>
              <a:latin typeface="Arial" charset="0"/>
            </a:endParaRPr>
          </a:p>
        </p:txBody>
      </p:sp>
      <p:sp>
        <p:nvSpPr>
          <p:cNvPr id="2122" name="Text Box 98"/>
          <p:cNvSpPr txBox="1">
            <a:spLocks noChangeArrowheads="1"/>
          </p:cNvSpPr>
          <p:nvPr/>
        </p:nvSpPr>
        <p:spPr bwMode="auto">
          <a:xfrm>
            <a:off x="2143125" y="2897188"/>
            <a:ext cx="5302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7,8 c</a:t>
            </a:r>
          </a:p>
        </p:txBody>
      </p:sp>
      <p:sp>
        <p:nvSpPr>
          <p:cNvPr id="2123" name="Text Box 205"/>
          <p:cNvSpPr txBox="1">
            <a:spLocks noChangeArrowheads="1"/>
          </p:cNvSpPr>
          <p:nvPr/>
        </p:nvSpPr>
        <p:spPr bwMode="auto">
          <a:xfrm>
            <a:off x="142875" y="3786188"/>
            <a:ext cx="857250" cy="50783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Corona           D10s                          </a:t>
            </a:r>
            <a:r>
              <a:rPr lang="es-ES_tradnl" sz="600" dirty="0" err="1">
                <a:latin typeface="Arial" charset="0"/>
              </a:rPr>
              <a:t>Sñ</a:t>
            </a:r>
            <a:r>
              <a:rPr lang="es-ES_tradnl" sz="600" dirty="0">
                <a:latin typeface="Arial" charset="0"/>
              </a:rPr>
              <a:t> </a:t>
            </a:r>
            <a:r>
              <a:rPr lang="es-ES_tradnl" sz="600" dirty="0" smtClean="0">
                <a:latin typeface="Arial" charset="0"/>
              </a:rPr>
              <a:t>Niebla(2)30s</a:t>
            </a:r>
          </a:p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RACON “o”</a:t>
            </a:r>
            <a:endParaRPr lang="es-ES_tradnl" sz="600" dirty="0">
              <a:latin typeface="Arial" charset="0"/>
            </a:endParaRPr>
          </a:p>
        </p:txBody>
      </p:sp>
      <p:cxnSp>
        <p:nvCxnSpPr>
          <p:cNvPr id="2124" name="348 Conector recto"/>
          <p:cNvCxnSpPr>
            <a:cxnSpLocks noChangeShapeType="1"/>
          </p:cNvCxnSpPr>
          <p:nvPr/>
        </p:nvCxnSpPr>
        <p:spPr bwMode="auto">
          <a:xfrm>
            <a:off x="4572000" y="3357563"/>
            <a:ext cx="2028825" cy="33337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397" name="396 Elipse"/>
          <p:cNvSpPr/>
          <p:nvPr/>
        </p:nvSpPr>
        <p:spPr bwMode="auto">
          <a:xfrm>
            <a:off x="4543425" y="3319463"/>
            <a:ext cx="71438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cxnSp>
        <p:nvCxnSpPr>
          <p:cNvPr id="2126" name="251 Conector recto de flecha"/>
          <p:cNvCxnSpPr>
            <a:cxnSpLocks noChangeShapeType="1"/>
          </p:cNvCxnSpPr>
          <p:nvPr/>
        </p:nvCxnSpPr>
        <p:spPr bwMode="auto">
          <a:xfrm rot="16200000" flipH="1">
            <a:off x="4362451" y="3505200"/>
            <a:ext cx="723900" cy="409575"/>
          </a:xfrm>
          <a:prstGeom prst="straightConnector1">
            <a:avLst/>
          </a:prstGeom>
          <a:noFill/>
          <a:ln w="12700" algn="ctr">
            <a:solidFill>
              <a:srgbClr val="0070C0"/>
            </a:solidFill>
            <a:prstDash val="dashDot"/>
            <a:round/>
            <a:headEnd/>
            <a:tailEnd type="triangle" w="med" len="med"/>
          </a:ln>
        </p:spPr>
      </p:cxnSp>
      <p:sp>
        <p:nvSpPr>
          <p:cNvPr id="402" name="401 Arco"/>
          <p:cNvSpPr/>
          <p:nvPr/>
        </p:nvSpPr>
        <p:spPr bwMode="auto">
          <a:xfrm rot="4992767">
            <a:off x="4413250" y="3300413"/>
            <a:ext cx="774700" cy="825500"/>
          </a:xfrm>
          <a:prstGeom prst="arc">
            <a:avLst>
              <a:gd name="adj1" fmla="val 16323175"/>
              <a:gd name="adj2" fmla="val 185969"/>
            </a:avLst>
          </a:prstGeom>
          <a:noFill/>
          <a:ln w="12700" cap="flat" cmpd="sng" algn="ctr">
            <a:solidFill>
              <a:srgbClr val="0070C0"/>
            </a:solidFill>
            <a:prstDash val="dashDot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/>
          </a:p>
        </p:txBody>
      </p:sp>
      <p:sp>
        <p:nvSpPr>
          <p:cNvPr id="2128" name="Text Box 191"/>
          <p:cNvSpPr txBox="1">
            <a:spLocks noChangeArrowheads="1"/>
          </p:cNvSpPr>
          <p:nvPr/>
        </p:nvSpPr>
        <p:spPr bwMode="auto">
          <a:xfrm>
            <a:off x="4657725" y="3621088"/>
            <a:ext cx="534988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700" b="1" dirty="0" smtClean="0">
                <a:solidFill>
                  <a:srgbClr val="0070C0"/>
                </a:solidFill>
                <a:latin typeface="Arial" charset="0"/>
              </a:rPr>
              <a:t>2,76 </a:t>
            </a:r>
            <a:r>
              <a:rPr lang="es-ES_tradnl" sz="700" b="1" dirty="0">
                <a:solidFill>
                  <a:srgbClr val="0070C0"/>
                </a:solidFill>
                <a:latin typeface="Arial" charset="0"/>
              </a:rPr>
              <a:t>Mn</a:t>
            </a:r>
            <a:endParaRPr lang="es-ES_tradnl" sz="600" b="1" dirty="0">
              <a:solidFill>
                <a:srgbClr val="0070C0"/>
              </a:solidFill>
              <a:latin typeface="Arial" charset="0"/>
            </a:endParaRPr>
          </a:p>
        </p:txBody>
      </p:sp>
      <p:sp>
        <p:nvSpPr>
          <p:cNvPr id="2129" name="Line 295"/>
          <p:cNvSpPr>
            <a:spLocks noChangeShapeType="1"/>
          </p:cNvSpPr>
          <p:nvPr/>
        </p:nvSpPr>
        <p:spPr bwMode="auto">
          <a:xfrm rot="10594017" flipH="1" flipV="1">
            <a:off x="7527925" y="5173663"/>
            <a:ext cx="466725" cy="3286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MX"/>
          </a:p>
        </p:txBody>
      </p:sp>
      <p:sp>
        <p:nvSpPr>
          <p:cNvPr id="413" name="412 Arco"/>
          <p:cNvSpPr/>
          <p:nvPr/>
        </p:nvSpPr>
        <p:spPr bwMode="auto">
          <a:xfrm rot="1020077">
            <a:off x="6088447" y="3456853"/>
            <a:ext cx="721267" cy="438193"/>
          </a:xfrm>
          <a:prstGeom prst="arc">
            <a:avLst>
              <a:gd name="adj1" fmla="val 16323175"/>
              <a:gd name="adj2" fmla="val 185969"/>
            </a:avLst>
          </a:prstGeom>
          <a:noFill/>
          <a:ln w="12700" cap="flat" cmpd="sng" algn="ctr">
            <a:solidFill>
              <a:srgbClr val="0070C0"/>
            </a:solidFill>
            <a:prstDash val="dashDot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/>
          </a:p>
        </p:txBody>
      </p:sp>
      <p:cxnSp>
        <p:nvCxnSpPr>
          <p:cNvPr id="2131" name="251 Conector recto de flecha"/>
          <p:cNvCxnSpPr>
            <a:cxnSpLocks noChangeShapeType="1"/>
            <a:endCxn id="2132" idx="2"/>
          </p:cNvCxnSpPr>
          <p:nvPr/>
        </p:nvCxnSpPr>
        <p:spPr bwMode="auto">
          <a:xfrm rot="5400000" flipH="1" flipV="1">
            <a:off x="6483983" y="3588470"/>
            <a:ext cx="182568" cy="57941"/>
          </a:xfrm>
          <a:prstGeom prst="straightConnector1">
            <a:avLst/>
          </a:prstGeom>
          <a:noFill/>
          <a:ln w="12700" algn="ctr">
            <a:solidFill>
              <a:srgbClr val="0070C0"/>
            </a:solidFill>
            <a:prstDash val="dashDot"/>
            <a:round/>
            <a:headEnd/>
            <a:tailEnd type="triangle" w="med" len="med"/>
          </a:ln>
        </p:spPr>
      </p:cxnSp>
      <p:sp>
        <p:nvSpPr>
          <p:cNvPr id="2132" name="Text Box 191"/>
          <p:cNvSpPr txBox="1">
            <a:spLocks noChangeArrowheads="1"/>
          </p:cNvSpPr>
          <p:nvPr/>
        </p:nvSpPr>
        <p:spPr bwMode="auto">
          <a:xfrm>
            <a:off x="6336744" y="3327718"/>
            <a:ext cx="534988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700" b="1" dirty="0" smtClean="0">
                <a:solidFill>
                  <a:srgbClr val="0070C0"/>
                </a:solidFill>
                <a:latin typeface="Arial" charset="0"/>
              </a:rPr>
              <a:t>4,7c</a:t>
            </a:r>
            <a:endParaRPr lang="es-ES_tradnl" sz="600" b="1" dirty="0">
              <a:solidFill>
                <a:srgbClr val="0070C0"/>
              </a:solidFill>
              <a:latin typeface="Arial" charset="0"/>
            </a:endParaRPr>
          </a:p>
        </p:txBody>
      </p:sp>
      <p:sp>
        <p:nvSpPr>
          <p:cNvPr id="2133" name="Text Box 191"/>
          <p:cNvSpPr txBox="1">
            <a:spLocks noChangeArrowheads="1"/>
          </p:cNvSpPr>
          <p:nvPr/>
        </p:nvSpPr>
        <p:spPr bwMode="auto">
          <a:xfrm>
            <a:off x="6384772" y="3842760"/>
            <a:ext cx="534987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700" b="1" dirty="0" err="1">
                <a:solidFill>
                  <a:srgbClr val="0070C0"/>
                </a:solidFill>
                <a:latin typeface="Arial" charset="0"/>
              </a:rPr>
              <a:t>Dc</a:t>
            </a:r>
            <a:r>
              <a:rPr lang="es-ES_tradnl" sz="700" b="1" dirty="0">
                <a:solidFill>
                  <a:srgbClr val="0070C0"/>
                </a:solidFill>
                <a:latin typeface="Arial" charset="0"/>
              </a:rPr>
              <a:t>: </a:t>
            </a:r>
            <a:r>
              <a:rPr lang="es-ES_tradnl" sz="700" b="1" dirty="0" smtClean="0">
                <a:solidFill>
                  <a:srgbClr val="0070C0"/>
                </a:solidFill>
                <a:latin typeface="Arial" charset="0"/>
              </a:rPr>
              <a:t>187°</a:t>
            </a:r>
            <a:endParaRPr lang="es-ES_tradnl" sz="600" b="1" dirty="0">
              <a:solidFill>
                <a:srgbClr val="0070C0"/>
              </a:solidFill>
              <a:latin typeface="Arial" charset="0"/>
            </a:endParaRPr>
          </a:p>
        </p:txBody>
      </p:sp>
      <p:grpSp>
        <p:nvGrpSpPr>
          <p:cNvPr id="4" name="429 Grupo"/>
          <p:cNvGrpSpPr>
            <a:grpSpLocks/>
          </p:cNvGrpSpPr>
          <p:nvPr/>
        </p:nvGrpSpPr>
        <p:grpSpPr bwMode="auto">
          <a:xfrm>
            <a:off x="8850313" y="4981575"/>
            <a:ext cx="117475" cy="166688"/>
            <a:chOff x="8850518" y="5000636"/>
            <a:chExt cx="117288" cy="166684"/>
          </a:xfrm>
        </p:grpSpPr>
        <p:cxnSp>
          <p:nvCxnSpPr>
            <p:cNvPr id="2437" name="425 Conector recto"/>
            <p:cNvCxnSpPr>
              <a:cxnSpLocks noChangeShapeType="1"/>
            </p:cNvCxnSpPr>
            <p:nvPr/>
          </p:nvCxnSpPr>
          <p:spPr bwMode="auto">
            <a:xfrm rot="5400000">
              <a:off x="8818680" y="5032474"/>
              <a:ext cx="142876" cy="7920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438" name="428 Conector recto"/>
            <p:cNvCxnSpPr>
              <a:cxnSpLocks noChangeShapeType="1"/>
            </p:cNvCxnSpPr>
            <p:nvPr/>
          </p:nvCxnSpPr>
          <p:spPr bwMode="auto">
            <a:xfrm rot="5400000">
              <a:off x="8856768" y="5056282"/>
              <a:ext cx="142876" cy="7920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</p:grpSp>
      <p:cxnSp>
        <p:nvCxnSpPr>
          <p:cNvPr id="2135" name="430 Conector recto"/>
          <p:cNvCxnSpPr>
            <a:cxnSpLocks noChangeShapeType="1"/>
          </p:cNvCxnSpPr>
          <p:nvPr/>
        </p:nvCxnSpPr>
        <p:spPr bwMode="auto">
          <a:xfrm>
            <a:off x="2997200" y="2973388"/>
            <a:ext cx="431800" cy="10795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sysDash"/>
            <a:round/>
            <a:headEnd/>
            <a:tailEnd/>
          </a:ln>
        </p:spPr>
      </p:cxnSp>
      <p:sp>
        <p:nvSpPr>
          <p:cNvPr id="2136" name="Text Box 183"/>
          <p:cNvSpPr txBox="1">
            <a:spLocks noChangeArrowheads="1"/>
          </p:cNvSpPr>
          <p:nvPr/>
        </p:nvSpPr>
        <p:spPr bwMode="auto">
          <a:xfrm>
            <a:off x="2500313" y="2857500"/>
            <a:ext cx="69373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 err="1" smtClean="0">
                <a:solidFill>
                  <a:srgbClr val="0070C0"/>
                </a:solidFill>
                <a:latin typeface="Arial" charset="0"/>
              </a:rPr>
              <a:t>Pc</a:t>
            </a:r>
            <a:r>
              <a:rPr lang="es-ES_tradnl" sz="600" b="1" dirty="0" smtClean="0">
                <a:solidFill>
                  <a:srgbClr val="0070C0"/>
                </a:solidFill>
                <a:latin typeface="Arial" charset="0"/>
              </a:rPr>
              <a:t> 6,4c </a:t>
            </a:r>
            <a:endParaRPr lang="es-ES_tradnl" sz="600" b="1" dirty="0">
              <a:solidFill>
                <a:srgbClr val="0070C0"/>
              </a:solidFill>
              <a:latin typeface="Arial" charset="0"/>
            </a:endParaRPr>
          </a:p>
        </p:txBody>
      </p:sp>
      <p:cxnSp>
        <p:nvCxnSpPr>
          <p:cNvPr id="2137" name="432 Conector recto"/>
          <p:cNvCxnSpPr>
            <a:cxnSpLocks noChangeShapeType="1"/>
          </p:cNvCxnSpPr>
          <p:nvPr/>
        </p:nvCxnSpPr>
        <p:spPr bwMode="auto">
          <a:xfrm>
            <a:off x="3425820" y="2928934"/>
            <a:ext cx="431800" cy="10795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2138" name="Text Box 98"/>
          <p:cNvSpPr txBox="1">
            <a:spLocks noChangeArrowheads="1"/>
          </p:cNvSpPr>
          <p:nvPr/>
        </p:nvSpPr>
        <p:spPr bwMode="auto">
          <a:xfrm>
            <a:off x="3541709" y="3000372"/>
            <a:ext cx="5302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5,9 </a:t>
            </a:r>
            <a:r>
              <a:rPr lang="es-ES_tradnl" sz="600" dirty="0">
                <a:latin typeface="Arial" charset="0"/>
              </a:rPr>
              <a:t>c</a:t>
            </a:r>
          </a:p>
        </p:txBody>
      </p:sp>
      <p:cxnSp>
        <p:nvCxnSpPr>
          <p:cNvPr id="2139" name="434 Conector recto"/>
          <p:cNvCxnSpPr>
            <a:cxnSpLocks noChangeShapeType="1"/>
          </p:cNvCxnSpPr>
          <p:nvPr/>
        </p:nvCxnSpPr>
        <p:spPr bwMode="auto">
          <a:xfrm>
            <a:off x="4286250" y="3786188"/>
            <a:ext cx="468313" cy="71437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2140" name="436 Conector recto"/>
          <p:cNvCxnSpPr>
            <a:cxnSpLocks noChangeShapeType="1"/>
          </p:cNvCxnSpPr>
          <p:nvPr/>
        </p:nvCxnSpPr>
        <p:spPr bwMode="auto">
          <a:xfrm>
            <a:off x="4334826" y="3310698"/>
            <a:ext cx="468312" cy="71437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sysDash"/>
            <a:round/>
            <a:headEnd/>
            <a:tailEnd/>
          </a:ln>
        </p:spPr>
      </p:cxnSp>
      <p:sp>
        <p:nvSpPr>
          <p:cNvPr id="2141" name="Text Box 183"/>
          <p:cNvSpPr txBox="1">
            <a:spLocks noChangeArrowheads="1"/>
          </p:cNvSpPr>
          <p:nvPr/>
        </p:nvSpPr>
        <p:spPr bwMode="auto">
          <a:xfrm>
            <a:off x="3974274" y="3272282"/>
            <a:ext cx="69373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 err="1">
                <a:solidFill>
                  <a:srgbClr val="0070C0"/>
                </a:solidFill>
                <a:latin typeface="Arial" charset="0"/>
              </a:rPr>
              <a:t>Pc</a:t>
            </a:r>
            <a:r>
              <a:rPr lang="es-ES_tradnl" sz="600" b="1" dirty="0">
                <a:solidFill>
                  <a:srgbClr val="0070C0"/>
                </a:solidFill>
                <a:latin typeface="Arial" charset="0"/>
              </a:rPr>
              <a:t> </a:t>
            </a:r>
            <a:r>
              <a:rPr lang="es-ES_tradnl" sz="600" b="1" dirty="0" smtClean="0">
                <a:solidFill>
                  <a:srgbClr val="0070C0"/>
                </a:solidFill>
                <a:latin typeface="Arial" charset="0"/>
              </a:rPr>
              <a:t>1,0 </a:t>
            </a:r>
            <a:r>
              <a:rPr lang="es-ES_tradnl" sz="600" b="1" dirty="0">
                <a:solidFill>
                  <a:srgbClr val="0070C0"/>
                </a:solidFill>
                <a:latin typeface="Arial" charset="0"/>
              </a:rPr>
              <a:t>Mn </a:t>
            </a:r>
          </a:p>
        </p:txBody>
      </p:sp>
      <p:sp>
        <p:nvSpPr>
          <p:cNvPr id="2142" name="Text Box 98"/>
          <p:cNvSpPr txBox="1">
            <a:spLocks noChangeArrowheads="1"/>
          </p:cNvSpPr>
          <p:nvPr/>
        </p:nvSpPr>
        <p:spPr bwMode="auto">
          <a:xfrm>
            <a:off x="4184650" y="3502025"/>
            <a:ext cx="5302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1,32 </a:t>
            </a:r>
            <a:r>
              <a:rPr lang="es-ES_tradnl" sz="600" dirty="0">
                <a:latin typeface="Arial" charset="0"/>
              </a:rPr>
              <a:t>Mn</a:t>
            </a:r>
          </a:p>
        </p:txBody>
      </p:sp>
      <p:cxnSp>
        <p:nvCxnSpPr>
          <p:cNvPr id="2143" name="439 Conector recto"/>
          <p:cNvCxnSpPr>
            <a:cxnSpLocks noChangeShapeType="1"/>
          </p:cNvCxnSpPr>
          <p:nvPr/>
        </p:nvCxnSpPr>
        <p:spPr bwMode="auto">
          <a:xfrm>
            <a:off x="4967288" y="3167063"/>
            <a:ext cx="468312" cy="71437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2144" name="Text Box 98"/>
          <p:cNvSpPr txBox="1">
            <a:spLocks noChangeArrowheads="1"/>
          </p:cNvSpPr>
          <p:nvPr/>
        </p:nvSpPr>
        <p:spPr bwMode="auto">
          <a:xfrm>
            <a:off x="4919663" y="3228975"/>
            <a:ext cx="5302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9,8 c</a:t>
            </a:r>
          </a:p>
        </p:txBody>
      </p:sp>
      <p:sp>
        <p:nvSpPr>
          <p:cNvPr id="2145" name="Text Box 98"/>
          <p:cNvSpPr txBox="1">
            <a:spLocks noChangeArrowheads="1"/>
          </p:cNvSpPr>
          <p:nvPr/>
        </p:nvSpPr>
        <p:spPr bwMode="auto">
          <a:xfrm>
            <a:off x="5162550" y="3624263"/>
            <a:ext cx="5302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1,12 </a:t>
            </a:r>
            <a:r>
              <a:rPr lang="es-ES_tradnl" sz="600" dirty="0">
                <a:latin typeface="Arial" charset="0"/>
              </a:rPr>
              <a:t>Mn</a:t>
            </a:r>
          </a:p>
        </p:txBody>
      </p:sp>
      <p:cxnSp>
        <p:nvCxnSpPr>
          <p:cNvPr id="2146" name="442 Conector recto"/>
          <p:cNvCxnSpPr>
            <a:cxnSpLocks noChangeShapeType="1"/>
          </p:cNvCxnSpPr>
          <p:nvPr/>
        </p:nvCxnSpPr>
        <p:spPr bwMode="auto">
          <a:xfrm>
            <a:off x="5100638" y="3881438"/>
            <a:ext cx="468312" cy="71437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2147" name="443 Conector recto"/>
          <p:cNvCxnSpPr>
            <a:cxnSpLocks noChangeShapeType="1"/>
          </p:cNvCxnSpPr>
          <p:nvPr/>
        </p:nvCxnSpPr>
        <p:spPr bwMode="auto">
          <a:xfrm>
            <a:off x="5591175" y="3752850"/>
            <a:ext cx="252413" cy="36513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2148" name="Text Box 98"/>
          <p:cNvSpPr txBox="1">
            <a:spLocks noChangeArrowheads="1"/>
          </p:cNvSpPr>
          <p:nvPr/>
        </p:nvSpPr>
        <p:spPr bwMode="auto">
          <a:xfrm>
            <a:off x="5481638" y="3571875"/>
            <a:ext cx="5302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6.2 </a:t>
            </a:r>
            <a:r>
              <a:rPr lang="es-ES_tradnl" sz="600" dirty="0">
                <a:latin typeface="Arial" charset="0"/>
              </a:rPr>
              <a:t>c</a:t>
            </a:r>
          </a:p>
        </p:txBody>
      </p:sp>
      <p:sp>
        <p:nvSpPr>
          <p:cNvPr id="2149" name="Text Box 98"/>
          <p:cNvSpPr txBox="1">
            <a:spLocks noChangeArrowheads="1"/>
          </p:cNvSpPr>
          <p:nvPr/>
        </p:nvSpPr>
        <p:spPr bwMode="auto">
          <a:xfrm>
            <a:off x="5429250" y="3305175"/>
            <a:ext cx="5302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1 Mn</a:t>
            </a:r>
          </a:p>
        </p:txBody>
      </p:sp>
      <p:cxnSp>
        <p:nvCxnSpPr>
          <p:cNvPr id="2150" name="446 Conector recto"/>
          <p:cNvCxnSpPr>
            <a:cxnSpLocks noChangeShapeType="1"/>
          </p:cNvCxnSpPr>
          <p:nvPr/>
        </p:nvCxnSpPr>
        <p:spPr bwMode="auto">
          <a:xfrm>
            <a:off x="5586413" y="3262313"/>
            <a:ext cx="252412" cy="36512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2151" name="447 Conector recto"/>
          <p:cNvCxnSpPr>
            <a:cxnSpLocks noChangeShapeType="1"/>
          </p:cNvCxnSpPr>
          <p:nvPr/>
        </p:nvCxnSpPr>
        <p:spPr bwMode="auto">
          <a:xfrm>
            <a:off x="6386513" y="3595688"/>
            <a:ext cx="287337" cy="179387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sysDash"/>
            <a:round/>
            <a:headEnd/>
            <a:tailEnd/>
          </a:ln>
        </p:spPr>
      </p:cxnSp>
      <p:cxnSp>
        <p:nvCxnSpPr>
          <p:cNvPr id="2152" name="297 Conector recto de flecha"/>
          <p:cNvCxnSpPr>
            <a:cxnSpLocks noChangeShapeType="1"/>
          </p:cNvCxnSpPr>
          <p:nvPr/>
        </p:nvCxnSpPr>
        <p:spPr bwMode="auto">
          <a:xfrm>
            <a:off x="6516216" y="3645024"/>
            <a:ext cx="72008" cy="216024"/>
          </a:xfrm>
          <a:prstGeom prst="straightConnector1">
            <a:avLst/>
          </a:prstGeom>
          <a:noFill/>
          <a:ln w="12700" algn="ctr">
            <a:solidFill>
              <a:srgbClr val="0070C0"/>
            </a:solidFill>
            <a:prstDash val="dash"/>
            <a:round/>
            <a:headEnd/>
            <a:tailEnd type="stealth" w="med" len="med"/>
          </a:ln>
        </p:spPr>
      </p:cxnSp>
      <p:sp>
        <p:nvSpPr>
          <p:cNvPr id="2153" name="Text Box 183"/>
          <p:cNvSpPr txBox="1">
            <a:spLocks noChangeArrowheads="1"/>
          </p:cNvSpPr>
          <p:nvPr/>
        </p:nvSpPr>
        <p:spPr bwMode="auto">
          <a:xfrm>
            <a:off x="5953125" y="3462338"/>
            <a:ext cx="69373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 err="1" smtClean="0">
                <a:solidFill>
                  <a:srgbClr val="0070C0"/>
                </a:solidFill>
                <a:latin typeface="Arial" charset="0"/>
              </a:rPr>
              <a:t>Pc</a:t>
            </a:r>
            <a:r>
              <a:rPr lang="es-ES_tradnl" sz="600" b="1" dirty="0" smtClean="0">
                <a:solidFill>
                  <a:srgbClr val="0070C0"/>
                </a:solidFill>
                <a:latin typeface="Arial" charset="0"/>
              </a:rPr>
              <a:t> 8,5 </a:t>
            </a:r>
            <a:r>
              <a:rPr lang="es-ES_tradnl" sz="600" b="1" dirty="0">
                <a:solidFill>
                  <a:srgbClr val="0070C0"/>
                </a:solidFill>
                <a:latin typeface="Arial" charset="0"/>
              </a:rPr>
              <a:t>c </a:t>
            </a:r>
          </a:p>
        </p:txBody>
      </p:sp>
      <p:cxnSp>
        <p:nvCxnSpPr>
          <p:cNvPr id="2154" name="449 Conector recto"/>
          <p:cNvCxnSpPr>
            <a:cxnSpLocks noChangeShapeType="1"/>
          </p:cNvCxnSpPr>
          <p:nvPr/>
        </p:nvCxnSpPr>
        <p:spPr bwMode="auto">
          <a:xfrm>
            <a:off x="6513767" y="3891344"/>
            <a:ext cx="287337" cy="179387"/>
          </a:xfrm>
          <a:prstGeom prst="line">
            <a:avLst/>
          </a:prstGeom>
          <a:noFill/>
          <a:ln w="9525" algn="ctr">
            <a:solidFill>
              <a:schemeClr val="tx2"/>
            </a:solidFill>
            <a:round/>
            <a:headEnd/>
            <a:tailEnd/>
          </a:ln>
        </p:spPr>
      </p:cxnSp>
      <p:cxnSp>
        <p:nvCxnSpPr>
          <p:cNvPr id="2155" name="452 Conector recto"/>
          <p:cNvCxnSpPr>
            <a:cxnSpLocks noChangeShapeType="1"/>
          </p:cNvCxnSpPr>
          <p:nvPr/>
        </p:nvCxnSpPr>
        <p:spPr bwMode="auto">
          <a:xfrm>
            <a:off x="6729413" y="3648075"/>
            <a:ext cx="287337" cy="179388"/>
          </a:xfrm>
          <a:prstGeom prst="line">
            <a:avLst/>
          </a:prstGeom>
          <a:noFill/>
          <a:ln w="9525" algn="ctr">
            <a:solidFill>
              <a:schemeClr val="tx2"/>
            </a:solidFill>
            <a:round/>
            <a:headEnd/>
            <a:tailEnd/>
          </a:ln>
        </p:spPr>
      </p:cxnSp>
      <p:sp>
        <p:nvSpPr>
          <p:cNvPr id="2156" name="Text Box 98"/>
          <p:cNvSpPr txBox="1">
            <a:spLocks noChangeArrowheads="1"/>
          </p:cNvSpPr>
          <p:nvPr/>
        </p:nvSpPr>
        <p:spPr bwMode="auto">
          <a:xfrm>
            <a:off x="6500813" y="3757613"/>
            <a:ext cx="530225" cy="16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500" dirty="0" smtClean="0">
                <a:latin typeface="Arial" charset="0"/>
              </a:rPr>
              <a:t>9,2</a:t>
            </a:r>
            <a:endParaRPr lang="es-ES_tradnl" sz="500" dirty="0">
              <a:latin typeface="Arial" charset="0"/>
            </a:endParaRPr>
          </a:p>
        </p:txBody>
      </p:sp>
      <p:sp>
        <p:nvSpPr>
          <p:cNvPr id="2157" name="Text Box 98"/>
          <p:cNvSpPr txBox="1">
            <a:spLocks noChangeArrowheads="1"/>
          </p:cNvSpPr>
          <p:nvPr/>
        </p:nvSpPr>
        <p:spPr bwMode="auto">
          <a:xfrm>
            <a:off x="6634353" y="3710369"/>
            <a:ext cx="530225" cy="16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500" dirty="0" smtClean="0">
                <a:latin typeface="Arial" charset="0"/>
              </a:rPr>
              <a:t>3,1 </a:t>
            </a:r>
            <a:r>
              <a:rPr lang="es-ES_tradnl" sz="500" dirty="0">
                <a:latin typeface="Arial" charset="0"/>
              </a:rPr>
              <a:t>c</a:t>
            </a:r>
          </a:p>
        </p:txBody>
      </p:sp>
      <p:cxnSp>
        <p:nvCxnSpPr>
          <p:cNvPr id="2158" name="455 Conector recto"/>
          <p:cNvCxnSpPr>
            <a:cxnSpLocks noChangeShapeType="1"/>
          </p:cNvCxnSpPr>
          <p:nvPr/>
        </p:nvCxnSpPr>
        <p:spPr bwMode="auto">
          <a:xfrm>
            <a:off x="6134100" y="3800478"/>
            <a:ext cx="395288" cy="5715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2159" name="Text Box 98"/>
          <p:cNvSpPr txBox="1">
            <a:spLocks noChangeArrowheads="1"/>
          </p:cNvSpPr>
          <p:nvPr/>
        </p:nvSpPr>
        <p:spPr bwMode="auto">
          <a:xfrm>
            <a:off x="6056313" y="3609975"/>
            <a:ext cx="530225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500" dirty="0" smtClean="0">
                <a:latin typeface="Arial" charset="0"/>
              </a:rPr>
              <a:t>5 c</a:t>
            </a:r>
            <a:endParaRPr lang="es-ES_tradnl" sz="500" dirty="0">
              <a:latin typeface="Arial" charset="0"/>
            </a:endParaRPr>
          </a:p>
        </p:txBody>
      </p:sp>
      <p:cxnSp>
        <p:nvCxnSpPr>
          <p:cNvPr id="2160" name="458 Conector recto"/>
          <p:cNvCxnSpPr>
            <a:cxnSpLocks noChangeShapeType="1"/>
          </p:cNvCxnSpPr>
          <p:nvPr/>
        </p:nvCxnSpPr>
        <p:spPr bwMode="auto">
          <a:xfrm>
            <a:off x="7370763" y="4500563"/>
            <a:ext cx="287337" cy="179387"/>
          </a:xfrm>
          <a:prstGeom prst="line">
            <a:avLst/>
          </a:prstGeom>
          <a:noFill/>
          <a:ln w="9525" algn="ctr">
            <a:solidFill>
              <a:schemeClr val="tx2"/>
            </a:solidFill>
            <a:round/>
            <a:headEnd/>
            <a:tailEnd/>
          </a:ln>
        </p:spPr>
      </p:cxnSp>
      <p:cxnSp>
        <p:nvCxnSpPr>
          <p:cNvPr id="2161" name="459 Conector recto"/>
          <p:cNvCxnSpPr>
            <a:cxnSpLocks noChangeShapeType="1"/>
          </p:cNvCxnSpPr>
          <p:nvPr/>
        </p:nvCxnSpPr>
        <p:spPr bwMode="auto">
          <a:xfrm>
            <a:off x="8429625" y="3919538"/>
            <a:ext cx="287338" cy="179387"/>
          </a:xfrm>
          <a:prstGeom prst="line">
            <a:avLst/>
          </a:prstGeom>
          <a:noFill/>
          <a:ln w="9525" algn="ctr">
            <a:solidFill>
              <a:schemeClr val="tx2"/>
            </a:solidFill>
            <a:round/>
            <a:headEnd/>
            <a:tailEnd/>
          </a:ln>
        </p:spPr>
      </p:cxnSp>
      <p:sp>
        <p:nvSpPr>
          <p:cNvPr id="2162" name="Text Box 98"/>
          <p:cNvSpPr txBox="1">
            <a:spLocks noChangeArrowheads="1"/>
          </p:cNvSpPr>
          <p:nvPr/>
        </p:nvSpPr>
        <p:spPr bwMode="auto">
          <a:xfrm>
            <a:off x="8113713" y="4173538"/>
            <a:ext cx="5302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2,1 </a:t>
            </a:r>
            <a:r>
              <a:rPr lang="es-ES_tradnl" sz="600" dirty="0">
                <a:latin typeface="Arial" charset="0"/>
              </a:rPr>
              <a:t>Mn</a:t>
            </a:r>
          </a:p>
        </p:txBody>
      </p:sp>
      <p:sp>
        <p:nvSpPr>
          <p:cNvPr id="2163" name="Text Box 98"/>
          <p:cNvSpPr txBox="1">
            <a:spLocks noChangeArrowheads="1"/>
          </p:cNvSpPr>
          <p:nvPr/>
        </p:nvSpPr>
        <p:spPr bwMode="auto">
          <a:xfrm>
            <a:off x="7332663" y="4286256"/>
            <a:ext cx="5302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1,2 </a:t>
            </a:r>
            <a:r>
              <a:rPr lang="es-ES_tradnl" sz="600" dirty="0">
                <a:latin typeface="Arial" charset="0"/>
              </a:rPr>
              <a:t>Mn</a:t>
            </a:r>
          </a:p>
        </p:txBody>
      </p:sp>
      <p:sp>
        <p:nvSpPr>
          <p:cNvPr id="2167" name="Text Box 14"/>
          <p:cNvSpPr txBox="1">
            <a:spLocks noChangeArrowheads="1"/>
          </p:cNvSpPr>
          <p:nvPr/>
        </p:nvSpPr>
        <p:spPr bwMode="auto">
          <a:xfrm>
            <a:off x="5086350" y="3908425"/>
            <a:ext cx="500063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I. Lacao</a:t>
            </a:r>
          </a:p>
        </p:txBody>
      </p:sp>
      <p:sp>
        <p:nvSpPr>
          <p:cNvPr id="2168" name="Text Box 14"/>
          <p:cNvSpPr txBox="1">
            <a:spLocks noChangeArrowheads="1"/>
          </p:cNvSpPr>
          <p:nvPr/>
        </p:nvSpPr>
        <p:spPr bwMode="auto">
          <a:xfrm>
            <a:off x="3654425" y="2817813"/>
            <a:ext cx="5715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Picuta</a:t>
            </a:r>
          </a:p>
        </p:txBody>
      </p:sp>
      <p:sp>
        <p:nvSpPr>
          <p:cNvPr id="2169" name="Text Box 14"/>
          <p:cNvSpPr txBox="1">
            <a:spLocks noChangeArrowheads="1"/>
          </p:cNvSpPr>
          <p:nvPr/>
        </p:nvSpPr>
        <p:spPr bwMode="auto">
          <a:xfrm>
            <a:off x="3854450" y="3765550"/>
            <a:ext cx="9286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Pugueñun</a:t>
            </a:r>
          </a:p>
        </p:txBody>
      </p:sp>
      <p:sp>
        <p:nvSpPr>
          <p:cNvPr id="2170" name="Text Box 14"/>
          <p:cNvSpPr txBox="1">
            <a:spLocks noChangeArrowheads="1"/>
          </p:cNvSpPr>
          <p:nvPr/>
        </p:nvSpPr>
        <p:spPr bwMode="auto">
          <a:xfrm>
            <a:off x="4318000" y="3878263"/>
            <a:ext cx="928688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Espolón</a:t>
            </a:r>
          </a:p>
        </p:txBody>
      </p:sp>
      <p:sp>
        <p:nvSpPr>
          <p:cNvPr id="2171" name="Text Box 14"/>
          <p:cNvSpPr txBox="1">
            <a:spLocks noChangeArrowheads="1"/>
          </p:cNvSpPr>
          <p:nvPr/>
        </p:nvSpPr>
        <p:spPr bwMode="auto">
          <a:xfrm>
            <a:off x="8434388" y="3824288"/>
            <a:ext cx="5715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Tique</a:t>
            </a:r>
          </a:p>
        </p:txBody>
      </p:sp>
      <p:sp>
        <p:nvSpPr>
          <p:cNvPr id="2172" name="Text Box 14"/>
          <p:cNvSpPr txBox="1">
            <a:spLocks noChangeArrowheads="1"/>
          </p:cNvSpPr>
          <p:nvPr/>
        </p:nvSpPr>
        <p:spPr bwMode="auto">
          <a:xfrm>
            <a:off x="8724900" y="4033838"/>
            <a:ext cx="5715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Lenqui</a:t>
            </a:r>
          </a:p>
        </p:txBody>
      </p:sp>
      <p:sp>
        <p:nvSpPr>
          <p:cNvPr id="2173" name="Text Box 14"/>
          <p:cNvSpPr txBox="1">
            <a:spLocks noChangeArrowheads="1"/>
          </p:cNvSpPr>
          <p:nvPr/>
        </p:nvSpPr>
        <p:spPr bwMode="auto">
          <a:xfrm>
            <a:off x="8072466" y="3387726"/>
            <a:ext cx="5715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 err="1">
                <a:latin typeface="Arial" charset="0"/>
              </a:rPr>
              <a:t>Pargua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2174" name="Text Box 14"/>
          <p:cNvSpPr txBox="1">
            <a:spLocks noChangeArrowheads="1"/>
          </p:cNvSpPr>
          <p:nvPr/>
        </p:nvSpPr>
        <p:spPr bwMode="auto">
          <a:xfrm>
            <a:off x="6286512" y="4429125"/>
            <a:ext cx="5715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Chacao</a:t>
            </a:r>
          </a:p>
        </p:txBody>
      </p:sp>
      <p:grpSp>
        <p:nvGrpSpPr>
          <p:cNvPr id="5" name="Group 156"/>
          <p:cNvGrpSpPr>
            <a:grpSpLocks/>
          </p:cNvGrpSpPr>
          <p:nvPr/>
        </p:nvGrpSpPr>
        <p:grpSpPr bwMode="auto">
          <a:xfrm>
            <a:off x="2185988" y="3571875"/>
            <a:ext cx="144462" cy="215900"/>
            <a:chOff x="1238" y="1934"/>
            <a:chExt cx="423" cy="724"/>
          </a:xfrm>
        </p:grpSpPr>
        <p:sp>
          <p:nvSpPr>
            <p:cNvPr id="2420" name="Freeform 102"/>
            <p:cNvSpPr>
              <a:spLocks/>
            </p:cNvSpPr>
            <p:nvPr/>
          </p:nvSpPr>
          <p:spPr bwMode="auto">
            <a:xfrm>
              <a:off x="1329" y="2206"/>
              <a:ext cx="241" cy="392"/>
            </a:xfrm>
            <a:custGeom>
              <a:avLst/>
              <a:gdLst>
                <a:gd name="T0" fmla="*/ 19 w 384"/>
                <a:gd name="T1" fmla="*/ 209 h 624"/>
                <a:gd name="T2" fmla="*/ 56 w 384"/>
                <a:gd name="T3" fmla="*/ 0 h 624"/>
                <a:gd name="T4" fmla="*/ 95 w 384"/>
                <a:gd name="T5" fmla="*/ 0 h 624"/>
                <a:gd name="T6" fmla="*/ 132 w 384"/>
                <a:gd name="T7" fmla="*/ 209 h 624"/>
                <a:gd name="T8" fmla="*/ 151 w 384"/>
                <a:gd name="T9" fmla="*/ 246 h 624"/>
                <a:gd name="T10" fmla="*/ 0 w 384"/>
                <a:gd name="T11" fmla="*/ 246 h 624"/>
                <a:gd name="T12" fmla="*/ 19 w 384"/>
                <a:gd name="T13" fmla="*/ 209 h 6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84"/>
                <a:gd name="T22" fmla="*/ 0 h 624"/>
                <a:gd name="T23" fmla="*/ 384 w 384"/>
                <a:gd name="T24" fmla="*/ 624 h 6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84" h="624">
                  <a:moveTo>
                    <a:pt x="48" y="528"/>
                  </a:moveTo>
                  <a:lnTo>
                    <a:pt x="144" y="0"/>
                  </a:lnTo>
                  <a:lnTo>
                    <a:pt x="240" y="0"/>
                  </a:lnTo>
                  <a:lnTo>
                    <a:pt x="336" y="528"/>
                  </a:lnTo>
                  <a:lnTo>
                    <a:pt x="384" y="624"/>
                  </a:lnTo>
                  <a:lnTo>
                    <a:pt x="0" y="624"/>
                  </a:lnTo>
                  <a:lnTo>
                    <a:pt x="48" y="528"/>
                  </a:lnTo>
                  <a:close/>
                </a:path>
              </a:pathLst>
            </a:custGeom>
            <a:solidFill>
              <a:schemeClr val="tx2"/>
            </a:solidFill>
            <a:ln w="6350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421" name="AutoShape 103"/>
            <p:cNvSpPr>
              <a:spLocks noChangeArrowheads="1"/>
            </p:cNvSpPr>
            <p:nvPr/>
          </p:nvSpPr>
          <p:spPr bwMode="auto">
            <a:xfrm rot="10800000" flipV="1">
              <a:off x="1389" y="2055"/>
              <a:ext cx="121" cy="90"/>
            </a:xfrm>
            <a:prstGeom prst="triangle">
              <a:avLst>
                <a:gd name="adj" fmla="val 50000"/>
              </a:avLst>
            </a:prstGeom>
            <a:solidFill>
              <a:schemeClr val="tx2"/>
            </a:solidFill>
            <a:ln w="6350">
              <a:solidFill>
                <a:schemeClr val="tx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22" name="AutoShape 104"/>
            <p:cNvSpPr>
              <a:spLocks noChangeArrowheads="1"/>
            </p:cNvSpPr>
            <p:nvPr/>
          </p:nvSpPr>
          <p:spPr bwMode="auto">
            <a:xfrm rot="-5400000">
              <a:off x="1389" y="2386"/>
              <a:ext cx="121" cy="423"/>
            </a:xfrm>
            <a:prstGeom prst="flowChartDelay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23" name="Freeform 105"/>
            <p:cNvSpPr>
              <a:spLocks/>
            </p:cNvSpPr>
            <p:nvPr/>
          </p:nvSpPr>
          <p:spPr bwMode="auto">
            <a:xfrm>
              <a:off x="1397" y="2206"/>
              <a:ext cx="105" cy="124"/>
            </a:xfrm>
            <a:custGeom>
              <a:avLst/>
              <a:gdLst>
                <a:gd name="T0" fmla="*/ 0 w 168"/>
                <a:gd name="T1" fmla="*/ 78 h 198"/>
                <a:gd name="T2" fmla="*/ 14 w 168"/>
                <a:gd name="T3" fmla="*/ 0 h 198"/>
                <a:gd name="T4" fmla="*/ 52 w 168"/>
                <a:gd name="T5" fmla="*/ 0 h 198"/>
                <a:gd name="T6" fmla="*/ 66 w 168"/>
                <a:gd name="T7" fmla="*/ 78 h 198"/>
                <a:gd name="T8" fmla="*/ 0 w 168"/>
                <a:gd name="T9" fmla="*/ 78 h 1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8"/>
                <a:gd name="T16" fmla="*/ 0 h 198"/>
                <a:gd name="T17" fmla="*/ 168 w 168"/>
                <a:gd name="T18" fmla="*/ 198 h 19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8" h="198">
                  <a:moveTo>
                    <a:pt x="0" y="198"/>
                  </a:moveTo>
                  <a:lnTo>
                    <a:pt x="36" y="0"/>
                  </a:lnTo>
                  <a:lnTo>
                    <a:pt x="132" y="0"/>
                  </a:lnTo>
                  <a:lnTo>
                    <a:pt x="168" y="198"/>
                  </a:lnTo>
                  <a:lnTo>
                    <a:pt x="0" y="198"/>
                  </a:lnTo>
                  <a:close/>
                </a:path>
              </a:pathLst>
            </a:custGeom>
            <a:solidFill>
              <a:srgbClr val="FFFF66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424" name="AutoShape 125"/>
            <p:cNvSpPr>
              <a:spLocks noChangeArrowheads="1"/>
            </p:cNvSpPr>
            <p:nvPr/>
          </p:nvSpPr>
          <p:spPr bwMode="auto">
            <a:xfrm rot="10800000">
              <a:off x="1389" y="1934"/>
              <a:ext cx="121" cy="91"/>
            </a:xfrm>
            <a:prstGeom prst="triangle">
              <a:avLst>
                <a:gd name="adj" fmla="val 50000"/>
              </a:avLst>
            </a:prstGeom>
            <a:solidFill>
              <a:schemeClr val="tx2"/>
            </a:solidFill>
            <a:ln w="6350">
              <a:solidFill>
                <a:schemeClr val="tx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6" name="Group 88"/>
          <p:cNvGrpSpPr>
            <a:grpSpLocks/>
          </p:cNvGrpSpPr>
          <p:nvPr/>
        </p:nvGrpSpPr>
        <p:grpSpPr bwMode="auto">
          <a:xfrm>
            <a:off x="2043113" y="2519363"/>
            <a:ext cx="107950" cy="252412"/>
            <a:chOff x="2010" y="2160"/>
            <a:chExt cx="528" cy="1488"/>
          </a:xfrm>
        </p:grpSpPr>
        <p:sp>
          <p:nvSpPr>
            <p:cNvPr id="2402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3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4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5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6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7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8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9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0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1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2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3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4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5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6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417" name="AutoShape 104"/>
            <p:cNvSpPr>
              <a:spLocks noChangeArrowheads="1"/>
            </p:cNvSpPr>
            <p:nvPr/>
          </p:nvSpPr>
          <p:spPr bwMode="auto">
            <a:xfrm rot="-5400000">
              <a:off x="2178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8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9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7" name="Group 88"/>
          <p:cNvGrpSpPr>
            <a:grpSpLocks/>
          </p:cNvGrpSpPr>
          <p:nvPr/>
        </p:nvGrpSpPr>
        <p:grpSpPr bwMode="auto">
          <a:xfrm>
            <a:off x="4579938" y="2840038"/>
            <a:ext cx="107950" cy="252412"/>
            <a:chOff x="2010" y="2160"/>
            <a:chExt cx="528" cy="1488"/>
          </a:xfrm>
        </p:grpSpPr>
        <p:sp>
          <p:nvSpPr>
            <p:cNvPr id="2384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5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6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7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8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9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0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1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2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3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4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5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6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7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8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399" name="AutoShape 104"/>
            <p:cNvSpPr>
              <a:spLocks noChangeArrowheads="1"/>
            </p:cNvSpPr>
            <p:nvPr/>
          </p:nvSpPr>
          <p:spPr bwMode="auto">
            <a:xfrm rot="-5400000">
              <a:off x="2178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0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1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8" name="Group 88"/>
          <p:cNvGrpSpPr>
            <a:grpSpLocks/>
          </p:cNvGrpSpPr>
          <p:nvPr/>
        </p:nvGrpSpPr>
        <p:grpSpPr bwMode="auto">
          <a:xfrm>
            <a:off x="6278563" y="3754438"/>
            <a:ext cx="107950" cy="252412"/>
            <a:chOff x="2010" y="2160"/>
            <a:chExt cx="528" cy="1488"/>
          </a:xfrm>
        </p:grpSpPr>
        <p:sp>
          <p:nvSpPr>
            <p:cNvPr id="2366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7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8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9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0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1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2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3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4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5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6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7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8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9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0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381" name="AutoShape 104"/>
            <p:cNvSpPr>
              <a:spLocks noChangeArrowheads="1"/>
            </p:cNvSpPr>
            <p:nvPr/>
          </p:nvSpPr>
          <p:spPr bwMode="auto">
            <a:xfrm rot="-5400000">
              <a:off x="2178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2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3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9" name="Group 88"/>
          <p:cNvGrpSpPr>
            <a:grpSpLocks/>
          </p:cNvGrpSpPr>
          <p:nvPr/>
        </p:nvGrpSpPr>
        <p:grpSpPr bwMode="auto">
          <a:xfrm>
            <a:off x="6926263" y="3490913"/>
            <a:ext cx="107950" cy="252412"/>
            <a:chOff x="2010" y="2160"/>
            <a:chExt cx="528" cy="1488"/>
          </a:xfrm>
        </p:grpSpPr>
        <p:sp>
          <p:nvSpPr>
            <p:cNvPr id="2348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9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0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1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2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3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4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5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6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7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8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9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0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1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2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363" name="AutoShape 104"/>
            <p:cNvSpPr>
              <a:spLocks noChangeArrowheads="1"/>
            </p:cNvSpPr>
            <p:nvPr/>
          </p:nvSpPr>
          <p:spPr bwMode="auto">
            <a:xfrm rot="-5400000">
              <a:off x="2178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4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5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0" name="Group 88"/>
          <p:cNvGrpSpPr>
            <a:grpSpLocks/>
          </p:cNvGrpSpPr>
          <p:nvPr/>
        </p:nvGrpSpPr>
        <p:grpSpPr bwMode="auto">
          <a:xfrm>
            <a:off x="7285038" y="4305300"/>
            <a:ext cx="107950" cy="252413"/>
            <a:chOff x="2052" y="2160"/>
            <a:chExt cx="528" cy="1488"/>
          </a:xfrm>
        </p:grpSpPr>
        <p:sp>
          <p:nvSpPr>
            <p:cNvPr id="2330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1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2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3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4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5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6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7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8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9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0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1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2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3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4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345" name="AutoShape 104"/>
            <p:cNvSpPr>
              <a:spLocks noChangeArrowheads="1"/>
            </p:cNvSpPr>
            <p:nvPr/>
          </p:nvSpPr>
          <p:spPr bwMode="auto">
            <a:xfrm rot="-54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6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7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1" name="Group 208"/>
          <p:cNvGrpSpPr>
            <a:grpSpLocks/>
          </p:cNvGrpSpPr>
          <p:nvPr/>
        </p:nvGrpSpPr>
        <p:grpSpPr bwMode="auto">
          <a:xfrm flipH="1">
            <a:off x="1135063" y="3100388"/>
            <a:ext cx="142875" cy="468312"/>
            <a:chOff x="480" y="912"/>
            <a:chExt cx="576" cy="2208"/>
          </a:xfrm>
        </p:grpSpPr>
        <p:sp>
          <p:nvSpPr>
            <p:cNvPr id="2319" name="AutoShape 209"/>
            <p:cNvSpPr>
              <a:spLocks noChangeArrowheads="1"/>
            </p:cNvSpPr>
            <p:nvPr/>
          </p:nvSpPr>
          <p:spPr bwMode="auto">
            <a:xfrm flipV="1">
              <a:off x="528" y="2736"/>
              <a:ext cx="480" cy="33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700 w 21600"/>
                <a:gd name="T13" fmla="*/ 2700 h 21600"/>
                <a:gd name="T14" fmla="*/ 18900 w 21600"/>
                <a:gd name="T15" fmla="*/ 189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844" y="21600"/>
                  </a:lnTo>
                  <a:lnTo>
                    <a:pt x="19756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320" name="AutoShape 210"/>
            <p:cNvSpPr>
              <a:spLocks noChangeArrowheads="1"/>
            </p:cNvSpPr>
            <p:nvPr/>
          </p:nvSpPr>
          <p:spPr bwMode="auto">
            <a:xfrm flipV="1">
              <a:off x="576" y="2400"/>
              <a:ext cx="384" cy="33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700 w 21600"/>
                <a:gd name="T13" fmla="*/ 2700 h 21600"/>
                <a:gd name="T14" fmla="*/ 18900 w 21600"/>
                <a:gd name="T15" fmla="*/ 189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844" y="21600"/>
                  </a:lnTo>
                  <a:lnTo>
                    <a:pt x="19756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321" name="Freeform 211"/>
            <p:cNvSpPr>
              <a:spLocks/>
            </p:cNvSpPr>
            <p:nvPr/>
          </p:nvSpPr>
          <p:spPr bwMode="auto">
            <a:xfrm>
              <a:off x="528" y="1296"/>
              <a:ext cx="480" cy="1776"/>
            </a:xfrm>
            <a:custGeom>
              <a:avLst/>
              <a:gdLst>
                <a:gd name="T0" fmla="*/ 0 w 480"/>
                <a:gd name="T1" fmla="*/ 1776 h 1776"/>
                <a:gd name="T2" fmla="*/ 144 w 480"/>
                <a:gd name="T3" fmla="*/ 0 h 1776"/>
                <a:gd name="T4" fmla="*/ 336 w 480"/>
                <a:gd name="T5" fmla="*/ 0 h 1776"/>
                <a:gd name="T6" fmla="*/ 480 w 480"/>
                <a:gd name="T7" fmla="*/ 1776 h 1776"/>
                <a:gd name="T8" fmla="*/ 0 w 480"/>
                <a:gd name="T9" fmla="*/ 1776 h 177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80"/>
                <a:gd name="T16" fmla="*/ 0 h 1776"/>
                <a:gd name="T17" fmla="*/ 480 w 480"/>
                <a:gd name="T18" fmla="*/ 1776 h 177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80" h="1776">
                  <a:moveTo>
                    <a:pt x="0" y="1776"/>
                  </a:moveTo>
                  <a:lnTo>
                    <a:pt x="144" y="0"/>
                  </a:lnTo>
                  <a:lnTo>
                    <a:pt x="336" y="0"/>
                  </a:lnTo>
                  <a:lnTo>
                    <a:pt x="480" y="1776"/>
                  </a:lnTo>
                  <a:lnTo>
                    <a:pt x="0" y="177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322" name="Freeform 212"/>
            <p:cNvSpPr>
              <a:spLocks/>
            </p:cNvSpPr>
            <p:nvPr/>
          </p:nvSpPr>
          <p:spPr bwMode="auto">
            <a:xfrm>
              <a:off x="560" y="2400"/>
              <a:ext cx="416" cy="344"/>
            </a:xfrm>
            <a:custGeom>
              <a:avLst/>
              <a:gdLst>
                <a:gd name="T0" fmla="*/ 16 w 416"/>
                <a:gd name="T1" fmla="*/ 0 h 344"/>
                <a:gd name="T2" fmla="*/ 400 w 416"/>
                <a:gd name="T3" fmla="*/ 0 h 344"/>
                <a:gd name="T4" fmla="*/ 416 w 416"/>
                <a:gd name="T5" fmla="*/ 344 h 344"/>
                <a:gd name="T6" fmla="*/ 0 w 416"/>
                <a:gd name="T7" fmla="*/ 344 h 344"/>
                <a:gd name="T8" fmla="*/ 16 w 416"/>
                <a:gd name="T9" fmla="*/ 0 h 3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6"/>
                <a:gd name="T16" fmla="*/ 0 h 344"/>
                <a:gd name="T17" fmla="*/ 416 w 416"/>
                <a:gd name="T18" fmla="*/ 344 h 3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6" h="344">
                  <a:moveTo>
                    <a:pt x="16" y="0"/>
                  </a:moveTo>
                  <a:lnTo>
                    <a:pt x="400" y="0"/>
                  </a:lnTo>
                  <a:lnTo>
                    <a:pt x="416" y="344"/>
                  </a:lnTo>
                  <a:lnTo>
                    <a:pt x="0" y="34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F00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323" name="Freeform 213"/>
            <p:cNvSpPr>
              <a:spLocks/>
            </p:cNvSpPr>
            <p:nvPr/>
          </p:nvSpPr>
          <p:spPr bwMode="auto">
            <a:xfrm>
              <a:off x="616" y="1672"/>
              <a:ext cx="304" cy="344"/>
            </a:xfrm>
            <a:custGeom>
              <a:avLst/>
              <a:gdLst>
                <a:gd name="T0" fmla="*/ 24 w 304"/>
                <a:gd name="T1" fmla="*/ 0 h 344"/>
                <a:gd name="T2" fmla="*/ 280 w 304"/>
                <a:gd name="T3" fmla="*/ 0 h 344"/>
                <a:gd name="T4" fmla="*/ 304 w 304"/>
                <a:gd name="T5" fmla="*/ 344 h 344"/>
                <a:gd name="T6" fmla="*/ 0 w 304"/>
                <a:gd name="T7" fmla="*/ 344 h 344"/>
                <a:gd name="T8" fmla="*/ 24 w 304"/>
                <a:gd name="T9" fmla="*/ 0 h 3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4"/>
                <a:gd name="T16" fmla="*/ 0 h 344"/>
                <a:gd name="T17" fmla="*/ 304 w 304"/>
                <a:gd name="T18" fmla="*/ 344 h 3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4" h="344">
                  <a:moveTo>
                    <a:pt x="24" y="0"/>
                  </a:moveTo>
                  <a:lnTo>
                    <a:pt x="280" y="0"/>
                  </a:lnTo>
                  <a:lnTo>
                    <a:pt x="304" y="344"/>
                  </a:lnTo>
                  <a:lnTo>
                    <a:pt x="0" y="344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00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324" name="Freeform 214"/>
            <p:cNvSpPr>
              <a:spLocks/>
            </p:cNvSpPr>
            <p:nvPr/>
          </p:nvSpPr>
          <p:spPr bwMode="auto">
            <a:xfrm>
              <a:off x="624" y="1104"/>
              <a:ext cx="288" cy="192"/>
            </a:xfrm>
            <a:custGeom>
              <a:avLst/>
              <a:gdLst>
                <a:gd name="T0" fmla="*/ 0 w 288"/>
                <a:gd name="T1" fmla="*/ 0 h 192"/>
                <a:gd name="T2" fmla="*/ 288 w 288"/>
                <a:gd name="T3" fmla="*/ 0 h 192"/>
                <a:gd name="T4" fmla="*/ 288 w 288"/>
                <a:gd name="T5" fmla="*/ 48 h 192"/>
                <a:gd name="T6" fmla="*/ 240 w 288"/>
                <a:gd name="T7" fmla="*/ 192 h 192"/>
                <a:gd name="T8" fmla="*/ 48 w 288"/>
                <a:gd name="T9" fmla="*/ 192 h 192"/>
                <a:gd name="T10" fmla="*/ 0 w 288"/>
                <a:gd name="T11" fmla="*/ 48 h 192"/>
                <a:gd name="T12" fmla="*/ 0 w 288"/>
                <a:gd name="T13" fmla="*/ 0 h 19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88"/>
                <a:gd name="T22" fmla="*/ 0 h 192"/>
                <a:gd name="T23" fmla="*/ 288 w 288"/>
                <a:gd name="T24" fmla="*/ 192 h 19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88" h="192">
                  <a:moveTo>
                    <a:pt x="0" y="0"/>
                  </a:moveTo>
                  <a:lnTo>
                    <a:pt x="288" y="0"/>
                  </a:lnTo>
                  <a:lnTo>
                    <a:pt x="288" y="48"/>
                  </a:lnTo>
                  <a:lnTo>
                    <a:pt x="240" y="192"/>
                  </a:lnTo>
                  <a:lnTo>
                    <a:pt x="48" y="192"/>
                  </a:lnTo>
                  <a:lnTo>
                    <a:pt x="0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325" name="Rectangle 215"/>
            <p:cNvSpPr>
              <a:spLocks noChangeArrowheads="1"/>
            </p:cNvSpPr>
            <p:nvPr/>
          </p:nvSpPr>
          <p:spPr bwMode="auto">
            <a:xfrm>
              <a:off x="672" y="1056"/>
              <a:ext cx="192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26" name="Rectangle 216"/>
            <p:cNvSpPr>
              <a:spLocks noChangeArrowheads="1"/>
            </p:cNvSpPr>
            <p:nvPr/>
          </p:nvSpPr>
          <p:spPr bwMode="auto">
            <a:xfrm>
              <a:off x="720" y="1056"/>
              <a:ext cx="96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27" name="Rectangle 217"/>
            <p:cNvSpPr>
              <a:spLocks noChangeArrowheads="1"/>
            </p:cNvSpPr>
            <p:nvPr/>
          </p:nvSpPr>
          <p:spPr bwMode="auto">
            <a:xfrm>
              <a:off x="720" y="960"/>
              <a:ext cx="96" cy="96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28" name="AutoShape 218"/>
            <p:cNvSpPr>
              <a:spLocks noChangeArrowheads="1"/>
            </p:cNvSpPr>
            <p:nvPr/>
          </p:nvSpPr>
          <p:spPr bwMode="auto">
            <a:xfrm rot="-5400000">
              <a:off x="744" y="888"/>
              <a:ext cx="48" cy="96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29" name="Rectangle 219"/>
            <p:cNvSpPr>
              <a:spLocks noChangeArrowheads="1"/>
            </p:cNvSpPr>
            <p:nvPr/>
          </p:nvSpPr>
          <p:spPr bwMode="auto">
            <a:xfrm>
              <a:off x="480" y="3072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2" name="Group 44"/>
          <p:cNvGrpSpPr>
            <a:grpSpLocks/>
          </p:cNvGrpSpPr>
          <p:nvPr/>
        </p:nvGrpSpPr>
        <p:grpSpPr bwMode="auto">
          <a:xfrm>
            <a:off x="7215188" y="3643313"/>
            <a:ext cx="107950" cy="252412"/>
            <a:chOff x="144" y="816"/>
            <a:chExt cx="528" cy="1488"/>
          </a:xfrm>
        </p:grpSpPr>
        <p:sp>
          <p:nvSpPr>
            <p:cNvPr id="2301" name="Rectangle 45"/>
            <p:cNvSpPr>
              <a:spLocks noChangeArrowheads="1"/>
            </p:cNvSpPr>
            <p:nvPr/>
          </p:nvSpPr>
          <p:spPr bwMode="auto">
            <a:xfrm>
              <a:off x="240" y="864"/>
              <a:ext cx="336" cy="1392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2" name="Rectangle 46"/>
            <p:cNvSpPr>
              <a:spLocks noChangeArrowheads="1"/>
            </p:cNvSpPr>
            <p:nvPr/>
          </p:nvSpPr>
          <p:spPr bwMode="auto">
            <a:xfrm>
              <a:off x="240" y="100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3" name="Rectangle 47"/>
            <p:cNvSpPr>
              <a:spLocks noChangeArrowheads="1"/>
            </p:cNvSpPr>
            <p:nvPr/>
          </p:nvSpPr>
          <p:spPr bwMode="auto">
            <a:xfrm>
              <a:off x="240" y="1152"/>
              <a:ext cx="48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4" name="Rectangle 48"/>
            <p:cNvSpPr>
              <a:spLocks noChangeArrowheads="1"/>
            </p:cNvSpPr>
            <p:nvPr/>
          </p:nvSpPr>
          <p:spPr bwMode="auto">
            <a:xfrm>
              <a:off x="288" y="115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5" name="Rectangle 49"/>
            <p:cNvSpPr>
              <a:spLocks noChangeArrowheads="1"/>
            </p:cNvSpPr>
            <p:nvPr/>
          </p:nvSpPr>
          <p:spPr bwMode="auto">
            <a:xfrm>
              <a:off x="240" y="1296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6" name="Rectangle 50"/>
            <p:cNvSpPr>
              <a:spLocks noChangeArrowheads="1"/>
            </p:cNvSpPr>
            <p:nvPr/>
          </p:nvSpPr>
          <p:spPr bwMode="auto">
            <a:xfrm>
              <a:off x="240" y="1584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7" name="Rectangle 51"/>
            <p:cNvSpPr>
              <a:spLocks noChangeArrowheads="1"/>
            </p:cNvSpPr>
            <p:nvPr/>
          </p:nvSpPr>
          <p:spPr bwMode="auto">
            <a:xfrm>
              <a:off x="240" y="187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8" name="Rectangle 52"/>
            <p:cNvSpPr>
              <a:spLocks noChangeArrowheads="1"/>
            </p:cNvSpPr>
            <p:nvPr/>
          </p:nvSpPr>
          <p:spPr bwMode="auto">
            <a:xfrm>
              <a:off x="336" y="1440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9" name="Rectangle 53"/>
            <p:cNvSpPr>
              <a:spLocks noChangeArrowheads="1"/>
            </p:cNvSpPr>
            <p:nvPr/>
          </p:nvSpPr>
          <p:spPr bwMode="auto">
            <a:xfrm>
              <a:off x="336" y="172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0" name="Rectangle 54"/>
            <p:cNvSpPr>
              <a:spLocks noChangeArrowheads="1"/>
            </p:cNvSpPr>
            <p:nvPr/>
          </p:nvSpPr>
          <p:spPr bwMode="auto">
            <a:xfrm>
              <a:off x="336" y="2016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1" name="Rectangle 55"/>
            <p:cNvSpPr>
              <a:spLocks noChangeArrowheads="1"/>
            </p:cNvSpPr>
            <p:nvPr/>
          </p:nvSpPr>
          <p:spPr bwMode="auto">
            <a:xfrm>
              <a:off x="336" y="864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2" name="Rectangle 56"/>
            <p:cNvSpPr>
              <a:spLocks noChangeArrowheads="1"/>
            </p:cNvSpPr>
            <p:nvPr/>
          </p:nvSpPr>
          <p:spPr bwMode="auto">
            <a:xfrm>
              <a:off x="480" y="1008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3" name="Rectangle 57"/>
            <p:cNvSpPr>
              <a:spLocks noChangeArrowheads="1"/>
            </p:cNvSpPr>
            <p:nvPr/>
          </p:nvSpPr>
          <p:spPr bwMode="auto">
            <a:xfrm>
              <a:off x="480" y="1296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4" name="Rectangle 58"/>
            <p:cNvSpPr>
              <a:spLocks noChangeArrowheads="1"/>
            </p:cNvSpPr>
            <p:nvPr/>
          </p:nvSpPr>
          <p:spPr bwMode="auto">
            <a:xfrm>
              <a:off x="480" y="1584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5" name="Rectangle 59"/>
            <p:cNvSpPr>
              <a:spLocks noChangeArrowheads="1"/>
            </p:cNvSpPr>
            <p:nvPr/>
          </p:nvSpPr>
          <p:spPr bwMode="auto">
            <a:xfrm>
              <a:off x="480" y="1872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316" name="AutoShape 60"/>
            <p:cNvSpPr>
              <a:spLocks noChangeArrowheads="1"/>
            </p:cNvSpPr>
            <p:nvPr/>
          </p:nvSpPr>
          <p:spPr bwMode="auto">
            <a:xfrm rot="-5400000">
              <a:off x="312" y="1944"/>
              <a:ext cx="192" cy="528"/>
            </a:xfrm>
            <a:prstGeom prst="flowChartDelay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7" name="Rectangle 61"/>
            <p:cNvSpPr>
              <a:spLocks noChangeArrowheads="1"/>
            </p:cNvSpPr>
            <p:nvPr/>
          </p:nvSpPr>
          <p:spPr bwMode="auto">
            <a:xfrm>
              <a:off x="288" y="816"/>
              <a:ext cx="240" cy="48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8" name="Rectangle 62"/>
            <p:cNvSpPr>
              <a:spLocks noChangeArrowheads="1"/>
            </p:cNvSpPr>
            <p:nvPr/>
          </p:nvSpPr>
          <p:spPr bwMode="auto">
            <a:xfrm>
              <a:off x="240" y="1440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3" name="Group 88"/>
          <p:cNvGrpSpPr>
            <a:grpSpLocks/>
          </p:cNvGrpSpPr>
          <p:nvPr/>
        </p:nvGrpSpPr>
        <p:grpSpPr bwMode="auto">
          <a:xfrm>
            <a:off x="2160588" y="4832350"/>
            <a:ext cx="107950" cy="250825"/>
            <a:chOff x="2010" y="2160"/>
            <a:chExt cx="528" cy="1488"/>
          </a:xfrm>
        </p:grpSpPr>
        <p:sp>
          <p:nvSpPr>
            <p:cNvPr id="2283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4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5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6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7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8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9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0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1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2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3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4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5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6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7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298" name="AutoShape 104"/>
            <p:cNvSpPr>
              <a:spLocks noChangeArrowheads="1"/>
            </p:cNvSpPr>
            <p:nvPr/>
          </p:nvSpPr>
          <p:spPr bwMode="auto">
            <a:xfrm rot="-5400000">
              <a:off x="2178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9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0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4" name="Group 20"/>
          <p:cNvGrpSpPr>
            <a:grpSpLocks/>
          </p:cNvGrpSpPr>
          <p:nvPr/>
        </p:nvGrpSpPr>
        <p:grpSpPr bwMode="auto">
          <a:xfrm>
            <a:off x="1408113" y="4186238"/>
            <a:ext cx="107950" cy="252412"/>
            <a:chOff x="3072" y="768"/>
            <a:chExt cx="528" cy="1488"/>
          </a:xfrm>
        </p:grpSpPr>
        <p:sp>
          <p:nvSpPr>
            <p:cNvPr id="2265" name="Rectangle 21"/>
            <p:cNvSpPr>
              <a:spLocks noChangeArrowheads="1"/>
            </p:cNvSpPr>
            <p:nvPr/>
          </p:nvSpPr>
          <p:spPr bwMode="auto">
            <a:xfrm>
              <a:off x="3168" y="816"/>
              <a:ext cx="336" cy="1392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6" name="Rectangle 22"/>
            <p:cNvSpPr>
              <a:spLocks noChangeArrowheads="1"/>
            </p:cNvSpPr>
            <p:nvPr/>
          </p:nvSpPr>
          <p:spPr bwMode="auto">
            <a:xfrm>
              <a:off x="3168" y="96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7" name="Rectangle 23"/>
            <p:cNvSpPr>
              <a:spLocks noChangeArrowheads="1"/>
            </p:cNvSpPr>
            <p:nvPr/>
          </p:nvSpPr>
          <p:spPr bwMode="auto">
            <a:xfrm>
              <a:off x="3168" y="1104"/>
              <a:ext cx="48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8" name="Rectangle 24"/>
            <p:cNvSpPr>
              <a:spLocks noChangeArrowheads="1"/>
            </p:cNvSpPr>
            <p:nvPr/>
          </p:nvSpPr>
          <p:spPr bwMode="auto">
            <a:xfrm>
              <a:off x="3216" y="110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9" name="Rectangle 25"/>
            <p:cNvSpPr>
              <a:spLocks noChangeArrowheads="1"/>
            </p:cNvSpPr>
            <p:nvPr/>
          </p:nvSpPr>
          <p:spPr bwMode="auto">
            <a:xfrm>
              <a:off x="3168" y="124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0" name="Rectangle 26"/>
            <p:cNvSpPr>
              <a:spLocks noChangeArrowheads="1"/>
            </p:cNvSpPr>
            <p:nvPr/>
          </p:nvSpPr>
          <p:spPr bwMode="auto">
            <a:xfrm>
              <a:off x="3168" y="1536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1" name="Rectangle 27"/>
            <p:cNvSpPr>
              <a:spLocks noChangeArrowheads="1"/>
            </p:cNvSpPr>
            <p:nvPr/>
          </p:nvSpPr>
          <p:spPr bwMode="auto">
            <a:xfrm>
              <a:off x="3168" y="182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2" name="Rectangle 28"/>
            <p:cNvSpPr>
              <a:spLocks noChangeArrowheads="1"/>
            </p:cNvSpPr>
            <p:nvPr/>
          </p:nvSpPr>
          <p:spPr bwMode="auto">
            <a:xfrm>
              <a:off x="3264" y="1392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3" name="Rectangle 29"/>
            <p:cNvSpPr>
              <a:spLocks noChangeArrowheads="1"/>
            </p:cNvSpPr>
            <p:nvPr/>
          </p:nvSpPr>
          <p:spPr bwMode="auto">
            <a:xfrm>
              <a:off x="3264" y="168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4" name="Rectangle 30"/>
            <p:cNvSpPr>
              <a:spLocks noChangeArrowheads="1"/>
            </p:cNvSpPr>
            <p:nvPr/>
          </p:nvSpPr>
          <p:spPr bwMode="auto">
            <a:xfrm>
              <a:off x="3264" y="196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5" name="Rectangle 31"/>
            <p:cNvSpPr>
              <a:spLocks noChangeArrowheads="1"/>
            </p:cNvSpPr>
            <p:nvPr/>
          </p:nvSpPr>
          <p:spPr bwMode="auto">
            <a:xfrm>
              <a:off x="3264" y="816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6" name="Rectangle 32"/>
            <p:cNvSpPr>
              <a:spLocks noChangeArrowheads="1"/>
            </p:cNvSpPr>
            <p:nvPr/>
          </p:nvSpPr>
          <p:spPr bwMode="auto">
            <a:xfrm>
              <a:off x="3408" y="96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7" name="Rectangle 33"/>
            <p:cNvSpPr>
              <a:spLocks noChangeArrowheads="1"/>
            </p:cNvSpPr>
            <p:nvPr/>
          </p:nvSpPr>
          <p:spPr bwMode="auto">
            <a:xfrm>
              <a:off x="3408" y="124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8" name="Rectangle 34"/>
            <p:cNvSpPr>
              <a:spLocks noChangeArrowheads="1"/>
            </p:cNvSpPr>
            <p:nvPr/>
          </p:nvSpPr>
          <p:spPr bwMode="auto">
            <a:xfrm>
              <a:off x="3408" y="1536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9" name="Rectangle 35"/>
            <p:cNvSpPr>
              <a:spLocks noChangeArrowheads="1"/>
            </p:cNvSpPr>
            <p:nvPr/>
          </p:nvSpPr>
          <p:spPr bwMode="auto">
            <a:xfrm>
              <a:off x="3408" y="182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280" name="AutoShape 36"/>
            <p:cNvSpPr>
              <a:spLocks noChangeArrowheads="1"/>
            </p:cNvSpPr>
            <p:nvPr/>
          </p:nvSpPr>
          <p:spPr bwMode="auto">
            <a:xfrm rot="-5400000">
              <a:off x="3240" y="1896"/>
              <a:ext cx="192" cy="528"/>
            </a:xfrm>
            <a:prstGeom prst="flowChartDelay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1" name="Rectangle 37"/>
            <p:cNvSpPr>
              <a:spLocks noChangeArrowheads="1"/>
            </p:cNvSpPr>
            <p:nvPr/>
          </p:nvSpPr>
          <p:spPr bwMode="auto">
            <a:xfrm>
              <a:off x="3216" y="768"/>
              <a:ext cx="240" cy="48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2" name="Rectangle 38"/>
            <p:cNvSpPr>
              <a:spLocks noChangeArrowheads="1"/>
            </p:cNvSpPr>
            <p:nvPr/>
          </p:nvSpPr>
          <p:spPr bwMode="auto">
            <a:xfrm>
              <a:off x="3168" y="1392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5" name="Group 88"/>
          <p:cNvGrpSpPr>
            <a:grpSpLocks/>
          </p:cNvGrpSpPr>
          <p:nvPr/>
        </p:nvGrpSpPr>
        <p:grpSpPr bwMode="auto">
          <a:xfrm>
            <a:off x="2268538" y="2563813"/>
            <a:ext cx="107950" cy="250825"/>
            <a:chOff x="2010" y="2160"/>
            <a:chExt cx="528" cy="1488"/>
          </a:xfrm>
        </p:grpSpPr>
        <p:sp>
          <p:nvSpPr>
            <p:cNvPr id="2247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48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49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0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1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2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3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4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5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6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7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8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9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0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1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262" name="AutoShape 104"/>
            <p:cNvSpPr>
              <a:spLocks noChangeArrowheads="1"/>
            </p:cNvSpPr>
            <p:nvPr/>
          </p:nvSpPr>
          <p:spPr bwMode="auto">
            <a:xfrm rot="-5400000">
              <a:off x="2178" y="3288"/>
              <a:ext cx="192" cy="528"/>
            </a:xfrm>
            <a:prstGeom prst="flowChartDelay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3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4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6" name="Group 75"/>
          <p:cNvGrpSpPr>
            <a:grpSpLocks/>
          </p:cNvGrpSpPr>
          <p:nvPr/>
        </p:nvGrpSpPr>
        <p:grpSpPr bwMode="auto">
          <a:xfrm>
            <a:off x="6524625" y="3535363"/>
            <a:ext cx="71438" cy="252412"/>
            <a:chOff x="4560" y="912"/>
            <a:chExt cx="192" cy="1344"/>
          </a:xfrm>
        </p:grpSpPr>
        <p:sp>
          <p:nvSpPr>
            <p:cNvPr id="2244" name="Rectangle 76"/>
            <p:cNvSpPr>
              <a:spLocks noChangeArrowheads="1"/>
            </p:cNvSpPr>
            <p:nvPr/>
          </p:nvSpPr>
          <p:spPr bwMode="auto">
            <a:xfrm>
              <a:off x="4560" y="1200"/>
              <a:ext cx="192" cy="1056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45" name="AutoShape 77"/>
            <p:cNvSpPr>
              <a:spLocks noChangeArrowheads="1"/>
            </p:cNvSpPr>
            <p:nvPr/>
          </p:nvSpPr>
          <p:spPr bwMode="auto">
            <a:xfrm>
              <a:off x="4560" y="912"/>
              <a:ext cx="192" cy="192"/>
            </a:xfrm>
            <a:prstGeom prst="triangle">
              <a:avLst>
                <a:gd name="adj" fmla="val 50000"/>
              </a:avLst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46" name="Rectangle 78"/>
            <p:cNvSpPr>
              <a:spLocks noChangeArrowheads="1"/>
            </p:cNvSpPr>
            <p:nvPr/>
          </p:nvSpPr>
          <p:spPr bwMode="auto">
            <a:xfrm>
              <a:off x="4560" y="1488"/>
              <a:ext cx="192" cy="288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7" name="426 Grupo"/>
          <p:cNvGrpSpPr>
            <a:grpSpLocks/>
          </p:cNvGrpSpPr>
          <p:nvPr/>
        </p:nvGrpSpPr>
        <p:grpSpPr bwMode="auto">
          <a:xfrm>
            <a:off x="3571875" y="2768600"/>
            <a:ext cx="71438" cy="242888"/>
            <a:chOff x="2311890" y="5223666"/>
            <a:chExt cx="241608" cy="1918051"/>
          </a:xfrm>
        </p:grpSpPr>
        <p:sp>
          <p:nvSpPr>
            <p:cNvPr id="428" name="427 Rectángulo"/>
            <p:cNvSpPr/>
            <p:nvPr/>
          </p:nvSpPr>
          <p:spPr>
            <a:xfrm>
              <a:off x="2370951" y="5712584"/>
              <a:ext cx="118119" cy="1429133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/>
            </a:p>
          </p:txBody>
        </p:sp>
        <p:sp>
          <p:nvSpPr>
            <p:cNvPr id="429" name="428 Rectángulo"/>
            <p:cNvSpPr/>
            <p:nvPr/>
          </p:nvSpPr>
          <p:spPr>
            <a:xfrm>
              <a:off x="2311890" y="5223666"/>
              <a:ext cx="241608" cy="564135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/>
            </a:p>
          </p:txBody>
        </p:sp>
      </p:grpSp>
      <p:sp>
        <p:nvSpPr>
          <p:cNvPr id="599" name="Text Box 331"/>
          <p:cNvSpPr txBox="1">
            <a:spLocks noChangeArrowheads="1"/>
          </p:cNvSpPr>
          <p:nvPr/>
        </p:nvSpPr>
        <p:spPr bwMode="auto">
          <a:xfrm>
            <a:off x="1905406" y="2434624"/>
            <a:ext cx="571504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spcFirstLastPara="1">
            <a:prstTxWarp prst="textArchUp">
              <a:avLst>
                <a:gd name="adj" fmla="val 11583617"/>
              </a:avLst>
            </a:prstTxWarp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 sz="600" dirty="0">
                <a:latin typeface="Arial" charset="0"/>
                <a:cs typeface="Arial" charset="0"/>
              </a:rPr>
              <a:t>I. Doña </a:t>
            </a:r>
            <a:r>
              <a:rPr lang="es-ES" sz="600" dirty="0" err="1">
                <a:latin typeface="Arial" charset="0"/>
                <a:cs typeface="Arial" charset="0"/>
              </a:rPr>
              <a:t>Sebastiana</a:t>
            </a:r>
            <a:endParaRPr lang="es-ES" sz="600" dirty="0">
              <a:latin typeface="Arial" charset="0"/>
              <a:cs typeface="Arial" charset="0"/>
            </a:endParaRPr>
          </a:p>
        </p:txBody>
      </p:sp>
      <p:sp>
        <p:nvSpPr>
          <p:cNvPr id="2190" name="Text Box 191"/>
          <p:cNvSpPr txBox="1">
            <a:spLocks noChangeArrowheads="1"/>
          </p:cNvSpPr>
          <p:nvPr/>
        </p:nvSpPr>
        <p:spPr bwMode="auto">
          <a:xfrm>
            <a:off x="3286116" y="2571744"/>
            <a:ext cx="534987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700" b="1" dirty="0" smtClean="0">
                <a:solidFill>
                  <a:srgbClr val="0070C0"/>
                </a:solidFill>
                <a:latin typeface="Arial" charset="0"/>
              </a:rPr>
              <a:t>1,05 </a:t>
            </a:r>
            <a:r>
              <a:rPr lang="es-ES_tradnl" sz="700" b="1" dirty="0">
                <a:solidFill>
                  <a:srgbClr val="0070C0"/>
                </a:solidFill>
                <a:latin typeface="Arial" charset="0"/>
              </a:rPr>
              <a:t>Mn</a:t>
            </a:r>
            <a:endParaRPr lang="es-ES_tradnl" sz="600" b="1" dirty="0">
              <a:solidFill>
                <a:srgbClr val="0070C0"/>
              </a:solidFill>
              <a:latin typeface="Arial" charset="0"/>
            </a:endParaRPr>
          </a:p>
        </p:txBody>
      </p:sp>
      <p:sp>
        <p:nvSpPr>
          <p:cNvPr id="2191" name="Text Box 14"/>
          <p:cNvSpPr txBox="1">
            <a:spLocks noChangeArrowheads="1"/>
          </p:cNvSpPr>
          <p:nvPr/>
        </p:nvSpPr>
        <p:spPr bwMode="auto">
          <a:xfrm rot="-3197275">
            <a:off x="7167563" y="3556000"/>
            <a:ext cx="7239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Coronel</a:t>
            </a:r>
          </a:p>
        </p:txBody>
      </p:sp>
      <p:sp>
        <p:nvSpPr>
          <p:cNvPr id="2192" name="Text Box 14"/>
          <p:cNvSpPr txBox="1">
            <a:spLocks noChangeArrowheads="1"/>
          </p:cNvSpPr>
          <p:nvPr/>
        </p:nvSpPr>
        <p:spPr bwMode="auto">
          <a:xfrm rot="-3197275">
            <a:off x="5472272" y="2864292"/>
            <a:ext cx="8636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</a:t>
            </a:r>
            <a:r>
              <a:rPr lang="es-ES_tradnl" sz="600" dirty="0" smtClean="0">
                <a:latin typeface="Arial" charset="0"/>
              </a:rPr>
              <a:t>Astilleros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2193" name="Text Box 14"/>
          <p:cNvSpPr txBox="1">
            <a:spLocks noChangeArrowheads="1"/>
          </p:cNvSpPr>
          <p:nvPr/>
        </p:nvSpPr>
        <p:spPr bwMode="auto">
          <a:xfrm rot="-3197275">
            <a:off x="6453188" y="3244850"/>
            <a:ext cx="722312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400" dirty="0">
                <a:latin typeface="Arial" charset="0"/>
              </a:rPr>
              <a:t>Pta. Barranco</a:t>
            </a:r>
          </a:p>
        </p:txBody>
      </p:sp>
      <p:graphicFrame>
        <p:nvGraphicFramePr>
          <p:cNvPr id="379" name="378 Tabla"/>
          <p:cNvGraphicFramePr>
            <a:graphicFrameLocks noGrp="1"/>
          </p:cNvGraphicFramePr>
          <p:nvPr/>
        </p:nvGraphicFramePr>
        <p:xfrm>
          <a:off x="928662" y="1714488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RV: 130°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RC: 120°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80" name="379 Tabla"/>
          <p:cNvGraphicFramePr>
            <a:graphicFrameLocks noGrp="1"/>
          </p:cNvGraphicFramePr>
          <p:nvPr/>
        </p:nvGraphicFramePr>
        <p:xfrm>
          <a:off x="3143240" y="3500438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RV: 105°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RC: 095°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81" name="380 Tabla"/>
          <p:cNvGraphicFramePr>
            <a:graphicFrameLocks noGrp="1"/>
          </p:cNvGraphicFramePr>
          <p:nvPr/>
        </p:nvGraphicFramePr>
        <p:xfrm>
          <a:off x="2357422" y="3286124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RV: 085°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RC: 075°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82" name="381 Tabla"/>
          <p:cNvGraphicFramePr>
            <a:graphicFrameLocks noGrp="1"/>
          </p:cNvGraphicFramePr>
          <p:nvPr/>
        </p:nvGraphicFramePr>
        <p:xfrm>
          <a:off x="5330384" y="2425496"/>
          <a:ext cx="598938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98938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RV: 098°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RC: 088°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83" name="382 Tabla"/>
          <p:cNvGraphicFramePr>
            <a:graphicFrameLocks noGrp="1"/>
          </p:cNvGraphicFramePr>
          <p:nvPr/>
        </p:nvGraphicFramePr>
        <p:xfrm>
          <a:off x="7500938" y="4929188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RV: 120°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RC: 111°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0" name="359 Tabla"/>
          <p:cNvGraphicFramePr>
            <a:graphicFrameLocks noGrp="1"/>
          </p:cNvGraphicFramePr>
          <p:nvPr/>
        </p:nvGraphicFramePr>
        <p:xfrm>
          <a:off x="4000496" y="22820"/>
          <a:ext cx="2732313" cy="18345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751"/>
                <a:gridCol w="1214447"/>
                <a:gridCol w="272113"/>
                <a:gridCol w="960002"/>
              </a:tblGrid>
              <a:tr h="217302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L°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REFERENCIA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L°</a:t>
                      </a:r>
                    </a:p>
                    <a:p>
                      <a:pPr algn="ctr"/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REFERENCIA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marL="0" indent="0"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A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PTA. HUECHUCUICUI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O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REDONDA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BARRANCAS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ASTILLERO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C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GUAPACHO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Q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PUGUEÑUN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D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FARO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CORONA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R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ESPOLON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YUSTE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tabLst/>
                      </a:pPr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S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ISLA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LACAO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F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AHUI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tabLst/>
                      </a:pPr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T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QUETRELQUEN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G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ISLOTE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COCHINOS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U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SAN GALLAN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H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PIHUJO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V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BARRANCO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BA. DOÑA SEBASTIANA  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W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REMOLINOS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J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BA. DOÑA SEBASTIANA  S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X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CORONEL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44422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K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CHOCOI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Y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SOLEDAD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L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CORRALES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Z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BA. PTO. CHACAO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M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PICUTA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A`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TRES CRUCES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58062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LENQUI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B`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TIQUE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</a:tbl>
          </a:graphicData>
        </a:graphic>
      </p:graphicFrame>
      <p:grpSp>
        <p:nvGrpSpPr>
          <p:cNvPr id="18" name="390 Grupo"/>
          <p:cNvGrpSpPr/>
          <p:nvPr/>
        </p:nvGrpSpPr>
        <p:grpSpPr>
          <a:xfrm>
            <a:off x="642910" y="1571612"/>
            <a:ext cx="7207922" cy="3096344"/>
            <a:chOff x="642910" y="1556792"/>
            <a:chExt cx="7207922" cy="3096344"/>
          </a:xfrm>
        </p:grpSpPr>
        <p:sp>
          <p:nvSpPr>
            <p:cNvPr id="359" name="358 CuadroTexto"/>
            <p:cNvSpPr txBox="1"/>
            <p:nvPr/>
          </p:nvSpPr>
          <p:spPr>
            <a:xfrm>
              <a:off x="1202412" y="3379896"/>
              <a:ext cx="288032" cy="288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D</a:t>
              </a:r>
              <a:endParaRPr lang="es-MX" dirty="0"/>
            </a:p>
          </p:txBody>
        </p:sp>
        <p:sp>
          <p:nvSpPr>
            <p:cNvPr id="361" name="360 CuadroTexto"/>
            <p:cNvSpPr txBox="1"/>
            <p:nvPr/>
          </p:nvSpPr>
          <p:spPr>
            <a:xfrm>
              <a:off x="1475656" y="4221088"/>
              <a:ext cx="288032" cy="288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F</a:t>
              </a:r>
              <a:endParaRPr lang="es-MX" dirty="0"/>
            </a:p>
          </p:txBody>
        </p:sp>
        <p:sp>
          <p:nvSpPr>
            <p:cNvPr id="362" name="361 CuadroTexto"/>
            <p:cNvSpPr txBox="1"/>
            <p:nvPr/>
          </p:nvSpPr>
          <p:spPr>
            <a:xfrm>
              <a:off x="2123728" y="4365104"/>
              <a:ext cx="288032" cy="288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G</a:t>
              </a:r>
              <a:endParaRPr lang="es-MX" dirty="0"/>
            </a:p>
          </p:txBody>
        </p:sp>
        <p:sp>
          <p:nvSpPr>
            <p:cNvPr id="363" name="362 CuadroTexto"/>
            <p:cNvSpPr txBox="1"/>
            <p:nvPr/>
          </p:nvSpPr>
          <p:spPr>
            <a:xfrm>
              <a:off x="3857620" y="4214818"/>
              <a:ext cx="2880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H</a:t>
              </a:r>
              <a:endParaRPr lang="es-MX" dirty="0"/>
            </a:p>
          </p:txBody>
        </p:sp>
        <p:sp>
          <p:nvSpPr>
            <p:cNvPr id="364" name="363 CuadroTexto"/>
            <p:cNvSpPr txBox="1"/>
            <p:nvPr/>
          </p:nvSpPr>
          <p:spPr>
            <a:xfrm>
              <a:off x="2339752" y="2636912"/>
              <a:ext cx="288032" cy="288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J</a:t>
              </a:r>
              <a:endParaRPr lang="es-MX" dirty="0"/>
            </a:p>
          </p:txBody>
        </p:sp>
        <p:sp>
          <p:nvSpPr>
            <p:cNvPr id="365" name="364 CuadroTexto"/>
            <p:cNvSpPr txBox="1"/>
            <p:nvPr/>
          </p:nvSpPr>
          <p:spPr>
            <a:xfrm>
              <a:off x="1835696" y="2204864"/>
              <a:ext cx="288032" cy="288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I</a:t>
              </a:r>
              <a:endParaRPr lang="es-MX" dirty="0"/>
            </a:p>
          </p:txBody>
        </p:sp>
        <p:sp>
          <p:nvSpPr>
            <p:cNvPr id="366" name="365 CuadroTexto"/>
            <p:cNvSpPr txBox="1"/>
            <p:nvPr/>
          </p:nvSpPr>
          <p:spPr>
            <a:xfrm>
              <a:off x="2339752" y="1556792"/>
              <a:ext cx="288032" cy="288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s-MX" dirty="0"/>
            </a:p>
          </p:txBody>
        </p:sp>
        <p:sp>
          <p:nvSpPr>
            <p:cNvPr id="368" name="367 CuadroTexto"/>
            <p:cNvSpPr txBox="1"/>
            <p:nvPr/>
          </p:nvSpPr>
          <p:spPr>
            <a:xfrm>
              <a:off x="642910" y="3219836"/>
              <a:ext cx="288032" cy="288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C</a:t>
              </a:r>
              <a:endParaRPr lang="es-MX" dirty="0"/>
            </a:p>
          </p:txBody>
        </p:sp>
        <p:sp>
          <p:nvSpPr>
            <p:cNvPr id="369" name="368 CuadroTexto"/>
            <p:cNvSpPr txBox="1"/>
            <p:nvPr/>
          </p:nvSpPr>
          <p:spPr>
            <a:xfrm>
              <a:off x="4173488" y="3809050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Q</a:t>
              </a:r>
              <a:endParaRPr lang="es-MX" dirty="0"/>
            </a:p>
          </p:txBody>
        </p:sp>
        <p:sp>
          <p:nvSpPr>
            <p:cNvPr id="370" name="369 CuadroTexto"/>
            <p:cNvSpPr txBox="1"/>
            <p:nvPr/>
          </p:nvSpPr>
          <p:spPr>
            <a:xfrm>
              <a:off x="5745124" y="3009125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P</a:t>
              </a:r>
              <a:endParaRPr lang="es-MX" dirty="0"/>
            </a:p>
          </p:txBody>
        </p:sp>
        <p:sp>
          <p:nvSpPr>
            <p:cNvPr id="371" name="370 CuadroTexto"/>
            <p:cNvSpPr txBox="1"/>
            <p:nvPr/>
          </p:nvSpPr>
          <p:spPr>
            <a:xfrm>
              <a:off x="5072066" y="2852936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O</a:t>
              </a:r>
              <a:endParaRPr lang="es-MX" dirty="0"/>
            </a:p>
          </p:txBody>
        </p:sp>
        <p:sp>
          <p:nvSpPr>
            <p:cNvPr id="372" name="371 CuadroTexto"/>
            <p:cNvSpPr txBox="1"/>
            <p:nvPr/>
          </p:nvSpPr>
          <p:spPr>
            <a:xfrm>
              <a:off x="4644008" y="2780928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N</a:t>
              </a:r>
              <a:endParaRPr lang="es-MX" dirty="0"/>
            </a:p>
          </p:txBody>
        </p:sp>
        <p:sp>
          <p:nvSpPr>
            <p:cNvPr id="373" name="372 CuadroTexto"/>
            <p:cNvSpPr txBox="1"/>
            <p:nvPr/>
          </p:nvSpPr>
          <p:spPr>
            <a:xfrm>
              <a:off x="3851920" y="2852936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M</a:t>
              </a:r>
              <a:endParaRPr lang="es-MX" dirty="0"/>
            </a:p>
          </p:txBody>
        </p:sp>
        <p:sp>
          <p:nvSpPr>
            <p:cNvPr id="374" name="373 CuadroTexto"/>
            <p:cNvSpPr txBox="1"/>
            <p:nvPr/>
          </p:nvSpPr>
          <p:spPr>
            <a:xfrm>
              <a:off x="3214678" y="2651935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L</a:t>
              </a:r>
              <a:endParaRPr lang="es-MX" dirty="0"/>
            </a:p>
          </p:txBody>
        </p:sp>
        <p:sp>
          <p:nvSpPr>
            <p:cNvPr id="375" name="374 CuadroTexto"/>
            <p:cNvSpPr txBox="1"/>
            <p:nvPr/>
          </p:nvSpPr>
          <p:spPr>
            <a:xfrm>
              <a:off x="2699792" y="2492896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K</a:t>
              </a:r>
              <a:endParaRPr lang="es-MX" dirty="0"/>
            </a:p>
          </p:txBody>
        </p:sp>
        <p:sp>
          <p:nvSpPr>
            <p:cNvPr id="376" name="375 CuadroTexto"/>
            <p:cNvSpPr txBox="1"/>
            <p:nvPr/>
          </p:nvSpPr>
          <p:spPr>
            <a:xfrm>
              <a:off x="7452320" y="3717032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s-MX" dirty="0"/>
            </a:p>
          </p:txBody>
        </p:sp>
        <p:sp>
          <p:nvSpPr>
            <p:cNvPr id="377" name="376 CuadroTexto"/>
            <p:cNvSpPr txBox="1"/>
            <p:nvPr/>
          </p:nvSpPr>
          <p:spPr>
            <a:xfrm>
              <a:off x="6993462" y="3653211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X</a:t>
              </a:r>
              <a:endParaRPr lang="es-MX" dirty="0"/>
            </a:p>
          </p:txBody>
        </p:sp>
        <p:sp>
          <p:nvSpPr>
            <p:cNvPr id="384" name="383 CuadroTexto"/>
            <p:cNvSpPr txBox="1"/>
            <p:nvPr/>
          </p:nvSpPr>
          <p:spPr>
            <a:xfrm>
              <a:off x="6657418" y="3375850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V</a:t>
              </a:r>
              <a:endParaRPr lang="es-MX" dirty="0"/>
            </a:p>
          </p:txBody>
        </p:sp>
        <p:sp>
          <p:nvSpPr>
            <p:cNvPr id="385" name="384 CuadroTexto"/>
            <p:cNvSpPr txBox="1"/>
            <p:nvPr/>
          </p:nvSpPr>
          <p:spPr>
            <a:xfrm>
              <a:off x="5076056" y="3956498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S</a:t>
              </a:r>
              <a:endParaRPr lang="es-MX" dirty="0"/>
            </a:p>
          </p:txBody>
        </p:sp>
        <p:sp>
          <p:nvSpPr>
            <p:cNvPr id="386" name="385 CuadroTexto"/>
            <p:cNvSpPr txBox="1"/>
            <p:nvPr/>
          </p:nvSpPr>
          <p:spPr>
            <a:xfrm>
              <a:off x="6084168" y="3933056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U</a:t>
              </a:r>
              <a:endParaRPr lang="es-MX" dirty="0"/>
            </a:p>
          </p:txBody>
        </p:sp>
        <p:sp>
          <p:nvSpPr>
            <p:cNvPr id="387" name="386 CuadroTexto"/>
            <p:cNvSpPr txBox="1"/>
            <p:nvPr/>
          </p:nvSpPr>
          <p:spPr>
            <a:xfrm>
              <a:off x="5508104" y="3861048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T</a:t>
              </a:r>
              <a:endParaRPr lang="es-MX" dirty="0"/>
            </a:p>
          </p:txBody>
        </p:sp>
        <p:sp>
          <p:nvSpPr>
            <p:cNvPr id="388" name="387 CuadroTexto"/>
            <p:cNvSpPr txBox="1"/>
            <p:nvPr/>
          </p:nvSpPr>
          <p:spPr>
            <a:xfrm>
              <a:off x="6715140" y="4366447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Z</a:t>
              </a:r>
              <a:endParaRPr lang="es-MX" dirty="0"/>
            </a:p>
          </p:txBody>
        </p:sp>
        <p:sp>
          <p:nvSpPr>
            <p:cNvPr id="389" name="388 CuadroTexto"/>
            <p:cNvSpPr txBox="1"/>
            <p:nvPr/>
          </p:nvSpPr>
          <p:spPr>
            <a:xfrm>
              <a:off x="7050500" y="4199998"/>
              <a:ext cx="421312" cy="2849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A`</a:t>
              </a:r>
              <a:endParaRPr lang="es-MX" dirty="0"/>
            </a:p>
          </p:txBody>
        </p:sp>
      </p:grpSp>
      <p:sp>
        <p:nvSpPr>
          <p:cNvPr id="392" name="Text Box 191"/>
          <p:cNvSpPr txBox="1">
            <a:spLocks noChangeArrowheads="1"/>
          </p:cNvSpPr>
          <p:nvPr/>
        </p:nvSpPr>
        <p:spPr bwMode="auto">
          <a:xfrm>
            <a:off x="3275856" y="2276872"/>
            <a:ext cx="53498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s-ES_tradnl" sz="600" b="1" dirty="0">
              <a:solidFill>
                <a:srgbClr val="0070C0"/>
              </a:solidFill>
              <a:latin typeface="Arial" charset="0"/>
            </a:endParaRPr>
          </a:p>
        </p:txBody>
      </p:sp>
      <p:grpSp>
        <p:nvGrpSpPr>
          <p:cNvPr id="19" name="Group 44"/>
          <p:cNvGrpSpPr>
            <a:grpSpLocks/>
          </p:cNvGrpSpPr>
          <p:nvPr/>
        </p:nvGrpSpPr>
        <p:grpSpPr bwMode="auto">
          <a:xfrm>
            <a:off x="7668344" y="3501008"/>
            <a:ext cx="107950" cy="252412"/>
            <a:chOff x="144" y="816"/>
            <a:chExt cx="528" cy="1488"/>
          </a:xfrm>
        </p:grpSpPr>
        <p:sp>
          <p:nvSpPr>
            <p:cNvPr id="394" name="Rectangle 45"/>
            <p:cNvSpPr>
              <a:spLocks noChangeArrowheads="1"/>
            </p:cNvSpPr>
            <p:nvPr/>
          </p:nvSpPr>
          <p:spPr bwMode="auto">
            <a:xfrm>
              <a:off x="240" y="864"/>
              <a:ext cx="336" cy="1392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95" name="Rectangle 46"/>
            <p:cNvSpPr>
              <a:spLocks noChangeArrowheads="1"/>
            </p:cNvSpPr>
            <p:nvPr/>
          </p:nvSpPr>
          <p:spPr bwMode="auto">
            <a:xfrm>
              <a:off x="240" y="100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96" name="Rectangle 47"/>
            <p:cNvSpPr>
              <a:spLocks noChangeArrowheads="1"/>
            </p:cNvSpPr>
            <p:nvPr/>
          </p:nvSpPr>
          <p:spPr bwMode="auto">
            <a:xfrm>
              <a:off x="240" y="1152"/>
              <a:ext cx="48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98" name="Rectangle 48"/>
            <p:cNvSpPr>
              <a:spLocks noChangeArrowheads="1"/>
            </p:cNvSpPr>
            <p:nvPr/>
          </p:nvSpPr>
          <p:spPr bwMode="auto">
            <a:xfrm>
              <a:off x="288" y="115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99" name="Rectangle 49"/>
            <p:cNvSpPr>
              <a:spLocks noChangeArrowheads="1"/>
            </p:cNvSpPr>
            <p:nvPr/>
          </p:nvSpPr>
          <p:spPr bwMode="auto">
            <a:xfrm>
              <a:off x="240" y="1296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0" name="Rectangle 50"/>
            <p:cNvSpPr>
              <a:spLocks noChangeArrowheads="1"/>
            </p:cNvSpPr>
            <p:nvPr/>
          </p:nvSpPr>
          <p:spPr bwMode="auto">
            <a:xfrm>
              <a:off x="240" y="1584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1" name="Rectangle 51"/>
            <p:cNvSpPr>
              <a:spLocks noChangeArrowheads="1"/>
            </p:cNvSpPr>
            <p:nvPr/>
          </p:nvSpPr>
          <p:spPr bwMode="auto">
            <a:xfrm>
              <a:off x="240" y="187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3" name="Rectangle 52"/>
            <p:cNvSpPr>
              <a:spLocks noChangeArrowheads="1"/>
            </p:cNvSpPr>
            <p:nvPr/>
          </p:nvSpPr>
          <p:spPr bwMode="auto">
            <a:xfrm>
              <a:off x="336" y="1440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4" name="Rectangle 53"/>
            <p:cNvSpPr>
              <a:spLocks noChangeArrowheads="1"/>
            </p:cNvSpPr>
            <p:nvPr/>
          </p:nvSpPr>
          <p:spPr bwMode="auto">
            <a:xfrm>
              <a:off x="336" y="172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5" name="Rectangle 54"/>
            <p:cNvSpPr>
              <a:spLocks noChangeArrowheads="1"/>
            </p:cNvSpPr>
            <p:nvPr/>
          </p:nvSpPr>
          <p:spPr bwMode="auto">
            <a:xfrm>
              <a:off x="336" y="2016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6" name="Rectangle 55"/>
            <p:cNvSpPr>
              <a:spLocks noChangeArrowheads="1"/>
            </p:cNvSpPr>
            <p:nvPr/>
          </p:nvSpPr>
          <p:spPr bwMode="auto">
            <a:xfrm>
              <a:off x="336" y="864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7" name="Rectangle 56"/>
            <p:cNvSpPr>
              <a:spLocks noChangeArrowheads="1"/>
            </p:cNvSpPr>
            <p:nvPr/>
          </p:nvSpPr>
          <p:spPr bwMode="auto">
            <a:xfrm>
              <a:off x="480" y="1008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8" name="Rectangle 57"/>
            <p:cNvSpPr>
              <a:spLocks noChangeArrowheads="1"/>
            </p:cNvSpPr>
            <p:nvPr/>
          </p:nvSpPr>
          <p:spPr bwMode="auto">
            <a:xfrm>
              <a:off x="480" y="1296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9" name="Rectangle 58"/>
            <p:cNvSpPr>
              <a:spLocks noChangeArrowheads="1"/>
            </p:cNvSpPr>
            <p:nvPr/>
          </p:nvSpPr>
          <p:spPr bwMode="auto">
            <a:xfrm>
              <a:off x="480" y="1584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10" name="Rectangle 59"/>
            <p:cNvSpPr>
              <a:spLocks noChangeArrowheads="1"/>
            </p:cNvSpPr>
            <p:nvPr/>
          </p:nvSpPr>
          <p:spPr bwMode="auto">
            <a:xfrm>
              <a:off x="480" y="1872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11" name="AutoShape 60"/>
            <p:cNvSpPr>
              <a:spLocks noChangeArrowheads="1"/>
            </p:cNvSpPr>
            <p:nvPr/>
          </p:nvSpPr>
          <p:spPr bwMode="auto">
            <a:xfrm rot="-5400000">
              <a:off x="312" y="1944"/>
              <a:ext cx="192" cy="528"/>
            </a:xfrm>
            <a:prstGeom prst="flowChartDelay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12" name="Rectangle 61"/>
            <p:cNvSpPr>
              <a:spLocks noChangeArrowheads="1"/>
            </p:cNvSpPr>
            <p:nvPr/>
          </p:nvSpPr>
          <p:spPr bwMode="auto">
            <a:xfrm>
              <a:off x="288" y="816"/>
              <a:ext cx="240" cy="48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14" name="Rectangle 62"/>
            <p:cNvSpPr>
              <a:spLocks noChangeArrowheads="1"/>
            </p:cNvSpPr>
            <p:nvPr/>
          </p:nvSpPr>
          <p:spPr bwMode="auto">
            <a:xfrm>
              <a:off x="240" y="1440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20" name="Group 44"/>
          <p:cNvGrpSpPr>
            <a:grpSpLocks/>
          </p:cNvGrpSpPr>
          <p:nvPr/>
        </p:nvGrpSpPr>
        <p:grpSpPr bwMode="auto">
          <a:xfrm>
            <a:off x="7956376" y="3356992"/>
            <a:ext cx="107950" cy="252412"/>
            <a:chOff x="144" y="816"/>
            <a:chExt cx="528" cy="1488"/>
          </a:xfrm>
        </p:grpSpPr>
        <p:sp>
          <p:nvSpPr>
            <p:cNvPr id="416" name="Rectangle 45"/>
            <p:cNvSpPr>
              <a:spLocks noChangeArrowheads="1"/>
            </p:cNvSpPr>
            <p:nvPr/>
          </p:nvSpPr>
          <p:spPr bwMode="auto">
            <a:xfrm>
              <a:off x="240" y="864"/>
              <a:ext cx="336" cy="1392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17" name="Rectangle 46"/>
            <p:cNvSpPr>
              <a:spLocks noChangeArrowheads="1"/>
            </p:cNvSpPr>
            <p:nvPr/>
          </p:nvSpPr>
          <p:spPr bwMode="auto">
            <a:xfrm>
              <a:off x="240" y="100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18" name="Rectangle 47"/>
            <p:cNvSpPr>
              <a:spLocks noChangeArrowheads="1"/>
            </p:cNvSpPr>
            <p:nvPr/>
          </p:nvSpPr>
          <p:spPr bwMode="auto">
            <a:xfrm>
              <a:off x="240" y="1152"/>
              <a:ext cx="48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19" name="Rectangle 48"/>
            <p:cNvSpPr>
              <a:spLocks noChangeArrowheads="1"/>
            </p:cNvSpPr>
            <p:nvPr/>
          </p:nvSpPr>
          <p:spPr bwMode="auto">
            <a:xfrm>
              <a:off x="288" y="115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0" name="Rectangle 49"/>
            <p:cNvSpPr>
              <a:spLocks noChangeArrowheads="1"/>
            </p:cNvSpPr>
            <p:nvPr/>
          </p:nvSpPr>
          <p:spPr bwMode="auto">
            <a:xfrm>
              <a:off x="240" y="1296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1" name="Rectangle 50"/>
            <p:cNvSpPr>
              <a:spLocks noChangeArrowheads="1"/>
            </p:cNvSpPr>
            <p:nvPr/>
          </p:nvSpPr>
          <p:spPr bwMode="auto">
            <a:xfrm>
              <a:off x="240" y="1584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2" name="Rectangle 51"/>
            <p:cNvSpPr>
              <a:spLocks noChangeArrowheads="1"/>
            </p:cNvSpPr>
            <p:nvPr/>
          </p:nvSpPr>
          <p:spPr bwMode="auto">
            <a:xfrm>
              <a:off x="240" y="187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3" name="Rectangle 52"/>
            <p:cNvSpPr>
              <a:spLocks noChangeArrowheads="1"/>
            </p:cNvSpPr>
            <p:nvPr/>
          </p:nvSpPr>
          <p:spPr bwMode="auto">
            <a:xfrm>
              <a:off x="336" y="1440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4" name="Rectangle 53"/>
            <p:cNvSpPr>
              <a:spLocks noChangeArrowheads="1"/>
            </p:cNvSpPr>
            <p:nvPr/>
          </p:nvSpPr>
          <p:spPr bwMode="auto">
            <a:xfrm>
              <a:off x="336" y="172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5" name="Rectangle 54"/>
            <p:cNvSpPr>
              <a:spLocks noChangeArrowheads="1"/>
            </p:cNvSpPr>
            <p:nvPr/>
          </p:nvSpPr>
          <p:spPr bwMode="auto">
            <a:xfrm>
              <a:off x="336" y="2016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6" name="Rectangle 55"/>
            <p:cNvSpPr>
              <a:spLocks noChangeArrowheads="1"/>
            </p:cNvSpPr>
            <p:nvPr/>
          </p:nvSpPr>
          <p:spPr bwMode="auto">
            <a:xfrm>
              <a:off x="336" y="864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7" name="Rectangle 56"/>
            <p:cNvSpPr>
              <a:spLocks noChangeArrowheads="1"/>
            </p:cNvSpPr>
            <p:nvPr/>
          </p:nvSpPr>
          <p:spPr bwMode="auto">
            <a:xfrm>
              <a:off x="480" y="1008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0" name="Rectangle 57"/>
            <p:cNvSpPr>
              <a:spLocks noChangeArrowheads="1"/>
            </p:cNvSpPr>
            <p:nvPr/>
          </p:nvSpPr>
          <p:spPr bwMode="auto">
            <a:xfrm>
              <a:off x="480" y="1296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1" name="Rectangle 58"/>
            <p:cNvSpPr>
              <a:spLocks noChangeArrowheads="1"/>
            </p:cNvSpPr>
            <p:nvPr/>
          </p:nvSpPr>
          <p:spPr bwMode="auto">
            <a:xfrm>
              <a:off x="480" y="1584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2" name="Rectangle 59"/>
            <p:cNvSpPr>
              <a:spLocks noChangeArrowheads="1"/>
            </p:cNvSpPr>
            <p:nvPr/>
          </p:nvSpPr>
          <p:spPr bwMode="auto">
            <a:xfrm>
              <a:off x="480" y="1872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33" name="AutoShape 60"/>
            <p:cNvSpPr>
              <a:spLocks noChangeArrowheads="1"/>
            </p:cNvSpPr>
            <p:nvPr/>
          </p:nvSpPr>
          <p:spPr bwMode="auto">
            <a:xfrm rot="-5400000">
              <a:off x="312" y="1944"/>
              <a:ext cx="192" cy="528"/>
            </a:xfrm>
            <a:prstGeom prst="flowChartDelay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4" name="Rectangle 61"/>
            <p:cNvSpPr>
              <a:spLocks noChangeArrowheads="1"/>
            </p:cNvSpPr>
            <p:nvPr/>
          </p:nvSpPr>
          <p:spPr bwMode="auto">
            <a:xfrm>
              <a:off x="288" y="816"/>
              <a:ext cx="240" cy="48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5" name="Rectangle 62"/>
            <p:cNvSpPr>
              <a:spLocks noChangeArrowheads="1"/>
            </p:cNvSpPr>
            <p:nvPr/>
          </p:nvSpPr>
          <p:spPr bwMode="auto">
            <a:xfrm>
              <a:off x="240" y="1440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21" name="Group 44"/>
          <p:cNvGrpSpPr>
            <a:grpSpLocks/>
          </p:cNvGrpSpPr>
          <p:nvPr/>
        </p:nvGrpSpPr>
        <p:grpSpPr bwMode="auto">
          <a:xfrm>
            <a:off x="6660232" y="4293096"/>
            <a:ext cx="107950" cy="252412"/>
            <a:chOff x="144" y="816"/>
            <a:chExt cx="528" cy="1488"/>
          </a:xfrm>
        </p:grpSpPr>
        <p:sp>
          <p:nvSpPr>
            <p:cNvPr id="437" name="Rectangle 45"/>
            <p:cNvSpPr>
              <a:spLocks noChangeArrowheads="1"/>
            </p:cNvSpPr>
            <p:nvPr/>
          </p:nvSpPr>
          <p:spPr bwMode="auto">
            <a:xfrm>
              <a:off x="240" y="864"/>
              <a:ext cx="336" cy="1392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8" name="Rectangle 46"/>
            <p:cNvSpPr>
              <a:spLocks noChangeArrowheads="1"/>
            </p:cNvSpPr>
            <p:nvPr/>
          </p:nvSpPr>
          <p:spPr bwMode="auto">
            <a:xfrm>
              <a:off x="240" y="100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9" name="Rectangle 47"/>
            <p:cNvSpPr>
              <a:spLocks noChangeArrowheads="1"/>
            </p:cNvSpPr>
            <p:nvPr/>
          </p:nvSpPr>
          <p:spPr bwMode="auto">
            <a:xfrm>
              <a:off x="240" y="1152"/>
              <a:ext cx="48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0" name="Rectangle 48"/>
            <p:cNvSpPr>
              <a:spLocks noChangeArrowheads="1"/>
            </p:cNvSpPr>
            <p:nvPr/>
          </p:nvSpPr>
          <p:spPr bwMode="auto">
            <a:xfrm>
              <a:off x="288" y="115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1" name="Rectangle 49"/>
            <p:cNvSpPr>
              <a:spLocks noChangeArrowheads="1"/>
            </p:cNvSpPr>
            <p:nvPr/>
          </p:nvSpPr>
          <p:spPr bwMode="auto">
            <a:xfrm>
              <a:off x="240" y="1296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2" name="Rectangle 50"/>
            <p:cNvSpPr>
              <a:spLocks noChangeArrowheads="1"/>
            </p:cNvSpPr>
            <p:nvPr/>
          </p:nvSpPr>
          <p:spPr bwMode="auto">
            <a:xfrm>
              <a:off x="240" y="1584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3" name="Rectangle 51"/>
            <p:cNvSpPr>
              <a:spLocks noChangeArrowheads="1"/>
            </p:cNvSpPr>
            <p:nvPr/>
          </p:nvSpPr>
          <p:spPr bwMode="auto">
            <a:xfrm>
              <a:off x="240" y="187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4" name="Rectangle 52"/>
            <p:cNvSpPr>
              <a:spLocks noChangeArrowheads="1"/>
            </p:cNvSpPr>
            <p:nvPr/>
          </p:nvSpPr>
          <p:spPr bwMode="auto">
            <a:xfrm>
              <a:off x="336" y="1440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5" name="Rectangle 53"/>
            <p:cNvSpPr>
              <a:spLocks noChangeArrowheads="1"/>
            </p:cNvSpPr>
            <p:nvPr/>
          </p:nvSpPr>
          <p:spPr bwMode="auto">
            <a:xfrm>
              <a:off x="336" y="172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6" name="Rectangle 54"/>
            <p:cNvSpPr>
              <a:spLocks noChangeArrowheads="1"/>
            </p:cNvSpPr>
            <p:nvPr/>
          </p:nvSpPr>
          <p:spPr bwMode="auto">
            <a:xfrm>
              <a:off x="336" y="2016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7" name="Rectangle 55"/>
            <p:cNvSpPr>
              <a:spLocks noChangeArrowheads="1"/>
            </p:cNvSpPr>
            <p:nvPr/>
          </p:nvSpPr>
          <p:spPr bwMode="auto">
            <a:xfrm>
              <a:off x="336" y="864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8" name="Rectangle 56"/>
            <p:cNvSpPr>
              <a:spLocks noChangeArrowheads="1"/>
            </p:cNvSpPr>
            <p:nvPr/>
          </p:nvSpPr>
          <p:spPr bwMode="auto">
            <a:xfrm>
              <a:off x="480" y="1008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9" name="Rectangle 57"/>
            <p:cNvSpPr>
              <a:spLocks noChangeArrowheads="1"/>
            </p:cNvSpPr>
            <p:nvPr/>
          </p:nvSpPr>
          <p:spPr bwMode="auto">
            <a:xfrm>
              <a:off x="480" y="1296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0" name="Rectangle 58"/>
            <p:cNvSpPr>
              <a:spLocks noChangeArrowheads="1"/>
            </p:cNvSpPr>
            <p:nvPr/>
          </p:nvSpPr>
          <p:spPr bwMode="auto">
            <a:xfrm>
              <a:off x="480" y="1584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1" name="Rectangle 59"/>
            <p:cNvSpPr>
              <a:spLocks noChangeArrowheads="1"/>
            </p:cNvSpPr>
            <p:nvPr/>
          </p:nvSpPr>
          <p:spPr bwMode="auto">
            <a:xfrm>
              <a:off x="480" y="1872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52" name="AutoShape 60"/>
            <p:cNvSpPr>
              <a:spLocks noChangeArrowheads="1"/>
            </p:cNvSpPr>
            <p:nvPr/>
          </p:nvSpPr>
          <p:spPr bwMode="auto">
            <a:xfrm rot="-5400000">
              <a:off x="312" y="1944"/>
              <a:ext cx="192" cy="528"/>
            </a:xfrm>
            <a:prstGeom prst="flowChartDelay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3" name="Rectangle 61"/>
            <p:cNvSpPr>
              <a:spLocks noChangeArrowheads="1"/>
            </p:cNvSpPr>
            <p:nvPr/>
          </p:nvSpPr>
          <p:spPr bwMode="auto">
            <a:xfrm>
              <a:off x="288" y="816"/>
              <a:ext cx="240" cy="48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4" name="Rectangle 62"/>
            <p:cNvSpPr>
              <a:spLocks noChangeArrowheads="1"/>
            </p:cNvSpPr>
            <p:nvPr/>
          </p:nvSpPr>
          <p:spPr bwMode="auto">
            <a:xfrm>
              <a:off x="240" y="1440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455" name="Text Box 236"/>
          <p:cNvSpPr txBox="1">
            <a:spLocks noChangeArrowheads="1"/>
          </p:cNvSpPr>
          <p:nvPr/>
        </p:nvSpPr>
        <p:spPr bwMode="auto">
          <a:xfrm>
            <a:off x="6588224" y="4581128"/>
            <a:ext cx="714375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Chacao nuevo </a:t>
            </a:r>
            <a:r>
              <a:rPr lang="es-ES_tradnl" sz="600" dirty="0">
                <a:latin typeface="Arial" charset="0"/>
              </a:rPr>
              <a:t>DV3s</a:t>
            </a:r>
          </a:p>
        </p:txBody>
      </p:sp>
      <p:sp>
        <p:nvSpPr>
          <p:cNvPr id="456" name="Text Box 236"/>
          <p:cNvSpPr txBox="1">
            <a:spLocks noChangeArrowheads="1"/>
          </p:cNvSpPr>
          <p:nvPr/>
        </p:nvSpPr>
        <p:spPr bwMode="auto">
          <a:xfrm>
            <a:off x="7524328" y="2780928"/>
            <a:ext cx="93610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Terminal del transbordador2DV6s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457" name="Text Box 236"/>
          <p:cNvSpPr txBox="1">
            <a:spLocks noChangeArrowheads="1"/>
          </p:cNvSpPr>
          <p:nvPr/>
        </p:nvSpPr>
        <p:spPr bwMode="auto">
          <a:xfrm>
            <a:off x="8244408" y="3140968"/>
            <a:ext cx="714375" cy="18466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D5s</a:t>
            </a:r>
            <a:endParaRPr lang="es-ES_tradnl" sz="600" dirty="0">
              <a:latin typeface="Arial" charset="0"/>
            </a:endParaRPr>
          </a:p>
        </p:txBody>
      </p:sp>
      <p:cxnSp>
        <p:nvCxnSpPr>
          <p:cNvPr id="459" name="214 Conector recto de flecha"/>
          <p:cNvCxnSpPr>
            <a:cxnSpLocks noChangeShapeType="1"/>
            <a:endCxn id="408" idx="2"/>
          </p:cNvCxnSpPr>
          <p:nvPr/>
        </p:nvCxnSpPr>
        <p:spPr bwMode="auto">
          <a:xfrm flipH="1">
            <a:off x="7746853" y="3068960"/>
            <a:ext cx="65508" cy="537898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462" name="214 Conector recto de flecha"/>
          <p:cNvCxnSpPr>
            <a:cxnSpLocks noChangeShapeType="1"/>
            <a:endCxn id="430" idx="3"/>
          </p:cNvCxnSpPr>
          <p:nvPr/>
        </p:nvCxnSpPr>
        <p:spPr bwMode="auto">
          <a:xfrm flipH="1">
            <a:off x="8044698" y="3284984"/>
            <a:ext cx="415736" cy="16564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460" name="309 Conector recto"/>
          <p:cNvCxnSpPr>
            <a:cxnSpLocks noChangeShapeType="1"/>
          </p:cNvCxnSpPr>
          <p:nvPr/>
        </p:nvCxnSpPr>
        <p:spPr bwMode="auto">
          <a:xfrm rot="16200000" flipH="1">
            <a:off x="1714480" y="2428868"/>
            <a:ext cx="428628" cy="42862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463" name="Text Box 98"/>
          <p:cNvSpPr txBox="1">
            <a:spLocks noChangeArrowheads="1"/>
          </p:cNvSpPr>
          <p:nvPr/>
        </p:nvSpPr>
        <p:spPr bwMode="auto">
          <a:xfrm>
            <a:off x="1357290" y="2500306"/>
            <a:ext cx="5302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2,08 </a:t>
            </a:r>
            <a:r>
              <a:rPr lang="es-ES_tradnl" sz="600" dirty="0">
                <a:latin typeface="Arial" charset="0"/>
              </a:rPr>
              <a:t>Mn</a:t>
            </a:r>
          </a:p>
        </p:txBody>
      </p:sp>
      <p:sp>
        <p:nvSpPr>
          <p:cNvPr id="464" name="Text Box 33"/>
          <p:cNvSpPr txBox="1">
            <a:spLocks noChangeArrowheads="1"/>
          </p:cNvSpPr>
          <p:nvPr/>
        </p:nvSpPr>
        <p:spPr bwMode="auto">
          <a:xfrm>
            <a:off x="928667" y="4071942"/>
            <a:ext cx="785813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</a:t>
            </a:r>
            <a:r>
              <a:rPr lang="es-ES_tradnl" sz="600" dirty="0" smtClean="0">
                <a:latin typeface="Arial" charset="0"/>
              </a:rPr>
              <a:t>Yuste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465" name="464 CuadroTexto"/>
          <p:cNvSpPr txBox="1"/>
          <p:nvPr/>
        </p:nvSpPr>
        <p:spPr>
          <a:xfrm>
            <a:off x="1069258" y="3926786"/>
            <a:ext cx="288032" cy="288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E</a:t>
            </a:r>
            <a:endParaRPr lang="es-MX" dirty="0"/>
          </a:p>
        </p:txBody>
      </p:sp>
      <p:sp>
        <p:nvSpPr>
          <p:cNvPr id="466" name="Text Box 14"/>
          <p:cNvSpPr txBox="1">
            <a:spLocks noChangeArrowheads="1"/>
          </p:cNvSpPr>
          <p:nvPr/>
        </p:nvSpPr>
        <p:spPr bwMode="auto">
          <a:xfrm>
            <a:off x="3857620" y="4143380"/>
            <a:ext cx="928688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 err="1" smtClean="0">
                <a:latin typeface="Arial" charset="0"/>
              </a:rPr>
              <a:t>Pta.Pihujo</a:t>
            </a:r>
            <a:endParaRPr lang="es-ES_tradnl" sz="600" dirty="0">
              <a:latin typeface="Arial" charset="0"/>
            </a:endParaRPr>
          </a:p>
        </p:txBody>
      </p:sp>
      <p:cxnSp>
        <p:nvCxnSpPr>
          <p:cNvPr id="471" name="309 Conector recto"/>
          <p:cNvCxnSpPr>
            <a:cxnSpLocks noChangeShapeType="1"/>
          </p:cNvCxnSpPr>
          <p:nvPr/>
        </p:nvCxnSpPr>
        <p:spPr bwMode="auto">
          <a:xfrm flipV="1">
            <a:off x="2071670" y="4643446"/>
            <a:ext cx="642937" cy="7143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472" name="Text Box 98"/>
          <p:cNvSpPr txBox="1">
            <a:spLocks noChangeArrowheads="1"/>
          </p:cNvSpPr>
          <p:nvPr/>
        </p:nvSpPr>
        <p:spPr bwMode="auto">
          <a:xfrm>
            <a:off x="2295525" y="4500570"/>
            <a:ext cx="5302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4,75 Mn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475" name="474 CuadroTexto"/>
          <p:cNvSpPr txBox="1"/>
          <p:nvPr/>
        </p:nvSpPr>
        <p:spPr>
          <a:xfrm>
            <a:off x="4569720" y="3929066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R</a:t>
            </a:r>
            <a:endParaRPr lang="es-MX" dirty="0"/>
          </a:p>
        </p:txBody>
      </p:sp>
      <p:sp>
        <p:nvSpPr>
          <p:cNvPr id="477" name="476 CuadroTexto"/>
          <p:cNvSpPr txBox="1"/>
          <p:nvPr/>
        </p:nvSpPr>
        <p:spPr>
          <a:xfrm>
            <a:off x="6388066" y="3929066"/>
            <a:ext cx="3985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W</a:t>
            </a:r>
            <a:endParaRPr lang="es-MX" dirty="0"/>
          </a:p>
        </p:txBody>
      </p:sp>
      <p:sp>
        <p:nvSpPr>
          <p:cNvPr id="478" name="477 CuadroTexto"/>
          <p:cNvSpPr txBox="1"/>
          <p:nvPr/>
        </p:nvSpPr>
        <p:spPr>
          <a:xfrm>
            <a:off x="6429388" y="4152133"/>
            <a:ext cx="3985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Y</a:t>
            </a:r>
            <a:endParaRPr lang="es-MX" dirty="0"/>
          </a:p>
        </p:txBody>
      </p:sp>
      <p:sp>
        <p:nvSpPr>
          <p:cNvPr id="479" name="478 CuadroTexto"/>
          <p:cNvSpPr txBox="1"/>
          <p:nvPr/>
        </p:nvSpPr>
        <p:spPr>
          <a:xfrm>
            <a:off x="8429652" y="3643314"/>
            <a:ext cx="3985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B`</a:t>
            </a:r>
            <a:endParaRPr lang="es-MX" dirty="0"/>
          </a:p>
        </p:txBody>
      </p:sp>
      <p:sp>
        <p:nvSpPr>
          <p:cNvPr id="486" name="485 CuadroTexto"/>
          <p:cNvSpPr txBox="1"/>
          <p:nvPr/>
        </p:nvSpPr>
        <p:spPr>
          <a:xfrm>
            <a:off x="0" y="3571876"/>
            <a:ext cx="288032" cy="288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A</a:t>
            </a:r>
            <a:endParaRPr lang="es-MX" dirty="0"/>
          </a:p>
        </p:txBody>
      </p:sp>
      <p:sp>
        <p:nvSpPr>
          <p:cNvPr id="487" name="486 CuadroTexto"/>
          <p:cNvSpPr txBox="1"/>
          <p:nvPr/>
        </p:nvSpPr>
        <p:spPr>
          <a:xfrm>
            <a:off x="357158" y="3500438"/>
            <a:ext cx="288032" cy="288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B</a:t>
            </a:r>
            <a:endParaRPr lang="es-MX" dirty="0"/>
          </a:p>
        </p:txBody>
      </p:sp>
      <p:sp>
        <p:nvSpPr>
          <p:cNvPr id="488" name="Text Box 34"/>
          <p:cNvSpPr txBox="1">
            <a:spLocks noChangeArrowheads="1"/>
          </p:cNvSpPr>
          <p:nvPr/>
        </p:nvSpPr>
        <p:spPr bwMode="auto">
          <a:xfrm>
            <a:off x="175006" y="3639886"/>
            <a:ext cx="857250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</a:t>
            </a:r>
            <a:r>
              <a:rPr lang="es-ES_tradnl" sz="600" dirty="0" smtClean="0">
                <a:latin typeface="Arial" charset="0"/>
              </a:rPr>
              <a:t>Barrancas</a:t>
            </a:r>
            <a:endParaRPr lang="es-ES_tradnl" sz="600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191"/>
          <p:cNvSpPr txBox="1">
            <a:spLocks noChangeArrowheads="1"/>
          </p:cNvSpPr>
          <p:nvPr/>
        </p:nvSpPr>
        <p:spPr bwMode="auto">
          <a:xfrm>
            <a:off x="2924175" y="2538413"/>
            <a:ext cx="534988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700" b="1">
                <a:solidFill>
                  <a:srgbClr val="0070C0"/>
                </a:solidFill>
                <a:latin typeface="Arial" charset="0"/>
              </a:rPr>
              <a:t>1,17 Mn</a:t>
            </a:r>
            <a:endParaRPr lang="es-ES_tradnl" sz="600" b="1">
              <a:solidFill>
                <a:srgbClr val="0070C0"/>
              </a:solidFill>
              <a:latin typeface="Arial" charset="0"/>
            </a:endParaRPr>
          </a:p>
        </p:txBody>
      </p:sp>
      <p:pic>
        <p:nvPicPr>
          <p:cNvPr id="2051" name="1 Imagen" descr="c. chacao 2.bmp"/>
          <p:cNvPicPr>
            <a:picLocks noChangeAspect="1"/>
          </p:cNvPicPr>
          <p:nvPr/>
        </p:nvPicPr>
        <p:blipFill>
          <a:blip r:embed="rId2" cstate="print">
            <a:lum bright="34000"/>
          </a:blip>
          <a:srcRect l="1563" t="7291" r="7178" b="1932"/>
          <a:stretch>
            <a:fillRect/>
          </a:stretch>
        </p:blipFill>
        <p:spPr bwMode="auto">
          <a:xfrm>
            <a:off x="0" y="0"/>
            <a:ext cx="9193213" cy="6858000"/>
          </a:xfrm>
          <a:prstGeom prst="rect">
            <a:avLst/>
          </a:prstGeom>
          <a:noFill/>
          <a:ln w="9525">
            <a:solidFill>
              <a:srgbClr val="007C00">
                <a:alpha val="98824"/>
              </a:srgbClr>
            </a:solidFill>
            <a:miter lim="800000"/>
            <a:headEnd/>
            <a:tailEnd/>
          </a:ln>
        </p:spPr>
      </p:pic>
      <p:sp>
        <p:nvSpPr>
          <p:cNvPr id="2052" name="Text Box 14"/>
          <p:cNvSpPr txBox="1">
            <a:spLocks noChangeArrowheads="1"/>
          </p:cNvSpPr>
          <p:nvPr/>
        </p:nvSpPr>
        <p:spPr bwMode="auto">
          <a:xfrm>
            <a:off x="5084763" y="3036888"/>
            <a:ext cx="9286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Redonda</a:t>
            </a:r>
          </a:p>
        </p:txBody>
      </p:sp>
      <p:sp>
        <p:nvSpPr>
          <p:cNvPr id="2053" name="Text Box 21"/>
          <p:cNvSpPr txBox="1">
            <a:spLocks noChangeArrowheads="1"/>
          </p:cNvSpPr>
          <p:nvPr/>
        </p:nvSpPr>
        <p:spPr bwMode="auto">
          <a:xfrm>
            <a:off x="5487988" y="3738563"/>
            <a:ext cx="1295400" cy="236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500">
                <a:latin typeface="Arial" charset="0"/>
              </a:rPr>
              <a:t> Pta. </a:t>
            </a:r>
          </a:p>
          <a:p>
            <a:pPr>
              <a:lnSpc>
                <a:spcPct val="40000"/>
              </a:lnSpc>
              <a:spcBef>
                <a:spcPct val="50000"/>
              </a:spcBef>
            </a:pPr>
            <a:r>
              <a:rPr lang="es-ES_tradnl" sz="500">
                <a:latin typeface="Arial" charset="0"/>
              </a:rPr>
              <a:t>Quetrelquen</a:t>
            </a:r>
          </a:p>
        </p:txBody>
      </p:sp>
      <p:sp>
        <p:nvSpPr>
          <p:cNvPr id="2054" name="Text Box 23"/>
          <p:cNvSpPr txBox="1">
            <a:spLocks noChangeArrowheads="1"/>
          </p:cNvSpPr>
          <p:nvPr/>
        </p:nvSpPr>
        <p:spPr bwMode="auto">
          <a:xfrm>
            <a:off x="2246313" y="4703763"/>
            <a:ext cx="642937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I. Cochinos</a:t>
            </a:r>
          </a:p>
        </p:txBody>
      </p:sp>
      <p:sp>
        <p:nvSpPr>
          <p:cNvPr id="2055" name="Text Box 25"/>
          <p:cNvSpPr txBox="1">
            <a:spLocks noChangeArrowheads="1"/>
          </p:cNvSpPr>
          <p:nvPr/>
        </p:nvSpPr>
        <p:spPr bwMode="auto">
          <a:xfrm>
            <a:off x="965200" y="3524250"/>
            <a:ext cx="64293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Corona</a:t>
            </a:r>
          </a:p>
        </p:txBody>
      </p:sp>
      <p:sp>
        <p:nvSpPr>
          <p:cNvPr id="2056" name="Text Box 27"/>
          <p:cNvSpPr txBox="1">
            <a:spLocks noChangeArrowheads="1"/>
          </p:cNvSpPr>
          <p:nvPr/>
        </p:nvSpPr>
        <p:spPr bwMode="auto">
          <a:xfrm>
            <a:off x="1928813" y="1214438"/>
            <a:ext cx="85725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800" dirty="0" err="1">
                <a:latin typeface="Arial" charset="0"/>
              </a:rPr>
              <a:t>Ites</a:t>
            </a:r>
            <a:r>
              <a:rPr lang="es-ES_tradnl" sz="800" dirty="0">
                <a:latin typeface="Arial" charset="0"/>
              </a:rPr>
              <a:t>. </a:t>
            </a:r>
            <a:r>
              <a:rPr lang="es-ES_tradnl" sz="800" dirty="0" err="1">
                <a:latin typeface="Arial" charset="0"/>
              </a:rPr>
              <a:t>Carelmapu</a:t>
            </a:r>
            <a:endParaRPr lang="es-ES_tradnl" sz="800" dirty="0">
              <a:latin typeface="Arial" charset="0"/>
            </a:endParaRPr>
          </a:p>
        </p:txBody>
      </p:sp>
      <p:sp>
        <p:nvSpPr>
          <p:cNvPr id="2057" name="Text Box 33"/>
          <p:cNvSpPr txBox="1">
            <a:spLocks noChangeArrowheads="1"/>
          </p:cNvSpPr>
          <p:nvPr/>
        </p:nvSpPr>
        <p:spPr bwMode="auto">
          <a:xfrm>
            <a:off x="285750" y="3178175"/>
            <a:ext cx="785813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</a:t>
            </a:r>
            <a:r>
              <a:rPr lang="es-ES_tradnl" sz="600" dirty="0" err="1">
                <a:latin typeface="Arial" charset="0"/>
              </a:rPr>
              <a:t>Guapacho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2058" name="Text Box 34"/>
          <p:cNvSpPr txBox="1">
            <a:spLocks noChangeArrowheads="1"/>
          </p:cNvSpPr>
          <p:nvPr/>
        </p:nvSpPr>
        <p:spPr bwMode="auto">
          <a:xfrm>
            <a:off x="-82550" y="3457576"/>
            <a:ext cx="857250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</a:t>
            </a:r>
            <a:r>
              <a:rPr lang="es-ES_tradnl" sz="600" dirty="0" err="1">
                <a:latin typeface="Arial" charset="0"/>
              </a:rPr>
              <a:t>Huechucuicui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2059" name="Text Box 98"/>
          <p:cNvSpPr txBox="1">
            <a:spLocks noChangeArrowheads="1"/>
          </p:cNvSpPr>
          <p:nvPr/>
        </p:nvSpPr>
        <p:spPr bwMode="auto">
          <a:xfrm>
            <a:off x="785813" y="2786063"/>
            <a:ext cx="5302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1,4 Mn</a:t>
            </a:r>
          </a:p>
        </p:txBody>
      </p:sp>
      <p:sp>
        <p:nvSpPr>
          <p:cNvPr id="2060" name="AutoShape 144"/>
          <p:cNvSpPr>
            <a:spLocks noChangeArrowheads="1"/>
          </p:cNvSpPr>
          <p:nvPr/>
        </p:nvSpPr>
        <p:spPr bwMode="auto">
          <a:xfrm>
            <a:off x="4214813" y="4143375"/>
            <a:ext cx="77787" cy="76200"/>
          </a:xfrm>
          <a:prstGeom prst="plus">
            <a:avLst>
              <a:gd name="adj" fmla="val 35417"/>
            </a:avLst>
          </a:prstGeom>
          <a:solidFill>
            <a:schemeClr val="tx1"/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CL"/>
          </a:p>
        </p:txBody>
      </p:sp>
      <p:sp>
        <p:nvSpPr>
          <p:cNvPr id="2062" name="Text Box 194"/>
          <p:cNvSpPr txBox="1">
            <a:spLocks noChangeArrowheads="1"/>
          </p:cNvSpPr>
          <p:nvPr/>
        </p:nvSpPr>
        <p:spPr bwMode="auto">
          <a:xfrm>
            <a:off x="2462213" y="2166938"/>
            <a:ext cx="928687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Doña Sebastiana E.  DA5s</a:t>
            </a:r>
          </a:p>
        </p:txBody>
      </p:sp>
      <p:sp>
        <p:nvSpPr>
          <p:cNvPr id="2063" name="Text Box 195"/>
          <p:cNvSpPr txBox="1">
            <a:spLocks noChangeArrowheads="1"/>
          </p:cNvSpPr>
          <p:nvPr/>
        </p:nvSpPr>
        <p:spPr bwMode="auto">
          <a:xfrm>
            <a:off x="2281238" y="1857375"/>
            <a:ext cx="928687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Doña Sebastiana W. D5s</a:t>
            </a:r>
          </a:p>
        </p:txBody>
      </p:sp>
      <p:sp>
        <p:nvSpPr>
          <p:cNvPr id="2064" name="Text Box 202"/>
          <p:cNvSpPr txBox="1">
            <a:spLocks noChangeArrowheads="1"/>
          </p:cNvSpPr>
          <p:nvPr/>
        </p:nvSpPr>
        <p:spPr bwMode="auto">
          <a:xfrm>
            <a:off x="4643438" y="2428875"/>
            <a:ext cx="571500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</a:t>
            </a:r>
            <a:r>
              <a:rPr lang="es-ES_tradnl" sz="600" dirty="0" err="1">
                <a:latin typeface="Arial" charset="0"/>
              </a:rPr>
              <a:t>Lenqui</a:t>
            </a:r>
            <a:r>
              <a:rPr lang="es-ES_tradnl" sz="600" dirty="0">
                <a:latin typeface="Arial" charset="0"/>
              </a:rPr>
              <a:t> </a:t>
            </a:r>
            <a:r>
              <a:rPr lang="es-ES_tradnl" sz="600" dirty="0" smtClean="0">
                <a:latin typeface="Arial" charset="0"/>
              </a:rPr>
              <a:t>D12s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2065" name="Text Box 204"/>
          <p:cNvSpPr txBox="1">
            <a:spLocks noChangeArrowheads="1"/>
          </p:cNvSpPr>
          <p:nvPr/>
        </p:nvSpPr>
        <p:spPr bwMode="auto">
          <a:xfrm>
            <a:off x="6572250" y="2786063"/>
            <a:ext cx="714375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Barranco D12s</a:t>
            </a:r>
          </a:p>
        </p:txBody>
      </p:sp>
      <p:sp>
        <p:nvSpPr>
          <p:cNvPr id="2066" name="Text Box 215"/>
          <p:cNvSpPr txBox="1">
            <a:spLocks noChangeArrowheads="1"/>
          </p:cNvSpPr>
          <p:nvPr/>
        </p:nvSpPr>
        <p:spPr bwMode="auto">
          <a:xfrm>
            <a:off x="571500" y="4572000"/>
            <a:ext cx="628650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Ahui DR5s</a:t>
            </a:r>
          </a:p>
        </p:txBody>
      </p:sp>
      <p:sp>
        <p:nvSpPr>
          <p:cNvPr id="2067" name="Text Box 219"/>
          <p:cNvSpPr txBox="1">
            <a:spLocks noChangeArrowheads="1"/>
          </p:cNvSpPr>
          <p:nvPr/>
        </p:nvSpPr>
        <p:spPr bwMode="auto">
          <a:xfrm>
            <a:off x="1714500" y="5357813"/>
            <a:ext cx="714375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Colorada  D5s</a:t>
            </a:r>
          </a:p>
        </p:txBody>
      </p:sp>
      <p:sp>
        <p:nvSpPr>
          <p:cNvPr id="2068" name="Text Box 222"/>
          <p:cNvSpPr txBox="1">
            <a:spLocks noChangeArrowheads="1"/>
          </p:cNvSpPr>
          <p:nvPr/>
        </p:nvSpPr>
        <p:spPr bwMode="auto">
          <a:xfrm>
            <a:off x="5286375" y="4071938"/>
            <a:ext cx="785813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San Gallan D10s</a:t>
            </a:r>
          </a:p>
        </p:txBody>
      </p:sp>
      <p:sp>
        <p:nvSpPr>
          <p:cNvPr id="2069" name="Text Box 230"/>
          <p:cNvSpPr txBox="1">
            <a:spLocks noChangeArrowheads="1"/>
          </p:cNvSpPr>
          <p:nvPr/>
        </p:nvSpPr>
        <p:spPr bwMode="auto">
          <a:xfrm>
            <a:off x="6357938" y="4929188"/>
            <a:ext cx="785812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Tres Cruces D15s</a:t>
            </a:r>
          </a:p>
        </p:txBody>
      </p:sp>
      <p:sp>
        <p:nvSpPr>
          <p:cNvPr id="2070" name="Text Box 236"/>
          <p:cNvSpPr txBox="1">
            <a:spLocks noChangeArrowheads="1"/>
          </p:cNvSpPr>
          <p:nvPr/>
        </p:nvSpPr>
        <p:spPr bwMode="auto">
          <a:xfrm>
            <a:off x="7286625" y="3143250"/>
            <a:ext cx="714375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Coronel DV3s</a:t>
            </a:r>
          </a:p>
        </p:txBody>
      </p:sp>
      <p:sp>
        <p:nvSpPr>
          <p:cNvPr id="2071" name="Text Box 269"/>
          <p:cNvSpPr txBox="1">
            <a:spLocks noChangeArrowheads="1"/>
          </p:cNvSpPr>
          <p:nvPr/>
        </p:nvSpPr>
        <p:spPr bwMode="auto">
          <a:xfrm>
            <a:off x="1714500" y="6162675"/>
            <a:ext cx="327977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1600">
                <a:latin typeface="Arial" charset="0"/>
              </a:rPr>
              <a:t>I S L A     C H I L O É </a:t>
            </a:r>
          </a:p>
        </p:txBody>
      </p:sp>
      <p:sp>
        <p:nvSpPr>
          <p:cNvPr id="2072" name="Line 279"/>
          <p:cNvSpPr>
            <a:spLocks noChangeShapeType="1"/>
          </p:cNvSpPr>
          <p:nvPr/>
        </p:nvSpPr>
        <p:spPr bwMode="auto">
          <a:xfrm>
            <a:off x="608013" y="2976563"/>
            <a:ext cx="457200" cy="4524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MX"/>
          </a:p>
        </p:txBody>
      </p:sp>
      <p:sp>
        <p:nvSpPr>
          <p:cNvPr id="2073" name="Text Box 220"/>
          <p:cNvSpPr txBox="1">
            <a:spLocks noChangeArrowheads="1"/>
          </p:cNvSpPr>
          <p:nvPr/>
        </p:nvSpPr>
        <p:spPr bwMode="auto">
          <a:xfrm>
            <a:off x="5786438" y="4572000"/>
            <a:ext cx="785812" cy="2857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Roca Remolinos                     GrDR(2+1)14s</a:t>
            </a:r>
          </a:p>
        </p:txBody>
      </p:sp>
      <p:sp>
        <p:nvSpPr>
          <p:cNvPr id="2074" name="Text Box 331"/>
          <p:cNvSpPr txBox="1">
            <a:spLocks noChangeArrowheads="1"/>
          </p:cNvSpPr>
          <p:nvPr/>
        </p:nvSpPr>
        <p:spPr bwMode="auto">
          <a:xfrm>
            <a:off x="3868738" y="2678113"/>
            <a:ext cx="857250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600">
                <a:latin typeface="Arial" charset="0"/>
                <a:cs typeface="Arial" charset="0"/>
              </a:rPr>
              <a:t>Rda.Carelmapu</a:t>
            </a:r>
          </a:p>
        </p:txBody>
      </p:sp>
      <p:sp>
        <p:nvSpPr>
          <p:cNvPr id="2075" name="Line 332"/>
          <p:cNvSpPr>
            <a:spLocks noChangeShapeType="1"/>
          </p:cNvSpPr>
          <p:nvPr/>
        </p:nvSpPr>
        <p:spPr bwMode="auto">
          <a:xfrm flipH="1">
            <a:off x="3714750" y="2571750"/>
            <a:ext cx="285750" cy="2143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MX"/>
          </a:p>
        </p:txBody>
      </p:sp>
      <p:cxnSp>
        <p:nvCxnSpPr>
          <p:cNvPr id="2076" name="202 Conector recto de flecha"/>
          <p:cNvCxnSpPr>
            <a:cxnSpLocks noChangeShapeType="1"/>
            <a:stCxn id="2063" idx="1"/>
          </p:cNvCxnSpPr>
          <p:nvPr/>
        </p:nvCxnSpPr>
        <p:spPr bwMode="auto">
          <a:xfrm rot="10800000" flipV="1">
            <a:off x="2106613" y="1995488"/>
            <a:ext cx="174625" cy="398462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77" name="204 Conector recto de flecha"/>
          <p:cNvCxnSpPr>
            <a:cxnSpLocks noChangeShapeType="1"/>
            <a:stCxn id="2062" idx="1"/>
          </p:cNvCxnSpPr>
          <p:nvPr/>
        </p:nvCxnSpPr>
        <p:spPr bwMode="auto">
          <a:xfrm rot="10800000" flipV="1">
            <a:off x="2320925" y="2305050"/>
            <a:ext cx="141288" cy="12382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78" name="207 Conector recto de flecha"/>
          <p:cNvCxnSpPr>
            <a:cxnSpLocks noChangeShapeType="1"/>
          </p:cNvCxnSpPr>
          <p:nvPr/>
        </p:nvCxnSpPr>
        <p:spPr bwMode="auto">
          <a:xfrm rot="5400000" flipH="1" flipV="1">
            <a:off x="538163" y="3390900"/>
            <a:ext cx="500062" cy="719138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79" name="210 Conector recto de flecha"/>
          <p:cNvCxnSpPr>
            <a:cxnSpLocks noChangeShapeType="1"/>
            <a:stCxn id="2067" idx="0"/>
          </p:cNvCxnSpPr>
          <p:nvPr/>
        </p:nvCxnSpPr>
        <p:spPr bwMode="auto">
          <a:xfrm rot="5400000" flipH="1" flipV="1">
            <a:off x="2019301" y="5162550"/>
            <a:ext cx="247650" cy="14287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80" name="212 Conector recto de flecha"/>
          <p:cNvCxnSpPr>
            <a:cxnSpLocks noChangeShapeType="1"/>
            <a:stCxn id="2068" idx="0"/>
          </p:cNvCxnSpPr>
          <p:nvPr/>
        </p:nvCxnSpPr>
        <p:spPr bwMode="auto">
          <a:xfrm rot="5400000" flipH="1" flipV="1">
            <a:off x="5909469" y="3694906"/>
            <a:ext cx="147638" cy="60642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81" name="214 Conector recto de flecha"/>
          <p:cNvCxnSpPr>
            <a:cxnSpLocks noChangeShapeType="1"/>
            <a:stCxn id="2073" idx="0"/>
          </p:cNvCxnSpPr>
          <p:nvPr/>
        </p:nvCxnSpPr>
        <p:spPr bwMode="auto">
          <a:xfrm rot="5400000" flipH="1" flipV="1">
            <a:off x="5983288" y="4054475"/>
            <a:ext cx="714375" cy="32067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82" name="223 Conector recto de flecha"/>
          <p:cNvCxnSpPr>
            <a:cxnSpLocks noChangeShapeType="1"/>
            <a:stCxn id="2069" idx="0"/>
          </p:cNvCxnSpPr>
          <p:nvPr/>
        </p:nvCxnSpPr>
        <p:spPr bwMode="auto">
          <a:xfrm rot="5400000" flipH="1" flipV="1">
            <a:off x="6769100" y="4411663"/>
            <a:ext cx="500063" cy="534987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83" name="225 Conector recto de flecha"/>
          <p:cNvCxnSpPr>
            <a:cxnSpLocks noChangeShapeType="1"/>
            <a:stCxn id="2066" idx="0"/>
          </p:cNvCxnSpPr>
          <p:nvPr/>
        </p:nvCxnSpPr>
        <p:spPr bwMode="auto">
          <a:xfrm rot="5400000" flipH="1" flipV="1">
            <a:off x="1019175" y="4162425"/>
            <a:ext cx="276225" cy="54292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grpSp>
        <p:nvGrpSpPr>
          <p:cNvPr id="2" name="226 Grupo"/>
          <p:cNvGrpSpPr>
            <a:grpSpLocks/>
          </p:cNvGrpSpPr>
          <p:nvPr/>
        </p:nvGrpSpPr>
        <p:grpSpPr bwMode="auto">
          <a:xfrm>
            <a:off x="2357438" y="3751263"/>
            <a:ext cx="1000125" cy="762000"/>
            <a:chOff x="3643311" y="4250541"/>
            <a:chExt cx="1000137" cy="761901"/>
          </a:xfrm>
        </p:grpSpPr>
        <p:sp>
          <p:nvSpPr>
            <p:cNvPr id="2447" name="Text Box 215"/>
            <p:cNvSpPr txBox="1">
              <a:spLocks noChangeArrowheads="1"/>
            </p:cNvSpPr>
            <p:nvPr/>
          </p:nvSpPr>
          <p:spPr bwMode="auto">
            <a:xfrm>
              <a:off x="3786187" y="4643243"/>
              <a:ext cx="857261" cy="369199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s-ES_tradnl" sz="600">
                  <a:latin typeface="Arial" charset="0"/>
                </a:rPr>
                <a:t>Banco Inglés GrD(9)15s                             Sñ Cardinal Weste</a:t>
              </a:r>
            </a:p>
          </p:txBody>
        </p:sp>
        <p:cxnSp>
          <p:nvCxnSpPr>
            <p:cNvPr id="2448" name="229 Conector recto de flecha"/>
            <p:cNvCxnSpPr>
              <a:cxnSpLocks noChangeShapeType="1"/>
              <a:stCxn id="2447" idx="0"/>
            </p:cNvCxnSpPr>
            <p:nvPr/>
          </p:nvCxnSpPr>
          <p:spPr bwMode="auto">
            <a:xfrm rot="16200000" flipV="1">
              <a:off x="3732715" y="4161137"/>
              <a:ext cx="392702" cy="571509"/>
            </a:xfrm>
            <a:prstGeom prst="straightConnector1">
              <a:avLst/>
            </a:prstGeom>
            <a:noFill/>
            <a:ln w="12700" algn="ctr">
              <a:solidFill>
                <a:schemeClr val="tx1"/>
              </a:solidFill>
              <a:round/>
              <a:headEnd/>
              <a:tailEnd type="triangle" w="med" len="med"/>
            </a:ln>
          </p:spPr>
        </p:cxnSp>
      </p:grpSp>
      <p:sp>
        <p:nvSpPr>
          <p:cNvPr id="2089" name="Text Box 191"/>
          <p:cNvSpPr txBox="1">
            <a:spLocks noChangeArrowheads="1"/>
          </p:cNvSpPr>
          <p:nvPr/>
        </p:nvSpPr>
        <p:spPr bwMode="auto">
          <a:xfrm>
            <a:off x="1571604" y="2714620"/>
            <a:ext cx="534987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700" b="1" dirty="0" err="1">
                <a:solidFill>
                  <a:srgbClr val="0070C0"/>
                </a:solidFill>
                <a:latin typeface="Arial" charset="0"/>
              </a:rPr>
              <a:t>Dc</a:t>
            </a:r>
            <a:r>
              <a:rPr lang="es-ES_tradnl" sz="700" b="1" dirty="0">
                <a:solidFill>
                  <a:srgbClr val="0070C0"/>
                </a:solidFill>
                <a:latin typeface="Arial" charset="0"/>
              </a:rPr>
              <a:t>: </a:t>
            </a:r>
            <a:r>
              <a:rPr lang="es-ES_tradnl" sz="700" b="1" dirty="0" smtClean="0">
                <a:solidFill>
                  <a:srgbClr val="0070C0"/>
                </a:solidFill>
                <a:latin typeface="Arial" charset="0"/>
              </a:rPr>
              <a:t>056°</a:t>
            </a:r>
            <a:endParaRPr lang="es-ES_tradnl" sz="600" b="1" dirty="0">
              <a:solidFill>
                <a:srgbClr val="0070C0"/>
              </a:solidFill>
              <a:latin typeface="Arial" charset="0"/>
            </a:endParaRPr>
          </a:p>
        </p:txBody>
      </p:sp>
      <p:cxnSp>
        <p:nvCxnSpPr>
          <p:cNvPr id="2090" name="243 Conector recto de flecha"/>
          <p:cNvCxnSpPr>
            <a:cxnSpLocks noChangeShapeType="1"/>
          </p:cNvCxnSpPr>
          <p:nvPr/>
        </p:nvCxnSpPr>
        <p:spPr bwMode="auto">
          <a:xfrm rot="16200000" flipH="1">
            <a:off x="1059657" y="3702843"/>
            <a:ext cx="1619250" cy="404813"/>
          </a:xfrm>
          <a:prstGeom prst="straightConnector1">
            <a:avLst/>
          </a:prstGeom>
          <a:noFill/>
          <a:ln w="12700" algn="ctr">
            <a:solidFill>
              <a:srgbClr val="0070C0"/>
            </a:solidFill>
            <a:prstDash val="dashDot"/>
            <a:round/>
            <a:headEnd/>
            <a:tailEnd type="triangle" w="med" len="med"/>
          </a:ln>
        </p:spPr>
      </p:cxnSp>
      <p:sp>
        <p:nvSpPr>
          <p:cNvPr id="168" name="167 Arco"/>
          <p:cNvSpPr/>
          <p:nvPr/>
        </p:nvSpPr>
        <p:spPr bwMode="auto">
          <a:xfrm rot="5104892">
            <a:off x="1450182" y="3609181"/>
            <a:ext cx="1200150" cy="1058863"/>
          </a:xfrm>
          <a:prstGeom prst="arc">
            <a:avLst>
              <a:gd name="adj1" fmla="val 19077652"/>
              <a:gd name="adj2" fmla="val 1197957"/>
            </a:avLst>
          </a:prstGeom>
          <a:noFill/>
          <a:ln w="9525" cap="flat" cmpd="sng" algn="ctr">
            <a:solidFill>
              <a:srgbClr val="0070C0"/>
            </a:solidFill>
            <a:prstDash val="dashDot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/>
          </a:p>
        </p:txBody>
      </p:sp>
      <p:sp>
        <p:nvSpPr>
          <p:cNvPr id="2092" name="Text Box 191"/>
          <p:cNvSpPr txBox="1">
            <a:spLocks noChangeArrowheads="1"/>
          </p:cNvSpPr>
          <p:nvPr/>
        </p:nvSpPr>
        <p:spPr bwMode="auto">
          <a:xfrm>
            <a:off x="1417638" y="3857625"/>
            <a:ext cx="534987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700" b="1" dirty="0" smtClean="0">
                <a:solidFill>
                  <a:srgbClr val="0070C0"/>
                </a:solidFill>
                <a:latin typeface="Arial" charset="0"/>
              </a:rPr>
              <a:t>5,28 </a:t>
            </a:r>
            <a:r>
              <a:rPr lang="es-ES_tradnl" sz="700" b="1" dirty="0">
                <a:solidFill>
                  <a:srgbClr val="0070C0"/>
                </a:solidFill>
                <a:latin typeface="Arial" charset="0"/>
              </a:rPr>
              <a:t>Mn</a:t>
            </a:r>
            <a:endParaRPr lang="es-ES_tradnl" sz="600" b="1" dirty="0">
              <a:solidFill>
                <a:srgbClr val="0070C0"/>
              </a:solidFill>
              <a:latin typeface="Arial" charset="0"/>
            </a:endParaRPr>
          </a:p>
        </p:txBody>
      </p:sp>
      <p:cxnSp>
        <p:nvCxnSpPr>
          <p:cNvPr id="2094" name="251 Conector recto de flecha"/>
          <p:cNvCxnSpPr>
            <a:cxnSpLocks noChangeShapeType="1"/>
          </p:cNvCxnSpPr>
          <p:nvPr/>
        </p:nvCxnSpPr>
        <p:spPr bwMode="auto">
          <a:xfrm flipV="1">
            <a:off x="3143250" y="2857496"/>
            <a:ext cx="285742" cy="142880"/>
          </a:xfrm>
          <a:prstGeom prst="straightConnector1">
            <a:avLst/>
          </a:prstGeom>
          <a:noFill/>
          <a:ln w="12700" algn="ctr">
            <a:solidFill>
              <a:srgbClr val="0070C0"/>
            </a:solidFill>
            <a:prstDash val="dashDot"/>
            <a:round/>
            <a:headEnd/>
            <a:tailEnd type="triangle" w="med" len="med"/>
          </a:ln>
        </p:spPr>
      </p:cxnSp>
      <p:cxnSp>
        <p:nvCxnSpPr>
          <p:cNvPr id="2095" name="254 Conector recto de flecha"/>
          <p:cNvCxnSpPr>
            <a:cxnSpLocks noChangeShapeType="1"/>
          </p:cNvCxnSpPr>
          <p:nvPr/>
        </p:nvCxnSpPr>
        <p:spPr bwMode="auto">
          <a:xfrm rot="5400000" flipH="1" flipV="1">
            <a:off x="4394994" y="3118644"/>
            <a:ext cx="344487" cy="85725"/>
          </a:xfrm>
          <a:prstGeom prst="straightConnector1">
            <a:avLst/>
          </a:prstGeom>
          <a:noFill/>
          <a:ln w="12700" algn="ctr">
            <a:solidFill>
              <a:srgbClr val="0070C0"/>
            </a:solidFill>
            <a:prstDash val="dash"/>
            <a:round/>
            <a:headEnd/>
            <a:tailEnd type="stealth" w="med" len="med"/>
          </a:ln>
        </p:spPr>
      </p:cxnSp>
      <p:sp>
        <p:nvSpPr>
          <p:cNvPr id="2096" name="Text Box 191"/>
          <p:cNvSpPr txBox="1">
            <a:spLocks noChangeArrowheads="1"/>
          </p:cNvSpPr>
          <p:nvPr/>
        </p:nvSpPr>
        <p:spPr bwMode="auto">
          <a:xfrm>
            <a:off x="2657475" y="2636912"/>
            <a:ext cx="534988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700" b="1" dirty="0" err="1">
                <a:solidFill>
                  <a:srgbClr val="0070C0"/>
                </a:solidFill>
                <a:latin typeface="Arial" charset="0"/>
              </a:rPr>
              <a:t>Dc</a:t>
            </a:r>
            <a:r>
              <a:rPr lang="es-ES_tradnl" sz="700" b="1" dirty="0">
                <a:solidFill>
                  <a:srgbClr val="0070C0"/>
                </a:solidFill>
                <a:latin typeface="Arial" charset="0"/>
              </a:rPr>
              <a:t>: </a:t>
            </a:r>
            <a:r>
              <a:rPr lang="es-ES_tradnl" sz="700" b="1" dirty="0" smtClean="0">
                <a:solidFill>
                  <a:srgbClr val="0070C0"/>
                </a:solidFill>
                <a:latin typeface="Arial" charset="0"/>
              </a:rPr>
              <a:t>322°</a:t>
            </a:r>
            <a:endParaRPr lang="es-ES_tradnl" sz="600" b="1" dirty="0">
              <a:solidFill>
                <a:srgbClr val="0070C0"/>
              </a:solidFill>
              <a:latin typeface="Arial" charset="0"/>
            </a:endParaRPr>
          </a:p>
        </p:txBody>
      </p:sp>
      <p:cxnSp>
        <p:nvCxnSpPr>
          <p:cNvPr id="2097" name="260 Conector recto de flecha"/>
          <p:cNvCxnSpPr>
            <a:cxnSpLocks noChangeShapeType="1"/>
            <a:stCxn id="2064" idx="2"/>
          </p:cNvCxnSpPr>
          <p:nvPr/>
        </p:nvCxnSpPr>
        <p:spPr bwMode="auto">
          <a:xfrm rot="5400000">
            <a:off x="4745833" y="2674143"/>
            <a:ext cx="152398" cy="214312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98" name="266 Conector recto de flecha"/>
          <p:cNvCxnSpPr>
            <a:cxnSpLocks noChangeShapeType="1"/>
            <a:stCxn id="2065" idx="2"/>
          </p:cNvCxnSpPr>
          <p:nvPr/>
        </p:nvCxnSpPr>
        <p:spPr bwMode="auto">
          <a:xfrm rot="16200000" flipH="1">
            <a:off x="6781801" y="3209925"/>
            <a:ext cx="366712" cy="71437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99" name="268 Conector recto de flecha"/>
          <p:cNvCxnSpPr>
            <a:cxnSpLocks noChangeShapeType="1"/>
            <a:stCxn id="2070" idx="2"/>
          </p:cNvCxnSpPr>
          <p:nvPr/>
        </p:nvCxnSpPr>
        <p:spPr bwMode="auto">
          <a:xfrm rot="5400000">
            <a:off x="7327106" y="3405982"/>
            <a:ext cx="303213" cy="330200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100" name="275 Conector recto de flecha"/>
          <p:cNvCxnSpPr>
            <a:cxnSpLocks noChangeShapeType="1"/>
            <a:endCxn id="2417" idx="3"/>
          </p:cNvCxnSpPr>
          <p:nvPr/>
        </p:nvCxnSpPr>
        <p:spPr bwMode="auto">
          <a:xfrm flipV="1">
            <a:off x="1682749" y="2739206"/>
            <a:ext cx="414339" cy="404045"/>
          </a:xfrm>
          <a:prstGeom prst="straightConnector1">
            <a:avLst/>
          </a:prstGeom>
          <a:noFill/>
          <a:ln w="12700" algn="ctr">
            <a:solidFill>
              <a:srgbClr val="0070C0"/>
            </a:solidFill>
            <a:prstDash val="dashDot"/>
            <a:round/>
            <a:headEnd/>
            <a:tailEnd type="triangle" w="med" len="med"/>
          </a:ln>
        </p:spPr>
      </p:cxnSp>
      <p:sp>
        <p:nvSpPr>
          <p:cNvPr id="186" name="185 Arco"/>
          <p:cNvSpPr/>
          <p:nvPr/>
        </p:nvSpPr>
        <p:spPr bwMode="auto">
          <a:xfrm rot="308453">
            <a:off x="2898167" y="2638379"/>
            <a:ext cx="572278" cy="694941"/>
          </a:xfrm>
          <a:prstGeom prst="arc">
            <a:avLst>
              <a:gd name="adj1" fmla="val 16323175"/>
              <a:gd name="adj2" fmla="val 185969"/>
            </a:avLst>
          </a:prstGeom>
          <a:noFill/>
          <a:ln w="12700" cap="flat" cmpd="sng" algn="ctr">
            <a:solidFill>
              <a:srgbClr val="0070C0"/>
            </a:solidFill>
            <a:prstDash val="dashDot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/>
          </a:p>
        </p:txBody>
      </p:sp>
      <p:cxnSp>
        <p:nvCxnSpPr>
          <p:cNvPr id="2102" name="280 Conector recto de flecha"/>
          <p:cNvCxnSpPr>
            <a:cxnSpLocks noChangeShapeType="1"/>
            <a:endCxn id="375" idx="2"/>
          </p:cNvCxnSpPr>
          <p:nvPr/>
        </p:nvCxnSpPr>
        <p:spPr bwMode="auto">
          <a:xfrm rot="10800000">
            <a:off x="2899049" y="2784715"/>
            <a:ext cx="244203" cy="230480"/>
          </a:xfrm>
          <a:prstGeom prst="straightConnector1">
            <a:avLst/>
          </a:prstGeom>
          <a:noFill/>
          <a:ln w="12700" algn="ctr">
            <a:solidFill>
              <a:srgbClr val="0070C0"/>
            </a:solidFill>
            <a:prstDash val="dash"/>
            <a:round/>
            <a:headEnd/>
            <a:tailEnd type="stealth" w="med" len="med"/>
          </a:ln>
        </p:spPr>
      </p:cxnSp>
      <p:sp>
        <p:nvSpPr>
          <p:cNvPr id="2103" name="Text Box 191"/>
          <p:cNvSpPr txBox="1">
            <a:spLocks noChangeArrowheads="1"/>
          </p:cNvSpPr>
          <p:nvPr/>
        </p:nvSpPr>
        <p:spPr bwMode="auto">
          <a:xfrm>
            <a:off x="4133850" y="3019425"/>
            <a:ext cx="534988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700" b="1" dirty="0" err="1">
                <a:solidFill>
                  <a:srgbClr val="0070C0"/>
                </a:solidFill>
                <a:latin typeface="Arial" charset="0"/>
              </a:rPr>
              <a:t>Dc</a:t>
            </a:r>
            <a:r>
              <a:rPr lang="es-ES_tradnl" sz="700" b="1" dirty="0">
                <a:solidFill>
                  <a:srgbClr val="0070C0"/>
                </a:solidFill>
                <a:latin typeface="Arial" charset="0"/>
              </a:rPr>
              <a:t>: </a:t>
            </a:r>
            <a:r>
              <a:rPr lang="es-ES_tradnl" sz="700" b="1" dirty="0" smtClean="0">
                <a:solidFill>
                  <a:srgbClr val="0070C0"/>
                </a:solidFill>
                <a:latin typeface="Arial" charset="0"/>
              </a:rPr>
              <a:t>011°</a:t>
            </a:r>
            <a:endParaRPr lang="es-ES_tradnl" sz="600" b="1" dirty="0">
              <a:solidFill>
                <a:srgbClr val="0070C0"/>
              </a:solidFill>
              <a:latin typeface="Arial" charset="0"/>
            </a:endParaRPr>
          </a:p>
        </p:txBody>
      </p:sp>
      <p:sp>
        <p:nvSpPr>
          <p:cNvPr id="2105" name="Line 294"/>
          <p:cNvSpPr>
            <a:spLocks noChangeShapeType="1"/>
          </p:cNvSpPr>
          <p:nvPr/>
        </p:nvSpPr>
        <p:spPr bwMode="auto">
          <a:xfrm rot="-10542813" flipH="1" flipV="1">
            <a:off x="1292168" y="2151648"/>
            <a:ext cx="234950" cy="177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MX"/>
          </a:p>
        </p:txBody>
      </p:sp>
      <p:sp>
        <p:nvSpPr>
          <p:cNvPr id="2106" name="Line 295"/>
          <p:cNvSpPr>
            <a:spLocks noChangeShapeType="1"/>
          </p:cNvSpPr>
          <p:nvPr/>
        </p:nvSpPr>
        <p:spPr bwMode="auto">
          <a:xfrm rot="10594017" flipH="1">
            <a:off x="2919226" y="3448054"/>
            <a:ext cx="223953" cy="4571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MX"/>
          </a:p>
        </p:txBody>
      </p:sp>
      <p:sp>
        <p:nvSpPr>
          <p:cNvPr id="2107" name="Line 295"/>
          <p:cNvSpPr>
            <a:spLocks noChangeShapeType="1"/>
          </p:cNvSpPr>
          <p:nvPr/>
        </p:nvSpPr>
        <p:spPr bwMode="auto">
          <a:xfrm rot="10594017" flipH="1" flipV="1">
            <a:off x="3717922" y="3720963"/>
            <a:ext cx="210809" cy="11245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MX"/>
          </a:p>
        </p:txBody>
      </p:sp>
      <p:sp>
        <p:nvSpPr>
          <p:cNvPr id="2108" name="Line 295"/>
          <p:cNvSpPr>
            <a:spLocks noChangeShapeType="1"/>
          </p:cNvSpPr>
          <p:nvPr/>
        </p:nvSpPr>
        <p:spPr bwMode="auto">
          <a:xfrm rot="10594017" flipH="1" flipV="1">
            <a:off x="5859390" y="2592981"/>
            <a:ext cx="282742" cy="5872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MX"/>
          </a:p>
        </p:txBody>
      </p:sp>
      <p:sp>
        <p:nvSpPr>
          <p:cNvPr id="225" name="224 CuadroTexto"/>
          <p:cNvSpPr txBox="1"/>
          <p:nvPr/>
        </p:nvSpPr>
        <p:spPr>
          <a:xfrm>
            <a:off x="6786563" y="214313"/>
            <a:ext cx="2219325" cy="9239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Canal Chacao W-E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Carta n° 7210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Oficial de Guardia</a:t>
            </a:r>
            <a:endParaRPr lang="es-CL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43" name="242 Elipse"/>
          <p:cNvSpPr/>
          <p:nvPr/>
        </p:nvSpPr>
        <p:spPr bwMode="auto">
          <a:xfrm>
            <a:off x="3175000" y="2963863"/>
            <a:ext cx="71438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244" name="243 Elipse"/>
          <p:cNvSpPr/>
          <p:nvPr/>
        </p:nvSpPr>
        <p:spPr bwMode="auto">
          <a:xfrm>
            <a:off x="1679575" y="3111500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grpSp>
        <p:nvGrpSpPr>
          <p:cNvPr id="3" name="307 Grupo"/>
          <p:cNvGrpSpPr>
            <a:grpSpLocks/>
          </p:cNvGrpSpPr>
          <p:nvPr/>
        </p:nvGrpSpPr>
        <p:grpSpPr bwMode="auto">
          <a:xfrm>
            <a:off x="142844" y="1571615"/>
            <a:ext cx="8786845" cy="3500447"/>
            <a:chOff x="143629" y="1571062"/>
            <a:chExt cx="8786089" cy="3501012"/>
          </a:xfrm>
        </p:grpSpPr>
        <p:cxnSp>
          <p:nvCxnSpPr>
            <p:cNvPr id="2440" name="237 Conector recto"/>
            <p:cNvCxnSpPr>
              <a:cxnSpLocks noChangeShapeType="1"/>
            </p:cNvCxnSpPr>
            <p:nvPr/>
          </p:nvCxnSpPr>
          <p:spPr bwMode="auto">
            <a:xfrm rot="16200000" flipH="1">
              <a:off x="137118" y="1577573"/>
              <a:ext cx="1583873" cy="1570851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441" name="239 Conector recto"/>
            <p:cNvCxnSpPr>
              <a:cxnSpLocks noChangeShapeType="1"/>
            </p:cNvCxnSpPr>
            <p:nvPr/>
          </p:nvCxnSpPr>
          <p:spPr bwMode="auto">
            <a:xfrm flipV="1">
              <a:off x="1714480" y="3000372"/>
              <a:ext cx="1500198" cy="154564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442" name="293 Conector recto"/>
            <p:cNvCxnSpPr>
              <a:cxnSpLocks noChangeShapeType="1"/>
            </p:cNvCxnSpPr>
            <p:nvPr/>
          </p:nvCxnSpPr>
          <p:spPr bwMode="auto">
            <a:xfrm>
              <a:off x="3214678" y="3000372"/>
              <a:ext cx="1357322" cy="35719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443" name="298 Conector recto"/>
            <p:cNvCxnSpPr>
              <a:cxnSpLocks noChangeShapeType="1"/>
            </p:cNvCxnSpPr>
            <p:nvPr/>
          </p:nvCxnSpPr>
          <p:spPr bwMode="auto">
            <a:xfrm>
              <a:off x="6600880" y="3690668"/>
              <a:ext cx="2328838" cy="1381406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</p:grpSp>
      <p:cxnSp>
        <p:nvCxnSpPr>
          <p:cNvPr id="2117" name="309 Conector recto"/>
          <p:cNvCxnSpPr>
            <a:cxnSpLocks noChangeShapeType="1"/>
          </p:cNvCxnSpPr>
          <p:nvPr/>
        </p:nvCxnSpPr>
        <p:spPr bwMode="auto">
          <a:xfrm flipV="1">
            <a:off x="2071688" y="2857500"/>
            <a:ext cx="642937" cy="7143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2118" name="Text Box 197"/>
          <p:cNvSpPr txBox="1">
            <a:spLocks noChangeArrowheads="1"/>
          </p:cNvSpPr>
          <p:nvPr/>
        </p:nvSpPr>
        <p:spPr bwMode="auto">
          <a:xfrm>
            <a:off x="3643313" y="2357438"/>
            <a:ext cx="714375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Bajo Colo-Colo  DV5s</a:t>
            </a:r>
          </a:p>
        </p:txBody>
      </p:sp>
      <p:cxnSp>
        <p:nvCxnSpPr>
          <p:cNvPr id="2119" name="315 Conector recto"/>
          <p:cNvCxnSpPr>
            <a:cxnSpLocks noChangeShapeType="1"/>
          </p:cNvCxnSpPr>
          <p:nvPr/>
        </p:nvCxnSpPr>
        <p:spPr bwMode="auto">
          <a:xfrm flipV="1">
            <a:off x="1643047" y="3065463"/>
            <a:ext cx="642937" cy="71437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sysDash"/>
            <a:round/>
            <a:headEnd/>
            <a:tailEnd/>
          </a:ln>
        </p:spPr>
      </p:cxnSp>
      <p:sp>
        <p:nvSpPr>
          <p:cNvPr id="2121" name="Text Box 183"/>
          <p:cNvSpPr txBox="1">
            <a:spLocks noChangeArrowheads="1"/>
          </p:cNvSpPr>
          <p:nvPr/>
        </p:nvSpPr>
        <p:spPr bwMode="auto">
          <a:xfrm>
            <a:off x="1163618" y="3100387"/>
            <a:ext cx="693738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 err="1" smtClean="0">
                <a:solidFill>
                  <a:srgbClr val="0070C0"/>
                </a:solidFill>
                <a:latin typeface="Arial" charset="0"/>
              </a:rPr>
              <a:t>Pc</a:t>
            </a:r>
            <a:r>
              <a:rPr lang="es-ES_tradnl" sz="600" b="1" dirty="0" smtClean="0">
                <a:solidFill>
                  <a:srgbClr val="0070C0"/>
                </a:solidFill>
                <a:latin typeface="Arial" charset="0"/>
              </a:rPr>
              <a:t> 1,05`</a:t>
            </a:r>
            <a:endParaRPr lang="es-ES_tradnl" sz="600" b="1" dirty="0">
              <a:solidFill>
                <a:srgbClr val="0070C0"/>
              </a:solidFill>
              <a:latin typeface="Arial" charset="0"/>
            </a:endParaRPr>
          </a:p>
        </p:txBody>
      </p:sp>
      <p:sp>
        <p:nvSpPr>
          <p:cNvPr id="2122" name="Text Box 98"/>
          <p:cNvSpPr txBox="1">
            <a:spLocks noChangeArrowheads="1"/>
          </p:cNvSpPr>
          <p:nvPr/>
        </p:nvSpPr>
        <p:spPr bwMode="auto">
          <a:xfrm>
            <a:off x="2143125" y="2897188"/>
            <a:ext cx="5302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7,8 c</a:t>
            </a:r>
          </a:p>
        </p:txBody>
      </p:sp>
      <p:sp>
        <p:nvSpPr>
          <p:cNvPr id="2123" name="Text Box 205"/>
          <p:cNvSpPr txBox="1">
            <a:spLocks noChangeArrowheads="1"/>
          </p:cNvSpPr>
          <p:nvPr/>
        </p:nvSpPr>
        <p:spPr bwMode="auto">
          <a:xfrm>
            <a:off x="142875" y="3786188"/>
            <a:ext cx="857250" cy="50783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Corona           D10s                          </a:t>
            </a:r>
            <a:r>
              <a:rPr lang="es-ES_tradnl" sz="600" dirty="0" err="1">
                <a:latin typeface="Arial" charset="0"/>
              </a:rPr>
              <a:t>Sñ</a:t>
            </a:r>
            <a:r>
              <a:rPr lang="es-ES_tradnl" sz="600" dirty="0">
                <a:latin typeface="Arial" charset="0"/>
              </a:rPr>
              <a:t> </a:t>
            </a:r>
            <a:r>
              <a:rPr lang="es-ES_tradnl" sz="600" dirty="0" smtClean="0">
                <a:latin typeface="Arial" charset="0"/>
              </a:rPr>
              <a:t>Niebla(2)30s</a:t>
            </a:r>
          </a:p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RACON “o”</a:t>
            </a:r>
            <a:endParaRPr lang="es-ES_tradnl" sz="600" dirty="0">
              <a:latin typeface="Arial" charset="0"/>
            </a:endParaRPr>
          </a:p>
        </p:txBody>
      </p:sp>
      <p:cxnSp>
        <p:nvCxnSpPr>
          <p:cNvPr id="2124" name="348 Conector recto"/>
          <p:cNvCxnSpPr>
            <a:cxnSpLocks noChangeShapeType="1"/>
          </p:cNvCxnSpPr>
          <p:nvPr/>
        </p:nvCxnSpPr>
        <p:spPr bwMode="auto">
          <a:xfrm>
            <a:off x="4572000" y="3357563"/>
            <a:ext cx="2028825" cy="33337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397" name="396 Elipse"/>
          <p:cNvSpPr/>
          <p:nvPr/>
        </p:nvSpPr>
        <p:spPr bwMode="auto">
          <a:xfrm>
            <a:off x="4543425" y="3319463"/>
            <a:ext cx="71438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cxnSp>
        <p:nvCxnSpPr>
          <p:cNvPr id="2126" name="251 Conector recto de flecha"/>
          <p:cNvCxnSpPr>
            <a:cxnSpLocks noChangeShapeType="1"/>
          </p:cNvCxnSpPr>
          <p:nvPr/>
        </p:nvCxnSpPr>
        <p:spPr bwMode="auto">
          <a:xfrm rot="16200000" flipH="1">
            <a:off x="4362451" y="3505200"/>
            <a:ext cx="723900" cy="409575"/>
          </a:xfrm>
          <a:prstGeom prst="straightConnector1">
            <a:avLst/>
          </a:prstGeom>
          <a:noFill/>
          <a:ln w="12700" algn="ctr">
            <a:solidFill>
              <a:srgbClr val="0070C0"/>
            </a:solidFill>
            <a:prstDash val="dashDot"/>
            <a:round/>
            <a:headEnd/>
            <a:tailEnd type="triangle" w="med" len="med"/>
          </a:ln>
        </p:spPr>
      </p:cxnSp>
      <p:sp>
        <p:nvSpPr>
          <p:cNvPr id="402" name="401 Arco"/>
          <p:cNvSpPr/>
          <p:nvPr/>
        </p:nvSpPr>
        <p:spPr bwMode="auto">
          <a:xfrm rot="4992767">
            <a:off x="4413250" y="3300413"/>
            <a:ext cx="774700" cy="825500"/>
          </a:xfrm>
          <a:prstGeom prst="arc">
            <a:avLst>
              <a:gd name="adj1" fmla="val 16323175"/>
              <a:gd name="adj2" fmla="val 185969"/>
            </a:avLst>
          </a:prstGeom>
          <a:noFill/>
          <a:ln w="12700" cap="flat" cmpd="sng" algn="ctr">
            <a:solidFill>
              <a:srgbClr val="0070C0"/>
            </a:solidFill>
            <a:prstDash val="dashDot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/>
          </a:p>
        </p:txBody>
      </p:sp>
      <p:sp>
        <p:nvSpPr>
          <p:cNvPr id="2128" name="Text Box 191"/>
          <p:cNvSpPr txBox="1">
            <a:spLocks noChangeArrowheads="1"/>
          </p:cNvSpPr>
          <p:nvPr/>
        </p:nvSpPr>
        <p:spPr bwMode="auto">
          <a:xfrm>
            <a:off x="4657725" y="3621088"/>
            <a:ext cx="534988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700" b="1" dirty="0" smtClean="0">
                <a:solidFill>
                  <a:srgbClr val="0070C0"/>
                </a:solidFill>
                <a:latin typeface="Arial" charset="0"/>
              </a:rPr>
              <a:t>2,76 </a:t>
            </a:r>
            <a:r>
              <a:rPr lang="es-ES_tradnl" sz="700" b="1" dirty="0">
                <a:solidFill>
                  <a:srgbClr val="0070C0"/>
                </a:solidFill>
                <a:latin typeface="Arial" charset="0"/>
              </a:rPr>
              <a:t>Mn</a:t>
            </a:r>
            <a:endParaRPr lang="es-ES_tradnl" sz="600" b="1" dirty="0">
              <a:solidFill>
                <a:srgbClr val="0070C0"/>
              </a:solidFill>
              <a:latin typeface="Arial" charset="0"/>
            </a:endParaRPr>
          </a:p>
        </p:txBody>
      </p:sp>
      <p:sp>
        <p:nvSpPr>
          <p:cNvPr id="2129" name="Line 295"/>
          <p:cNvSpPr>
            <a:spLocks noChangeShapeType="1"/>
          </p:cNvSpPr>
          <p:nvPr/>
        </p:nvSpPr>
        <p:spPr bwMode="auto">
          <a:xfrm rot="10594017" flipH="1" flipV="1">
            <a:off x="7527925" y="5173663"/>
            <a:ext cx="466725" cy="3286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MX"/>
          </a:p>
        </p:txBody>
      </p:sp>
      <p:sp>
        <p:nvSpPr>
          <p:cNvPr id="413" name="412 Arco"/>
          <p:cNvSpPr/>
          <p:nvPr/>
        </p:nvSpPr>
        <p:spPr bwMode="auto">
          <a:xfrm rot="1020077">
            <a:off x="6088447" y="3456853"/>
            <a:ext cx="721267" cy="438193"/>
          </a:xfrm>
          <a:prstGeom prst="arc">
            <a:avLst>
              <a:gd name="adj1" fmla="val 16323175"/>
              <a:gd name="adj2" fmla="val 185969"/>
            </a:avLst>
          </a:prstGeom>
          <a:noFill/>
          <a:ln w="12700" cap="flat" cmpd="sng" algn="ctr">
            <a:solidFill>
              <a:srgbClr val="0070C0"/>
            </a:solidFill>
            <a:prstDash val="dashDot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/>
          </a:p>
        </p:txBody>
      </p:sp>
      <p:cxnSp>
        <p:nvCxnSpPr>
          <p:cNvPr id="2131" name="251 Conector recto de flecha"/>
          <p:cNvCxnSpPr>
            <a:cxnSpLocks noChangeShapeType="1"/>
            <a:endCxn id="2132" idx="2"/>
          </p:cNvCxnSpPr>
          <p:nvPr/>
        </p:nvCxnSpPr>
        <p:spPr bwMode="auto">
          <a:xfrm rot="5400000" flipH="1" flipV="1">
            <a:off x="6483983" y="3588470"/>
            <a:ext cx="182568" cy="57941"/>
          </a:xfrm>
          <a:prstGeom prst="straightConnector1">
            <a:avLst/>
          </a:prstGeom>
          <a:noFill/>
          <a:ln w="12700" algn="ctr">
            <a:solidFill>
              <a:srgbClr val="0070C0"/>
            </a:solidFill>
            <a:prstDash val="dashDot"/>
            <a:round/>
            <a:headEnd/>
            <a:tailEnd type="triangle" w="med" len="med"/>
          </a:ln>
        </p:spPr>
      </p:cxnSp>
      <p:sp>
        <p:nvSpPr>
          <p:cNvPr id="2132" name="Text Box 191"/>
          <p:cNvSpPr txBox="1">
            <a:spLocks noChangeArrowheads="1"/>
          </p:cNvSpPr>
          <p:nvPr/>
        </p:nvSpPr>
        <p:spPr bwMode="auto">
          <a:xfrm>
            <a:off x="6336744" y="3327718"/>
            <a:ext cx="534988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700" b="1" dirty="0" smtClean="0">
                <a:solidFill>
                  <a:srgbClr val="0070C0"/>
                </a:solidFill>
                <a:latin typeface="Arial" charset="0"/>
              </a:rPr>
              <a:t>4,7c</a:t>
            </a:r>
            <a:endParaRPr lang="es-ES_tradnl" sz="600" b="1" dirty="0">
              <a:solidFill>
                <a:srgbClr val="0070C0"/>
              </a:solidFill>
              <a:latin typeface="Arial" charset="0"/>
            </a:endParaRPr>
          </a:p>
        </p:txBody>
      </p:sp>
      <p:sp>
        <p:nvSpPr>
          <p:cNvPr id="2133" name="Text Box 191"/>
          <p:cNvSpPr txBox="1">
            <a:spLocks noChangeArrowheads="1"/>
          </p:cNvSpPr>
          <p:nvPr/>
        </p:nvSpPr>
        <p:spPr bwMode="auto">
          <a:xfrm>
            <a:off x="6384772" y="3842760"/>
            <a:ext cx="534987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700" b="1" dirty="0" err="1">
                <a:solidFill>
                  <a:srgbClr val="0070C0"/>
                </a:solidFill>
                <a:latin typeface="Arial" charset="0"/>
              </a:rPr>
              <a:t>Dc</a:t>
            </a:r>
            <a:r>
              <a:rPr lang="es-ES_tradnl" sz="700" b="1" dirty="0">
                <a:solidFill>
                  <a:srgbClr val="0070C0"/>
                </a:solidFill>
                <a:latin typeface="Arial" charset="0"/>
              </a:rPr>
              <a:t>: </a:t>
            </a:r>
            <a:r>
              <a:rPr lang="es-ES_tradnl" sz="700" b="1" dirty="0" smtClean="0">
                <a:solidFill>
                  <a:srgbClr val="0070C0"/>
                </a:solidFill>
                <a:latin typeface="Arial" charset="0"/>
              </a:rPr>
              <a:t>187°</a:t>
            </a:r>
            <a:endParaRPr lang="es-ES_tradnl" sz="600" b="1" dirty="0">
              <a:solidFill>
                <a:srgbClr val="0070C0"/>
              </a:solidFill>
              <a:latin typeface="Arial" charset="0"/>
            </a:endParaRPr>
          </a:p>
        </p:txBody>
      </p:sp>
      <p:grpSp>
        <p:nvGrpSpPr>
          <p:cNvPr id="4" name="429 Grupo"/>
          <p:cNvGrpSpPr>
            <a:grpSpLocks/>
          </p:cNvGrpSpPr>
          <p:nvPr/>
        </p:nvGrpSpPr>
        <p:grpSpPr bwMode="auto">
          <a:xfrm>
            <a:off x="8850313" y="4981575"/>
            <a:ext cx="117475" cy="166688"/>
            <a:chOff x="8850518" y="5000636"/>
            <a:chExt cx="117288" cy="166684"/>
          </a:xfrm>
        </p:grpSpPr>
        <p:cxnSp>
          <p:nvCxnSpPr>
            <p:cNvPr id="2437" name="425 Conector recto"/>
            <p:cNvCxnSpPr>
              <a:cxnSpLocks noChangeShapeType="1"/>
            </p:cNvCxnSpPr>
            <p:nvPr/>
          </p:nvCxnSpPr>
          <p:spPr bwMode="auto">
            <a:xfrm rot="5400000">
              <a:off x="8818680" y="5032474"/>
              <a:ext cx="142876" cy="7920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438" name="428 Conector recto"/>
            <p:cNvCxnSpPr>
              <a:cxnSpLocks noChangeShapeType="1"/>
            </p:cNvCxnSpPr>
            <p:nvPr/>
          </p:nvCxnSpPr>
          <p:spPr bwMode="auto">
            <a:xfrm rot="5400000">
              <a:off x="8856768" y="5056282"/>
              <a:ext cx="142876" cy="7920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</p:grpSp>
      <p:cxnSp>
        <p:nvCxnSpPr>
          <p:cNvPr id="2135" name="430 Conector recto"/>
          <p:cNvCxnSpPr>
            <a:cxnSpLocks noChangeShapeType="1"/>
          </p:cNvCxnSpPr>
          <p:nvPr/>
        </p:nvCxnSpPr>
        <p:spPr bwMode="auto">
          <a:xfrm>
            <a:off x="2997200" y="2973388"/>
            <a:ext cx="431800" cy="10795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sysDash"/>
            <a:round/>
            <a:headEnd/>
            <a:tailEnd/>
          </a:ln>
        </p:spPr>
      </p:cxnSp>
      <p:sp>
        <p:nvSpPr>
          <p:cNvPr id="2136" name="Text Box 183"/>
          <p:cNvSpPr txBox="1">
            <a:spLocks noChangeArrowheads="1"/>
          </p:cNvSpPr>
          <p:nvPr/>
        </p:nvSpPr>
        <p:spPr bwMode="auto">
          <a:xfrm>
            <a:off x="2500313" y="2857500"/>
            <a:ext cx="69373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 err="1" smtClean="0">
                <a:solidFill>
                  <a:srgbClr val="0070C0"/>
                </a:solidFill>
                <a:latin typeface="Arial" charset="0"/>
              </a:rPr>
              <a:t>Pc</a:t>
            </a:r>
            <a:r>
              <a:rPr lang="es-ES_tradnl" sz="600" b="1" dirty="0" smtClean="0">
                <a:solidFill>
                  <a:srgbClr val="0070C0"/>
                </a:solidFill>
                <a:latin typeface="Arial" charset="0"/>
              </a:rPr>
              <a:t> 6,4c </a:t>
            </a:r>
            <a:endParaRPr lang="es-ES_tradnl" sz="600" b="1" dirty="0">
              <a:solidFill>
                <a:srgbClr val="0070C0"/>
              </a:solidFill>
              <a:latin typeface="Arial" charset="0"/>
            </a:endParaRPr>
          </a:p>
        </p:txBody>
      </p:sp>
      <p:cxnSp>
        <p:nvCxnSpPr>
          <p:cNvPr id="2137" name="432 Conector recto"/>
          <p:cNvCxnSpPr>
            <a:cxnSpLocks noChangeShapeType="1"/>
          </p:cNvCxnSpPr>
          <p:nvPr/>
        </p:nvCxnSpPr>
        <p:spPr bwMode="auto">
          <a:xfrm>
            <a:off x="3425820" y="2928934"/>
            <a:ext cx="431800" cy="10795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2138" name="Text Box 98"/>
          <p:cNvSpPr txBox="1">
            <a:spLocks noChangeArrowheads="1"/>
          </p:cNvSpPr>
          <p:nvPr/>
        </p:nvSpPr>
        <p:spPr bwMode="auto">
          <a:xfrm>
            <a:off x="3541709" y="3000372"/>
            <a:ext cx="5302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5,9 </a:t>
            </a:r>
            <a:r>
              <a:rPr lang="es-ES_tradnl" sz="600" dirty="0">
                <a:latin typeface="Arial" charset="0"/>
              </a:rPr>
              <a:t>c</a:t>
            </a:r>
          </a:p>
        </p:txBody>
      </p:sp>
      <p:cxnSp>
        <p:nvCxnSpPr>
          <p:cNvPr id="2139" name="434 Conector recto"/>
          <p:cNvCxnSpPr>
            <a:cxnSpLocks noChangeShapeType="1"/>
          </p:cNvCxnSpPr>
          <p:nvPr/>
        </p:nvCxnSpPr>
        <p:spPr bwMode="auto">
          <a:xfrm>
            <a:off x="4286250" y="3786188"/>
            <a:ext cx="468313" cy="71437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2140" name="436 Conector recto"/>
          <p:cNvCxnSpPr>
            <a:cxnSpLocks noChangeShapeType="1"/>
          </p:cNvCxnSpPr>
          <p:nvPr/>
        </p:nvCxnSpPr>
        <p:spPr bwMode="auto">
          <a:xfrm>
            <a:off x="4334826" y="3310698"/>
            <a:ext cx="468312" cy="71437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sysDash"/>
            <a:round/>
            <a:headEnd/>
            <a:tailEnd/>
          </a:ln>
        </p:spPr>
      </p:cxnSp>
      <p:sp>
        <p:nvSpPr>
          <p:cNvPr id="2141" name="Text Box 183"/>
          <p:cNvSpPr txBox="1">
            <a:spLocks noChangeArrowheads="1"/>
          </p:cNvSpPr>
          <p:nvPr/>
        </p:nvSpPr>
        <p:spPr bwMode="auto">
          <a:xfrm>
            <a:off x="3974274" y="3272282"/>
            <a:ext cx="69373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 err="1">
                <a:solidFill>
                  <a:srgbClr val="0070C0"/>
                </a:solidFill>
                <a:latin typeface="Arial" charset="0"/>
              </a:rPr>
              <a:t>Pc</a:t>
            </a:r>
            <a:r>
              <a:rPr lang="es-ES_tradnl" sz="600" b="1" dirty="0">
                <a:solidFill>
                  <a:srgbClr val="0070C0"/>
                </a:solidFill>
                <a:latin typeface="Arial" charset="0"/>
              </a:rPr>
              <a:t> </a:t>
            </a:r>
            <a:r>
              <a:rPr lang="es-ES_tradnl" sz="600" b="1" dirty="0" smtClean="0">
                <a:solidFill>
                  <a:srgbClr val="0070C0"/>
                </a:solidFill>
                <a:latin typeface="Arial" charset="0"/>
              </a:rPr>
              <a:t>1,0 </a:t>
            </a:r>
            <a:r>
              <a:rPr lang="es-ES_tradnl" sz="600" b="1" dirty="0">
                <a:solidFill>
                  <a:srgbClr val="0070C0"/>
                </a:solidFill>
                <a:latin typeface="Arial" charset="0"/>
              </a:rPr>
              <a:t>Mn </a:t>
            </a:r>
          </a:p>
        </p:txBody>
      </p:sp>
      <p:sp>
        <p:nvSpPr>
          <p:cNvPr id="2142" name="Text Box 98"/>
          <p:cNvSpPr txBox="1">
            <a:spLocks noChangeArrowheads="1"/>
          </p:cNvSpPr>
          <p:nvPr/>
        </p:nvSpPr>
        <p:spPr bwMode="auto">
          <a:xfrm>
            <a:off x="4184650" y="3502025"/>
            <a:ext cx="5302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1,32 </a:t>
            </a:r>
            <a:r>
              <a:rPr lang="es-ES_tradnl" sz="600" dirty="0">
                <a:latin typeface="Arial" charset="0"/>
              </a:rPr>
              <a:t>Mn</a:t>
            </a:r>
          </a:p>
        </p:txBody>
      </p:sp>
      <p:cxnSp>
        <p:nvCxnSpPr>
          <p:cNvPr id="2143" name="439 Conector recto"/>
          <p:cNvCxnSpPr>
            <a:cxnSpLocks noChangeShapeType="1"/>
          </p:cNvCxnSpPr>
          <p:nvPr/>
        </p:nvCxnSpPr>
        <p:spPr bwMode="auto">
          <a:xfrm>
            <a:off x="4967288" y="3167063"/>
            <a:ext cx="468312" cy="71437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2144" name="Text Box 98"/>
          <p:cNvSpPr txBox="1">
            <a:spLocks noChangeArrowheads="1"/>
          </p:cNvSpPr>
          <p:nvPr/>
        </p:nvSpPr>
        <p:spPr bwMode="auto">
          <a:xfrm>
            <a:off x="4919663" y="3228975"/>
            <a:ext cx="5302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9,8 c</a:t>
            </a:r>
          </a:p>
        </p:txBody>
      </p:sp>
      <p:sp>
        <p:nvSpPr>
          <p:cNvPr id="2145" name="Text Box 98"/>
          <p:cNvSpPr txBox="1">
            <a:spLocks noChangeArrowheads="1"/>
          </p:cNvSpPr>
          <p:nvPr/>
        </p:nvSpPr>
        <p:spPr bwMode="auto">
          <a:xfrm>
            <a:off x="5162550" y="3624263"/>
            <a:ext cx="5302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1,12 </a:t>
            </a:r>
            <a:r>
              <a:rPr lang="es-ES_tradnl" sz="600" dirty="0">
                <a:latin typeface="Arial" charset="0"/>
              </a:rPr>
              <a:t>Mn</a:t>
            </a:r>
          </a:p>
        </p:txBody>
      </p:sp>
      <p:cxnSp>
        <p:nvCxnSpPr>
          <p:cNvPr id="2146" name="442 Conector recto"/>
          <p:cNvCxnSpPr>
            <a:cxnSpLocks noChangeShapeType="1"/>
          </p:cNvCxnSpPr>
          <p:nvPr/>
        </p:nvCxnSpPr>
        <p:spPr bwMode="auto">
          <a:xfrm>
            <a:off x="5100638" y="3881438"/>
            <a:ext cx="468312" cy="71437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2147" name="443 Conector recto"/>
          <p:cNvCxnSpPr>
            <a:cxnSpLocks noChangeShapeType="1"/>
          </p:cNvCxnSpPr>
          <p:nvPr/>
        </p:nvCxnSpPr>
        <p:spPr bwMode="auto">
          <a:xfrm>
            <a:off x="5591175" y="3752850"/>
            <a:ext cx="252413" cy="36513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2148" name="Text Box 98"/>
          <p:cNvSpPr txBox="1">
            <a:spLocks noChangeArrowheads="1"/>
          </p:cNvSpPr>
          <p:nvPr/>
        </p:nvSpPr>
        <p:spPr bwMode="auto">
          <a:xfrm>
            <a:off x="5481638" y="3571875"/>
            <a:ext cx="5302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6.2 </a:t>
            </a:r>
            <a:r>
              <a:rPr lang="es-ES_tradnl" sz="600" dirty="0">
                <a:latin typeface="Arial" charset="0"/>
              </a:rPr>
              <a:t>c</a:t>
            </a:r>
          </a:p>
        </p:txBody>
      </p:sp>
      <p:sp>
        <p:nvSpPr>
          <p:cNvPr id="2149" name="Text Box 98"/>
          <p:cNvSpPr txBox="1">
            <a:spLocks noChangeArrowheads="1"/>
          </p:cNvSpPr>
          <p:nvPr/>
        </p:nvSpPr>
        <p:spPr bwMode="auto">
          <a:xfrm>
            <a:off x="5429250" y="3305175"/>
            <a:ext cx="5302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1 Mn</a:t>
            </a:r>
          </a:p>
        </p:txBody>
      </p:sp>
      <p:cxnSp>
        <p:nvCxnSpPr>
          <p:cNvPr id="2150" name="446 Conector recto"/>
          <p:cNvCxnSpPr>
            <a:cxnSpLocks noChangeShapeType="1"/>
          </p:cNvCxnSpPr>
          <p:nvPr/>
        </p:nvCxnSpPr>
        <p:spPr bwMode="auto">
          <a:xfrm>
            <a:off x="5586413" y="3262313"/>
            <a:ext cx="252412" cy="36512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2151" name="447 Conector recto"/>
          <p:cNvCxnSpPr>
            <a:cxnSpLocks noChangeShapeType="1"/>
          </p:cNvCxnSpPr>
          <p:nvPr/>
        </p:nvCxnSpPr>
        <p:spPr bwMode="auto">
          <a:xfrm>
            <a:off x="6386513" y="3595688"/>
            <a:ext cx="287337" cy="179387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sysDash"/>
            <a:round/>
            <a:headEnd/>
            <a:tailEnd/>
          </a:ln>
        </p:spPr>
      </p:cxnSp>
      <p:cxnSp>
        <p:nvCxnSpPr>
          <p:cNvPr id="2152" name="297 Conector recto de flecha"/>
          <p:cNvCxnSpPr>
            <a:cxnSpLocks noChangeShapeType="1"/>
          </p:cNvCxnSpPr>
          <p:nvPr/>
        </p:nvCxnSpPr>
        <p:spPr bwMode="auto">
          <a:xfrm>
            <a:off x="6516216" y="3645024"/>
            <a:ext cx="72008" cy="216024"/>
          </a:xfrm>
          <a:prstGeom prst="straightConnector1">
            <a:avLst/>
          </a:prstGeom>
          <a:noFill/>
          <a:ln w="12700" algn="ctr">
            <a:solidFill>
              <a:srgbClr val="0070C0"/>
            </a:solidFill>
            <a:prstDash val="dash"/>
            <a:round/>
            <a:headEnd/>
            <a:tailEnd type="stealth" w="med" len="med"/>
          </a:ln>
        </p:spPr>
      </p:cxnSp>
      <p:sp>
        <p:nvSpPr>
          <p:cNvPr id="2153" name="Text Box 183"/>
          <p:cNvSpPr txBox="1">
            <a:spLocks noChangeArrowheads="1"/>
          </p:cNvSpPr>
          <p:nvPr/>
        </p:nvSpPr>
        <p:spPr bwMode="auto">
          <a:xfrm>
            <a:off x="5953125" y="3462338"/>
            <a:ext cx="69373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 err="1" smtClean="0">
                <a:solidFill>
                  <a:srgbClr val="0070C0"/>
                </a:solidFill>
                <a:latin typeface="Arial" charset="0"/>
              </a:rPr>
              <a:t>Pc</a:t>
            </a:r>
            <a:r>
              <a:rPr lang="es-ES_tradnl" sz="600" b="1" dirty="0" smtClean="0">
                <a:solidFill>
                  <a:srgbClr val="0070C0"/>
                </a:solidFill>
                <a:latin typeface="Arial" charset="0"/>
              </a:rPr>
              <a:t> 8,5 </a:t>
            </a:r>
            <a:r>
              <a:rPr lang="es-ES_tradnl" sz="600" b="1" dirty="0">
                <a:solidFill>
                  <a:srgbClr val="0070C0"/>
                </a:solidFill>
                <a:latin typeface="Arial" charset="0"/>
              </a:rPr>
              <a:t>c </a:t>
            </a:r>
          </a:p>
        </p:txBody>
      </p:sp>
      <p:cxnSp>
        <p:nvCxnSpPr>
          <p:cNvPr id="2154" name="449 Conector recto"/>
          <p:cNvCxnSpPr>
            <a:cxnSpLocks noChangeShapeType="1"/>
          </p:cNvCxnSpPr>
          <p:nvPr/>
        </p:nvCxnSpPr>
        <p:spPr bwMode="auto">
          <a:xfrm>
            <a:off x="6513767" y="3891344"/>
            <a:ext cx="287337" cy="179387"/>
          </a:xfrm>
          <a:prstGeom prst="line">
            <a:avLst/>
          </a:prstGeom>
          <a:noFill/>
          <a:ln w="9525" algn="ctr">
            <a:solidFill>
              <a:schemeClr val="tx2"/>
            </a:solidFill>
            <a:round/>
            <a:headEnd/>
            <a:tailEnd/>
          </a:ln>
        </p:spPr>
      </p:cxnSp>
      <p:cxnSp>
        <p:nvCxnSpPr>
          <p:cNvPr id="2155" name="452 Conector recto"/>
          <p:cNvCxnSpPr>
            <a:cxnSpLocks noChangeShapeType="1"/>
          </p:cNvCxnSpPr>
          <p:nvPr/>
        </p:nvCxnSpPr>
        <p:spPr bwMode="auto">
          <a:xfrm>
            <a:off x="6729413" y="3648075"/>
            <a:ext cx="287337" cy="179388"/>
          </a:xfrm>
          <a:prstGeom prst="line">
            <a:avLst/>
          </a:prstGeom>
          <a:noFill/>
          <a:ln w="9525" algn="ctr">
            <a:solidFill>
              <a:schemeClr val="tx2"/>
            </a:solidFill>
            <a:round/>
            <a:headEnd/>
            <a:tailEnd/>
          </a:ln>
        </p:spPr>
      </p:cxnSp>
      <p:sp>
        <p:nvSpPr>
          <p:cNvPr id="2156" name="Text Box 98"/>
          <p:cNvSpPr txBox="1">
            <a:spLocks noChangeArrowheads="1"/>
          </p:cNvSpPr>
          <p:nvPr/>
        </p:nvSpPr>
        <p:spPr bwMode="auto">
          <a:xfrm>
            <a:off x="6500813" y="3757613"/>
            <a:ext cx="530225" cy="16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500" dirty="0" smtClean="0">
                <a:latin typeface="Arial" charset="0"/>
              </a:rPr>
              <a:t>9,2</a:t>
            </a:r>
            <a:endParaRPr lang="es-ES_tradnl" sz="500" dirty="0">
              <a:latin typeface="Arial" charset="0"/>
            </a:endParaRPr>
          </a:p>
        </p:txBody>
      </p:sp>
      <p:sp>
        <p:nvSpPr>
          <p:cNvPr id="2157" name="Text Box 98"/>
          <p:cNvSpPr txBox="1">
            <a:spLocks noChangeArrowheads="1"/>
          </p:cNvSpPr>
          <p:nvPr/>
        </p:nvSpPr>
        <p:spPr bwMode="auto">
          <a:xfrm>
            <a:off x="6634353" y="3710369"/>
            <a:ext cx="530225" cy="16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500" dirty="0" smtClean="0">
                <a:latin typeface="Arial" charset="0"/>
              </a:rPr>
              <a:t>3,1 </a:t>
            </a:r>
            <a:r>
              <a:rPr lang="es-ES_tradnl" sz="500" dirty="0">
                <a:latin typeface="Arial" charset="0"/>
              </a:rPr>
              <a:t>c</a:t>
            </a:r>
          </a:p>
        </p:txBody>
      </p:sp>
      <p:cxnSp>
        <p:nvCxnSpPr>
          <p:cNvPr id="2158" name="455 Conector recto"/>
          <p:cNvCxnSpPr>
            <a:cxnSpLocks noChangeShapeType="1"/>
          </p:cNvCxnSpPr>
          <p:nvPr/>
        </p:nvCxnSpPr>
        <p:spPr bwMode="auto">
          <a:xfrm>
            <a:off x="6134100" y="3800478"/>
            <a:ext cx="395288" cy="5715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2159" name="Text Box 98"/>
          <p:cNvSpPr txBox="1">
            <a:spLocks noChangeArrowheads="1"/>
          </p:cNvSpPr>
          <p:nvPr/>
        </p:nvSpPr>
        <p:spPr bwMode="auto">
          <a:xfrm>
            <a:off x="6056313" y="3609975"/>
            <a:ext cx="530225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500" dirty="0" smtClean="0">
                <a:latin typeface="Arial" charset="0"/>
              </a:rPr>
              <a:t>5 c</a:t>
            </a:r>
            <a:endParaRPr lang="es-ES_tradnl" sz="500" dirty="0">
              <a:latin typeface="Arial" charset="0"/>
            </a:endParaRPr>
          </a:p>
        </p:txBody>
      </p:sp>
      <p:cxnSp>
        <p:nvCxnSpPr>
          <p:cNvPr id="2160" name="458 Conector recto"/>
          <p:cNvCxnSpPr>
            <a:cxnSpLocks noChangeShapeType="1"/>
          </p:cNvCxnSpPr>
          <p:nvPr/>
        </p:nvCxnSpPr>
        <p:spPr bwMode="auto">
          <a:xfrm>
            <a:off x="7370763" y="4500563"/>
            <a:ext cx="287337" cy="179387"/>
          </a:xfrm>
          <a:prstGeom prst="line">
            <a:avLst/>
          </a:prstGeom>
          <a:noFill/>
          <a:ln w="9525" algn="ctr">
            <a:solidFill>
              <a:schemeClr val="tx2"/>
            </a:solidFill>
            <a:round/>
            <a:headEnd/>
            <a:tailEnd/>
          </a:ln>
        </p:spPr>
      </p:cxnSp>
      <p:cxnSp>
        <p:nvCxnSpPr>
          <p:cNvPr id="2161" name="459 Conector recto"/>
          <p:cNvCxnSpPr>
            <a:cxnSpLocks noChangeShapeType="1"/>
          </p:cNvCxnSpPr>
          <p:nvPr/>
        </p:nvCxnSpPr>
        <p:spPr bwMode="auto">
          <a:xfrm>
            <a:off x="8429625" y="3919538"/>
            <a:ext cx="287338" cy="179387"/>
          </a:xfrm>
          <a:prstGeom prst="line">
            <a:avLst/>
          </a:prstGeom>
          <a:noFill/>
          <a:ln w="9525" algn="ctr">
            <a:solidFill>
              <a:schemeClr val="tx2"/>
            </a:solidFill>
            <a:round/>
            <a:headEnd/>
            <a:tailEnd/>
          </a:ln>
        </p:spPr>
      </p:cxnSp>
      <p:sp>
        <p:nvSpPr>
          <p:cNvPr id="2162" name="Text Box 98"/>
          <p:cNvSpPr txBox="1">
            <a:spLocks noChangeArrowheads="1"/>
          </p:cNvSpPr>
          <p:nvPr/>
        </p:nvSpPr>
        <p:spPr bwMode="auto">
          <a:xfrm>
            <a:off x="8113713" y="4173538"/>
            <a:ext cx="5302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2,1 </a:t>
            </a:r>
            <a:r>
              <a:rPr lang="es-ES_tradnl" sz="600" dirty="0">
                <a:latin typeface="Arial" charset="0"/>
              </a:rPr>
              <a:t>Mn</a:t>
            </a:r>
          </a:p>
        </p:txBody>
      </p:sp>
      <p:sp>
        <p:nvSpPr>
          <p:cNvPr id="2163" name="Text Box 98"/>
          <p:cNvSpPr txBox="1">
            <a:spLocks noChangeArrowheads="1"/>
          </p:cNvSpPr>
          <p:nvPr/>
        </p:nvSpPr>
        <p:spPr bwMode="auto">
          <a:xfrm>
            <a:off x="7332663" y="4286256"/>
            <a:ext cx="5302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1,2 </a:t>
            </a:r>
            <a:r>
              <a:rPr lang="es-ES_tradnl" sz="600" dirty="0">
                <a:latin typeface="Arial" charset="0"/>
              </a:rPr>
              <a:t>Mn</a:t>
            </a:r>
          </a:p>
        </p:txBody>
      </p:sp>
      <p:sp>
        <p:nvSpPr>
          <p:cNvPr id="2167" name="Text Box 14"/>
          <p:cNvSpPr txBox="1">
            <a:spLocks noChangeArrowheads="1"/>
          </p:cNvSpPr>
          <p:nvPr/>
        </p:nvSpPr>
        <p:spPr bwMode="auto">
          <a:xfrm>
            <a:off x="5086350" y="3908425"/>
            <a:ext cx="500063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I. Lacao</a:t>
            </a:r>
          </a:p>
        </p:txBody>
      </p:sp>
      <p:sp>
        <p:nvSpPr>
          <p:cNvPr id="2168" name="Text Box 14"/>
          <p:cNvSpPr txBox="1">
            <a:spLocks noChangeArrowheads="1"/>
          </p:cNvSpPr>
          <p:nvPr/>
        </p:nvSpPr>
        <p:spPr bwMode="auto">
          <a:xfrm>
            <a:off x="3654425" y="2817813"/>
            <a:ext cx="5715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Picuta</a:t>
            </a:r>
          </a:p>
        </p:txBody>
      </p:sp>
      <p:sp>
        <p:nvSpPr>
          <p:cNvPr id="2169" name="Text Box 14"/>
          <p:cNvSpPr txBox="1">
            <a:spLocks noChangeArrowheads="1"/>
          </p:cNvSpPr>
          <p:nvPr/>
        </p:nvSpPr>
        <p:spPr bwMode="auto">
          <a:xfrm>
            <a:off x="3854450" y="3765550"/>
            <a:ext cx="9286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Pugueñun</a:t>
            </a:r>
          </a:p>
        </p:txBody>
      </p:sp>
      <p:sp>
        <p:nvSpPr>
          <p:cNvPr id="2170" name="Text Box 14"/>
          <p:cNvSpPr txBox="1">
            <a:spLocks noChangeArrowheads="1"/>
          </p:cNvSpPr>
          <p:nvPr/>
        </p:nvSpPr>
        <p:spPr bwMode="auto">
          <a:xfrm>
            <a:off x="4318000" y="3878263"/>
            <a:ext cx="928688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Espolón</a:t>
            </a:r>
          </a:p>
        </p:txBody>
      </p:sp>
      <p:sp>
        <p:nvSpPr>
          <p:cNvPr id="2171" name="Text Box 14"/>
          <p:cNvSpPr txBox="1">
            <a:spLocks noChangeArrowheads="1"/>
          </p:cNvSpPr>
          <p:nvPr/>
        </p:nvSpPr>
        <p:spPr bwMode="auto">
          <a:xfrm>
            <a:off x="8434388" y="3824288"/>
            <a:ext cx="5715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Tique</a:t>
            </a:r>
          </a:p>
        </p:txBody>
      </p:sp>
      <p:sp>
        <p:nvSpPr>
          <p:cNvPr id="2172" name="Text Box 14"/>
          <p:cNvSpPr txBox="1">
            <a:spLocks noChangeArrowheads="1"/>
          </p:cNvSpPr>
          <p:nvPr/>
        </p:nvSpPr>
        <p:spPr bwMode="auto">
          <a:xfrm>
            <a:off x="8724900" y="4033838"/>
            <a:ext cx="5715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Lenqui</a:t>
            </a:r>
          </a:p>
        </p:txBody>
      </p:sp>
      <p:sp>
        <p:nvSpPr>
          <p:cNvPr id="2173" name="Text Box 14"/>
          <p:cNvSpPr txBox="1">
            <a:spLocks noChangeArrowheads="1"/>
          </p:cNvSpPr>
          <p:nvPr/>
        </p:nvSpPr>
        <p:spPr bwMode="auto">
          <a:xfrm>
            <a:off x="8072466" y="3387726"/>
            <a:ext cx="5715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 err="1">
                <a:latin typeface="Arial" charset="0"/>
              </a:rPr>
              <a:t>Pargua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2174" name="Text Box 14"/>
          <p:cNvSpPr txBox="1">
            <a:spLocks noChangeArrowheads="1"/>
          </p:cNvSpPr>
          <p:nvPr/>
        </p:nvSpPr>
        <p:spPr bwMode="auto">
          <a:xfrm>
            <a:off x="6286512" y="4429125"/>
            <a:ext cx="5715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Chacao</a:t>
            </a:r>
          </a:p>
        </p:txBody>
      </p:sp>
      <p:grpSp>
        <p:nvGrpSpPr>
          <p:cNvPr id="5" name="Group 156"/>
          <p:cNvGrpSpPr>
            <a:grpSpLocks/>
          </p:cNvGrpSpPr>
          <p:nvPr/>
        </p:nvGrpSpPr>
        <p:grpSpPr bwMode="auto">
          <a:xfrm>
            <a:off x="2185988" y="3571875"/>
            <a:ext cx="144462" cy="215900"/>
            <a:chOff x="1238" y="1934"/>
            <a:chExt cx="423" cy="724"/>
          </a:xfrm>
        </p:grpSpPr>
        <p:sp>
          <p:nvSpPr>
            <p:cNvPr id="2420" name="Freeform 102"/>
            <p:cNvSpPr>
              <a:spLocks/>
            </p:cNvSpPr>
            <p:nvPr/>
          </p:nvSpPr>
          <p:spPr bwMode="auto">
            <a:xfrm>
              <a:off x="1329" y="2206"/>
              <a:ext cx="241" cy="392"/>
            </a:xfrm>
            <a:custGeom>
              <a:avLst/>
              <a:gdLst>
                <a:gd name="T0" fmla="*/ 19 w 384"/>
                <a:gd name="T1" fmla="*/ 209 h 624"/>
                <a:gd name="T2" fmla="*/ 56 w 384"/>
                <a:gd name="T3" fmla="*/ 0 h 624"/>
                <a:gd name="T4" fmla="*/ 95 w 384"/>
                <a:gd name="T5" fmla="*/ 0 h 624"/>
                <a:gd name="T6" fmla="*/ 132 w 384"/>
                <a:gd name="T7" fmla="*/ 209 h 624"/>
                <a:gd name="T8" fmla="*/ 151 w 384"/>
                <a:gd name="T9" fmla="*/ 246 h 624"/>
                <a:gd name="T10" fmla="*/ 0 w 384"/>
                <a:gd name="T11" fmla="*/ 246 h 624"/>
                <a:gd name="T12" fmla="*/ 19 w 384"/>
                <a:gd name="T13" fmla="*/ 209 h 6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84"/>
                <a:gd name="T22" fmla="*/ 0 h 624"/>
                <a:gd name="T23" fmla="*/ 384 w 384"/>
                <a:gd name="T24" fmla="*/ 624 h 6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84" h="624">
                  <a:moveTo>
                    <a:pt x="48" y="528"/>
                  </a:moveTo>
                  <a:lnTo>
                    <a:pt x="144" y="0"/>
                  </a:lnTo>
                  <a:lnTo>
                    <a:pt x="240" y="0"/>
                  </a:lnTo>
                  <a:lnTo>
                    <a:pt x="336" y="528"/>
                  </a:lnTo>
                  <a:lnTo>
                    <a:pt x="384" y="624"/>
                  </a:lnTo>
                  <a:lnTo>
                    <a:pt x="0" y="624"/>
                  </a:lnTo>
                  <a:lnTo>
                    <a:pt x="48" y="528"/>
                  </a:lnTo>
                  <a:close/>
                </a:path>
              </a:pathLst>
            </a:custGeom>
            <a:solidFill>
              <a:schemeClr val="tx2"/>
            </a:solidFill>
            <a:ln w="6350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421" name="AutoShape 103"/>
            <p:cNvSpPr>
              <a:spLocks noChangeArrowheads="1"/>
            </p:cNvSpPr>
            <p:nvPr/>
          </p:nvSpPr>
          <p:spPr bwMode="auto">
            <a:xfrm rot="10800000" flipV="1">
              <a:off x="1389" y="2055"/>
              <a:ext cx="121" cy="90"/>
            </a:xfrm>
            <a:prstGeom prst="triangle">
              <a:avLst>
                <a:gd name="adj" fmla="val 50000"/>
              </a:avLst>
            </a:prstGeom>
            <a:solidFill>
              <a:schemeClr val="tx2"/>
            </a:solidFill>
            <a:ln w="6350">
              <a:solidFill>
                <a:schemeClr val="tx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22" name="AutoShape 104"/>
            <p:cNvSpPr>
              <a:spLocks noChangeArrowheads="1"/>
            </p:cNvSpPr>
            <p:nvPr/>
          </p:nvSpPr>
          <p:spPr bwMode="auto">
            <a:xfrm rot="-5400000">
              <a:off x="1389" y="2386"/>
              <a:ext cx="121" cy="423"/>
            </a:xfrm>
            <a:prstGeom prst="flowChartDelay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23" name="Freeform 105"/>
            <p:cNvSpPr>
              <a:spLocks/>
            </p:cNvSpPr>
            <p:nvPr/>
          </p:nvSpPr>
          <p:spPr bwMode="auto">
            <a:xfrm>
              <a:off x="1397" y="2206"/>
              <a:ext cx="105" cy="124"/>
            </a:xfrm>
            <a:custGeom>
              <a:avLst/>
              <a:gdLst>
                <a:gd name="T0" fmla="*/ 0 w 168"/>
                <a:gd name="T1" fmla="*/ 78 h 198"/>
                <a:gd name="T2" fmla="*/ 14 w 168"/>
                <a:gd name="T3" fmla="*/ 0 h 198"/>
                <a:gd name="T4" fmla="*/ 52 w 168"/>
                <a:gd name="T5" fmla="*/ 0 h 198"/>
                <a:gd name="T6" fmla="*/ 66 w 168"/>
                <a:gd name="T7" fmla="*/ 78 h 198"/>
                <a:gd name="T8" fmla="*/ 0 w 168"/>
                <a:gd name="T9" fmla="*/ 78 h 1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8"/>
                <a:gd name="T16" fmla="*/ 0 h 198"/>
                <a:gd name="T17" fmla="*/ 168 w 168"/>
                <a:gd name="T18" fmla="*/ 198 h 19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8" h="198">
                  <a:moveTo>
                    <a:pt x="0" y="198"/>
                  </a:moveTo>
                  <a:lnTo>
                    <a:pt x="36" y="0"/>
                  </a:lnTo>
                  <a:lnTo>
                    <a:pt x="132" y="0"/>
                  </a:lnTo>
                  <a:lnTo>
                    <a:pt x="168" y="198"/>
                  </a:lnTo>
                  <a:lnTo>
                    <a:pt x="0" y="198"/>
                  </a:lnTo>
                  <a:close/>
                </a:path>
              </a:pathLst>
            </a:custGeom>
            <a:solidFill>
              <a:srgbClr val="FFFF66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424" name="AutoShape 125"/>
            <p:cNvSpPr>
              <a:spLocks noChangeArrowheads="1"/>
            </p:cNvSpPr>
            <p:nvPr/>
          </p:nvSpPr>
          <p:spPr bwMode="auto">
            <a:xfrm rot="10800000">
              <a:off x="1389" y="1934"/>
              <a:ext cx="121" cy="91"/>
            </a:xfrm>
            <a:prstGeom prst="triangle">
              <a:avLst>
                <a:gd name="adj" fmla="val 50000"/>
              </a:avLst>
            </a:prstGeom>
            <a:solidFill>
              <a:schemeClr val="tx2"/>
            </a:solidFill>
            <a:ln w="6350">
              <a:solidFill>
                <a:schemeClr val="tx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6" name="Group 88"/>
          <p:cNvGrpSpPr>
            <a:grpSpLocks/>
          </p:cNvGrpSpPr>
          <p:nvPr/>
        </p:nvGrpSpPr>
        <p:grpSpPr bwMode="auto">
          <a:xfrm>
            <a:off x="2043113" y="2519363"/>
            <a:ext cx="107950" cy="252412"/>
            <a:chOff x="2010" y="2160"/>
            <a:chExt cx="528" cy="1488"/>
          </a:xfrm>
        </p:grpSpPr>
        <p:sp>
          <p:nvSpPr>
            <p:cNvPr id="2402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3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4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5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6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7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8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9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0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1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2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3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4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5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6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417" name="AutoShape 104"/>
            <p:cNvSpPr>
              <a:spLocks noChangeArrowheads="1"/>
            </p:cNvSpPr>
            <p:nvPr/>
          </p:nvSpPr>
          <p:spPr bwMode="auto">
            <a:xfrm rot="-5400000">
              <a:off x="2178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8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9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7" name="Group 88"/>
          <p:cNvGrpSpPr>
            <a:grpSpLocks/>
          </p:cNvGrpSpPr>
          <p:nvPr/>
        </p:nvGrpSpPr>
        <p:grpSpPr bwMode="auto">
          <a:xfrm>
            <a:off x="4579938" y="2840038"/>
            <a:ext cx="107950" cy="252412"/>
            <a:chOff x="2010" y="2160"/>
            <a:chExt cx="528" cy="1488"/>
          </a:xfrm>
        </p:grpSpPr>
        <p:sp>
          <p:nvSpPr>
            <p:cNvPr id="2384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5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6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7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8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9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0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1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2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3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4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5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6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7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8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399" name="AutoShape 104"/>
            <p:cNvSpPr>
              <a:spLocks noChangeArrowheads="1"/>
            </p:cNvSpPr>
            <p:nvPr/>
          </p:nvSpPr>
          <p:spPr bwMode="auto">
            <a:xfrm rot="-5400000">
              <a:off x="2178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0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1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8" name="Group 88"/>
          <p:cNvGrpSpPr>
            <a:grpSpLocks/>
          </p:cNvGrpSpPr>
          <p:nvPr/>
        </p:nvGrpSpPr>
        <p:grpSpPr bwMode="auto">
          <a:xfrm>
            <a:off x="6278563" y="3754438"/>
            <a:ext cx="107950" cy="252412"/>
            <a:chOff x="2010" y="2160"/>
            <a:chExt cx="528" cy="1488"/>
          </a:xfrm>
        </p:grpSpPr>
        <p:sp>
          <p:nvSpPr>
            <p:cNvPr id="2366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7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8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9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0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1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2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3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4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5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6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7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8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9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0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381" name="AutoShape 104"/>
            <p:cNvSpPr>
              <a:spLocks noChangeArrowheads="1"/>
            </p:cNvSpPr>
            <p:nvPr/>
          </p:nvSpPr>
          <p:spPr bwMode="auto">
            <a:xfrm rot="-5400000">
              <a:off x="2178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2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3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9" name="Group 88"/>
          <p:cNvGrpSpPr>
            <a:grpSpLocks/>
          </p:cNvGrpSpPr>
          <p:nvPr/>
        </p:nvGrpSpPr>
        <p:grpSpPr bwMode="auto">
          <a:xfrm>
            <a:off x="6926263" y="3490913"/>
            <a:ext cx="107950" cy="252412"/>
            <a:chOff x="2010" y="2160"/>
            <a:chExt cx="528" cy="1488"/>
          </a:xfrm>
        </p:grpSpPr>
        <p:sp>
          <p:nvSpPr>
            <p:cNvPr id="2348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9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0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1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2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3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4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5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6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7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8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9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0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1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2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363" name="AutoShape 104"/>
            <p:cNvSpPr>
              <a:spLocks noChangeArrowheads="1"/>
            </p:cNvSpPr>
            <p:nvPr/>
          </p:nvSpPr>
          <p:spPr bwMode="auto">
            <a:xfrm rot="-5400000">
              <a:off x="2178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4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5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0" name="Group 88"/>
          <p:cNvGrpSpPr>
            <a:grpSpLocks/>
          </p:cNvGrpSpPr>
          <p:nvPr/>
        </p:nvGrpSpPr>
        <p:grpSpPr bwMode="auto">
          <a:xfrm>
            <a:off x="7285038" y="4305300"/>
            <a:ext cx="107950" cy="252413"/>
            <a:chOff x="2052" y="2160"/>
            <a:chExt cx="528" cy="1488"/>
          </a:xfrm>
        </p:grpSpPr>
        <p:sp>
          <p:nvSpPr>
            <p:cNvPr id="2330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1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2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3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4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5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6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7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8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9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0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1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2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3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4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345" name="AutoShape 104"/>
            <p:cNvSpPr>
              <a:spLocks noChangeArrowheads="1"/>
            </p:cNvSpPr>
            <p:nvPr/>
          </p:nvSpPr>
          <p:spPr bwMode="auto">
            <a:xfrm rot="-54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6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7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1" name="Group 208"/>
          <p:cNvGrpSpPr>
            <a:grpSpLocks/>
          </p:cNvGrpSpPr>
          <p:nvPr/>
        </p:nvGrpSpPr>
        <p:grpSpPr bwMode="auto">
          <a:xfrm flipH="1">
            <a:off x="1135063" y="3100388"/>
            <a:ext cx="142875" cy="468312"/>
            <a:chOff x="480" y="912"/>
            <a:chExt cx="576" cy="2208"/>
          </a:xfrm>
        </p:grpSpPr>
        <p:sp>
          <p:nvSpPr>
            <p:cNvPr id="2319" name="AutoShape 209"/>
            <p:cNvSpPr>
              <a:spLocks noChangeArrowheads="1"/>
            </p:cNvSpPr>
            <p:nvPr/>
          </p:nvSpPr>
          <p:spPr bwMode="auto">
            <a:xfrm flipV="1">
              <a:off x="528" y="2736"/>
              <a:ext cx="480" cy="33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700 w 21600"/>
                <a:gd name="T13" fmla="*/ 2700 h 21600"/>
                <a:gd name="T14" fmla="*/ 18900 w 21600"/>
                <a:gd name="T15" fmla="*/ 189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844" y="21600"/>
                  </a:lnTo>
                  <a:lnTo>
                    <a:pt x="19756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320" name="AutoShape 210"/>
            <p:cNvSpPr>
              <a:spLocks noChangeArrowheads="1"/>
            </p:cNvSpPr>
            <p:nvPr/>
          </p:nvSpPr>
          <p:spPr bwMode="auto">
            <a:xfrm flipV="1">
              <a:off x="576" y="2400"/>
              <a:ext cx="384" cy="33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700 w 21600"/>
                <a:gd name="T13" fmla="*/ 2700 h 21600"/>
                <a:gd name="T14" fmla="*/ 18900 w 21600"/>
                <a:gd name="T15" fmla="*/ 189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844" y="21600"/>
                  </a:lnTo>
                  <a:lnTo>
                    <a:pt x="19756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321" name="Freeform 211"/>
            <p:cNvSpPr>
              <a:spLocks/>
            </p:cNvSpPr>
            <p:nvPr/>
          </p:nvSpPr>
          <p:spPr bwMode="auto">
            <a:xfrm>
              <a:off x="528" y="1296"/>
              <a:ext cx="480" cy="1776"/>
            </a:xfrm>
            <a:custGeom>
              <a:avLst/>
              <a:gdLst>
                <a:gd name="T0" fmla="*/ 0 w 480"/>
                <a:gd name="T1" fmla="*/ 1776 h 1776"/>
                <a:gd name="T2" fmla="*/ 144 w 480"/>
                <a:gd name="T3" fmla="*/ 0 h 1776"/>
                <a:gd name="T4" fmla="*/ 336 w 480"/>
                <a:gd name="T5" fmla="*/ 0 h 1776"/>
                <a:gd name="T6" fmla="*/ 480 w 480"/>
                <a:gd name="T7" fmla="*/ 1776 h 1776"/>
                <a:gd name="T8" fmla="*/ 0 w 480"/>
                <a:gd name="T9" fmla="*/ 1776 h 177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80"/>
                <a:gd name="T16" fmla="*/ 0 h 1776"/>
                <a:gd name="T17" fmla="*/ 480 w 480"/>
                <a:gd name="T18" fmla="*/ 1776 h 177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80" h="1776">
                  <a:moveTo>
                    <a:pt x="0" y="1776"/>
                  </a:moveTo>
                  <a:lnTo>
                    <a:pt x="144" y="0"/>
                  </a:lnTo>
                  <a:lnTo>
                    <a:pt x="336" y="0"/>
                  </a:lnTo>
                  <a:lnTo>
                    <a:pt x="480" y="1776"/>
                  </a:lnTo>
                  <a:lnTo>
                    <a:pt x="0" y="177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322" name="Freeform 212"/>
            <p:cNvSpPr>
              <a:spLocks/>
            </p:cNvSpPr>
            <p:nvPr/>
          </p:nvSpPr>
          <p:spPr bwMode="auto">
            <a:xfrm>
              <a:off x="560" y="2400"/>
              <a:ext cx="416" cy="344"/>
            </a:xfrm>
            <a:custGeom>
              <a:avLst/>
              <a:gdLst>
                <a:gd name="T0" fmla="*/ 16 w 416"/>
                <a:gd name="T1" fmla="*/ 0 h 344"/>
                <a:gd name="T2" fmla="*/ 400 w 416"/>
                <a:gd name="T3" fmla="*/ 0 h 344"/>
                <a:gd name="T4" fmla="*/ 416 w 416"/>
                <a:gd name="T5" fmla="*/ 344 h 344"/>
                <a:gd name="T6" fmla="*/ 0 w 416"/>
                <a:gd name="T7" fmla="*/ 344 h 344"/>
                <a:gd name="T8" fmla="*/ 16 w 416"/>
                <a:gd name="T9" fmla="*/ 0 h 3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6"/>
                <a:gd name="T16" fmla="*/ 0 h 344"/>
                <a:gd name="T17" fmla="*/ 416 w 416"/>
                <a:gd name="T18" fmla="*/ 344 h 3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6" h="344">
                  <a:moveTo>
                    <a:pt x="16" y="0"/>
                  </a:moveTo>
                  <a:lnTo>
                    <a:pt x="400" y="0"/>
                  </a:lnTo>
                  <a:lnTo>
                    <a:pt x="416" y="344"/>
                  </a:lnTo>
                  <a:lnTo>
                    <a:pt x="0" y="34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F00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323" name="Freeform 213"/>
            <p:cNvSpPr>
              <a:spLocks/>
            </p:cNvSpPr>
            <p:nvPr/>
          </p:nvSpPr>
          <p:spPr bwMode="auto">
            <a:xfrm>
              <a:off x="616" y="1672"/>
              <a:ext cx="304" cy="344"/>
            </a:xfrm>
            <a:custGeom>
              <a:avLst/>
              <a:gdLst>
                <a:gd name="T0" fmla="*/ 24 w 304"/>
                <a:gd name="T1" fmla="*/ 0 h 344"/>
                <a:gd name="T2" fmla="*/ 280 w 304"/>
                <a:gd name="T3" fmla="*/ 0 h 344"/>
                <a:gd name="T4" fmla="*/ 304 w 304"/>
                <a:gd name="T5" fmla="*/ 344 h 344"/>
                <a:gd name="T6" fmla="*/ 0 w 304"/>
                <a:gd name="T7" fmla="*/ 344 h 344"/>
                <a:gd name="T8" fmla="*/ 24 w 304"/>
                <a:gd name="T9" fmla="*/ 0 h 3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4"/>
                <a:gd name="T16" fmla="*/ 0 h 344"/>
                <a:gd name="T17" fmla="*/ 304 w 304"/>
                <a:gd name="T18" fmla="*/ 344 h 3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4" h="344">
                  <a:moveTo>
                    <a:pt x="24" y="0"/>
                  </a:moveTo>
                  <a:lnTo>
                    <a:pt x="280" y="0"/>
                  </a:lnTo>
                  <a:lnTo>
                    <a:pt x="304" y="344"/>
                  </a:lnTo>
                  <a:lnTo>
                    <a:pt x="0" y="344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00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324" name="Freeform 214"/>
            <p:cNvSpPr>
              <a:spLocks/>
            </p:cNvSpPr>
            <p:nvPr/>
          </p:nvSpPr>
          <p:spPr bwMode="auto">
            <a:xfrm>
              <a:off x="624" y="1104"/>
              <a:ext cx="288" cy="192"/>
            </a:xfrm>
            <a:custGeom>
              <a:avLst/>
              <a:gdLst>
                <a:gd name="T0" fmla="*/ 0 w 288"/>
                <a:gd name="T1" fmla="*/ 0 h 192"/>
                <a:gd name="T2" fmla="*/ 288 w 288"/>
                <a:gd name="T3" fmla="*/ 0 h 192"/>
                <a:gd name="T4" fmla="*/ 288 w 288"/>
                <a:gd name="T5" fmla="*/ 48 h 192"/>
                <a:gd name="T6" fmla="*/ 240 w 288"/>
                <a:gd name="T7" fmla="*/ 192 h 192"/>
                <a:gd name="T8" fmla="*/ 48 w 288"/>
                <a:gd name="T9" fmla="*/ 192 h 192"/>
                <a:gd name="T10" fmla="*/ 0 w 288"/>
                <a:gd name="T11" fmla="*/ 48 h 192"/>
                <a:gd name="T12" fmla="*/ 0 w 288"/>
                <a:gd name="T13" fmla="*/ 0 h 19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88"/>
                <a:gd name="T22" fmla="*/ 0 h 192"/>
                <a:gd name="T23" fmla="*/ 288 w 288"/>
                <a:gd name="T24" fmla="*/ 192 h 19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88" h="192">
                  <a:moveTo>
                    <a:pt x="0" y="0"/>
                  </a:moveTo>
                  <a:lnTo>
                    <a:pt x="288" y="0"/>
                  </a:lnTo>
                  <a:lnTo>
                    <a:pt x="288" y="48"/>
                  </a:lnTo>
                  <a:lnTo>
                    <a:pt x="240" y="192"/>
                  </a:lnTo>
                  <a:lnTo>
                    <a:pt x="48" y="192"/>
                  </a:lnTo>
                  <a:lnTo>
                    <a:pt x="0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325" name="Rectangle 215"/>
            <p:cNvSpPr>
              <a:spLocks noChangeArrowheads="1"/>
            </p:cNvSpPr>
            <p:nvPr/>
          </p:nvSpPr>
          <p:spPr bwMode="auto">
            <a:xfrm>
              <a:off x="672" y="1056"/>
              <a:ext cx="192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26" name="Rectangle 216"/>
            <p:cNvSpPr>
              <a:spLocks noChangeArrowheads="1"/>
            </p:cNvSpPr>
            <p:nvPr/>
          </p:nvSpPr>
          <p:spPr bwMode="auto">
            <a:xfrm>
              <a:off x="720" y="1056"/>
              <a:ext cx="96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27" name="Rectangle 217"/>
            <p:cNvSpPr>
              <a:spLocks noChangeArrowheads="1"/>
            </p:cNvSpPr>
            <p:nvPr/>
          </p:nvSpPr>
          <p:spPr bwMode="auto">
            <a:xfrm>
              <a:off x="720" y="960"/>
              <a:ext cx="96" cy="96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28" name="AutoShape 218"/>
            <p:cNvSpPr>
              <a:spLocks noChangeArrowheads="1"/>
            </p:cNvSpPr>
            <p:nvPr/>
          </p:nvSpPr>
          <p:spPr bwMode="auto">
            <a:xfrm rot="-5400000">
              <a:off x="744" y="888"/>
              <a:ext cx="48" cy="96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29" name="Rectangle 219"/>
            <p:cNvSpPr>
              <a:spLocks noChangeArrowheads="1"/>
            </p:cNvSpPr>
            <p:nvPr/>
          </p:nvSpPr>
          <p:spPr bwMode="auto">
            <a:xfrm>
              <a:off x="480" y="3072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2" name="Group 44"/>
          <p:cNvGrpSpPr>
            <a:grpSpLocks/>
          </p:cNvGrpSpPr>
          <p:nvPr/>
        </p:nvGrpSpPr>
        <p:grpSpPr bwMode="auto">
          <a:xfrm>
            <a:off x="7215188" y="3643313"/>
            <a:ext cx="107950" cy="252412"/>
            <a:chOff x="144" y="816"/>
            <a:chExt cx="528" cy="1488"/>
          </a:xfrm>
        </p:grpSpPr>
        <p:sp>
          <p:nvSpPr>
            <p:cNvPr id="2301" name="Rectangle 45"/>
            <p:cNvSpPr>
              <a:spLocks noChangeArrowheads="1"/>
            </p:cNvSpPr>
            <p:nvPr/>
          </p:nvSpPr>
          <p:spPr bwMode="auto">
            <a:xfrm>
              <a:off x="240" y="864"/>
              <a:ext cx="336" cy="1392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2" name="Rectangle 46"/>
            <p:cNvSpPr>
              <a:spLocks noChangeArrowheads="1"/>
            </p:cNvSpPr>
            <p:nvPr/>
          </p:nvSpPr>
          <p:spPr bwMode="auto">
            <a:xfrm>
              <a:off x="240" y="100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3" name="Rectangle 47"/>
            <p:cNvSpPr>
              <a:spLocks noChangeArrowheads="1"/>
            </p:cNvSpPr>
            <p:nvPr/>
          </p:nvSpPr>
          <p:spPr bwMode="auto">
            <a:xfrm>
              <a:off x="240" y="1152"/>
              <a:ext cx="48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4" name="Rectangle 48"/>
            <p:cNvSpPr>
              <a:spLocks noChangeArrowheads="1"/>
            </p:cNvSpPr>
            <p:nvPr/>
          </p:nvSpPr>
          <p:spPr bwMode="auto">
            <a:xfrm>
              <a:off x="288" y="115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5" name="Rectangle 49"/>
            <p:cNvSpPr>
              <a:spLocks noChangeArrowheads="1"/>
            </p:cNvSpPr>
            <p:nvPr/>
          </p:nvSpPr>
          <p:spPr bwMode="auto">
            <a:xfrm>
              <a:off x="240" y="1296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6" name="Rectangle 50"/>
            <p:cNvSpPr>
              <a:spLocks noChangeArrowheads="1"/>
            </p:cNvSpPr>
            <p:nvPr/>
          </p:nvSpPr>
          <p:spPr bwMode="auto">
            <a:xfrm>
              <a:off x="240" y="1584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7" name="Rectangle 51"/>
            <p:cNvSpPr>
              <a:spLocks noChangeArrowheads="1"/>
            </p:cNvSpPr>
            <p:nvPr/>
          </p:nvSpPr>
          <p:spPr bwMode="auto">
            <a:xfrm>
              <a:off x="240" y="187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8" name="Rectangle 52"/>
            <p:cNvSpPr>
              <a:spLocks noChangeArrowheads="1"/>
            </p:cNvSpPr>
            <p:nvPr/>
          </p:nvSpPr>
          <p:spPr bwMode="auto">
            <a:xfrm>
              <a:off x="336" y="1440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9" name="Rectangle 53"/>
            <p:cNvSpPr>
              <a:spLocks noChangeArrowheads="1"/>
            </p:cNvSpPr>
            <p:nvPr/>
          </p:nvSpPr>
          <p:spPr bwMode="auto">
            <a:xfrm>
              <a:off x="336" y="172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0" name="Rectangle 54"/>
            <p:cNvSpPr>
              <a:spLocks noChangeArrowheads="1"/>
            </p:cNvSpPr>
            <p:nvPr/>
          </p:nvSpPr>
          <p:spPr bwMode="auto">
            <a:xfrm>
              <a:off x="336" y="2016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1" name="Rectangle 55"/>
            <p:cNvSpPr>
              <a:spLocks noChangeArrowheads="1"/>
            </p:cNvSpPr>
            <p:nvPr/>
          </p:nvSpPr>
          <p:spPr bwMode="auto">
            <a:xfrm>
              <a:off x="336" y="864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2" name="Rectangle 56"/>
            <p:cNvSpPr>
              <a:spLocks noChangeArrowheads="1"/>
            </p:cNvSpPr>
            <p:nvPr/>
          </p:nvSpPr>
          <p:spPr bwMode="auto">
            <a:xfrm>
              <a:off x="480" y="1008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3" name="Rectangle 57"/>
            <p:cNvSpPr>
              <a:spLocks noChangeArrowheads="1"/>
            </p:cNvSpPr>
            <p:nvPr/>
          </p:nvSpPr>
          <p:spPr bwMode="auto">
            <a:xfrm>
              <a:off x="480" y="1296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4" name="Rectangle 58"/>
            <p:cNvSpPr>
              <a:spLocks noChangeArrowheads="1"/>
            </p:cNvSpPr>
            <p:nvPr/>
          </p:nvSpPr>
          <p:spPr bwMode="auto">
            <a:xfrm>
              <a:off x="480" y="1584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5" name="Rectangle 59"/>
            <p:cNvSpPr>
              <a:spLocks noChangeArrowheads="1"/>
            </p:cNvSpPr>
            <p:nvPr/>
          </p:nvSpPr>
          <p:spPr bwMode="auto">
            <a:xfrm>
              <a:off x="480" y="1872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316" name="AutoShape 60"/>
            <p:cNvSpPr>
              <a:spLocks noChangeArrowheads="1"/>
            </p:cNvSpPr>
            <p:nvPr/>
          </p:nvSpPr>
          <p:spPr bwMode="auto">
            <a:xfrm rot="-5400000">
              <a:off x="312" y="1944"/>
              <a:ext cx="192" cy="528"/>
            </a:xfrm>
            <a:prstGeom prst="flowChartDelay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7" name="Rectangle 61"/>
            <p:cNvSpPr>
              <a:spLocks noChangeArrowheads="1"/>
            </p:cNvSpPr>
            <p:nvPr/>
          </p:nvSpPr>
          <p:spPr bwMode="auto">
            <a:xfrm>
              <a:off x="288" y="816"/>
              <a:ext cx="240" cy="48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8" name="Rectangle 62"/>
            <p:cNvSpPr>
              <a:spLocks noChangeArrowheads="1"/>
            </p:cNvSpPr>
            <p:nvPr/>
          </p:nvSpPr>
          <p:spPr bwMode="auto">
            <a:xfrm>
              <a:off x="240" y="1440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3" name="Group 88"/>
          <p:cNvGrpSpPr>
            <a:grpSpLocks/>
          </p:cNvGrpSpPr>
          <p:nvPr/>
        </p:nvGrpSpPr>
        <p:grpSpPr bwMode="auto">
          <a:xfrm>
            <a:off x="2160588" y="4832350"/>
            <a:ext cx="107950" cy="250825"/>
            <a:chOff x="2010" y="2160"/>
            <a:chExt cx="528" cy="1488"/>
          </a:xfrm>
        </p:grpSpPr>
        <p:sp>
          <p:nvSpPr>
            <p:cNvPr id="2283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4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5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6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7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8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9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0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1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2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3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4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5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6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7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298" name="AutoShape 104"/>
            <p:cNvSpPr>
              <a:spLocks noChangeArrowheads="1"/>
            </p:cNvSpPr>
            <p:nvPr/>
          </p:nvSpPr>
          <p:spPr bwMode="auto">
            <a:xfrm rot="-5400000">
              <a:off x="2178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9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0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4" name="Group 20"/>
          <p:cNvGrpSpPr>
            <a:grpSpLocks/>
          </p:cNvGrpSpPr>
          <p:nvPr/>
        </p:nvGrpSpPr>
        <p:grpSpPr bwMode="auto">
          <a:xfrm>
            <a:off x="1408113" y="4186238"/>
            <a:ext cx="107950" cy="252412"/>
            <a:chOff x="3072" y="768"/>
            <a:chExt cx="528" cy="1488"/>
          </a:xfrm>
        </p:grpSpPr>
        <p:sp>
          <p:nvSpPr>
            <p:cNvPr id="2265" name="Rectangle 21"/>
            <p:cNvSpPr>
              <a:spLocks noChangeArrowheads="1"/>
            </p:cNvSpPr>
            <p:nvPr/>
          </p:nvSpPr>
          <p:spPr bwMode="auto">
            <a:xfrm>
              <a:off x="3168" y="816"/>
              <a:ext cx="336" cy="1392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6" name="Rectangle 22"/>
            <p:cNvSpPr>
              <a:spLocks noChangeArrowheads="1"/>
            </p:cNvSpPr>
            <p:nvPr/>
          </p:nvSpPr>
          <p:spPr bwMode="auto">
            <a:xfrm>
              <a:off x="3168" y="96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7" name="Rectangle 23"/>
            <p:cNvSpPr>
              <a:spLocks noChangeArrowheads="1"/>
            </p:cNvSpPr>
            <p:nvPr/>
          </p:nvSpPr>
          <p:spPr bwMode="auto">
            <a:xfrm>
              <a:off x="3168" y="1104"/>
              <a:ext cx="48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8" name="Rectangle 24"/>
            <p:cNvSpPr>
              <a:spLocks noChangeArrowheads="1"/>
            </p:cNvSpPr>
            <p:nvPr/>
          </p:nvSpPr>
          <p:spPr bwMode="auto">
            <a:xfrm>
              <a:off x="3216" y="110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9" name="Rectangle 25"/>
            <p:cNvSpPr>
              <a:spLocks noChangeArrowheads="1"/>
            </p:cNvSpPr>
            <p:nvPr/>
          </p:nvSpPr>
          <p:spPr bwMode="auto">
            <a:xfrm>
              <a:off x="3168" y="124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0" name="Rectangle 26"/>
            <p:cNvSpPr>
              <a:spLocks noChangeArrowheads="1"/>
            </p:cNvSpPr>
            <p:nvPr/>
          </p:nvSpPr>
          <p:spPr bwMode="auto">
            <a:xfrm>
              <a:off x="3168" y="1536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1" name="Rectangle 27"/>
            <p:cNvSpPr>
              <a:spLocks noChangeArrowheads="1"/>
            </p:cNvSpPr>
            <p:nvPr/>
          </p:nvSpPr>
          <p:spPr bwMode="auto">
            <a:xfrm>
              <a:off x="3168" y="182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2" name="Rectangle 28"/>
            <p:cNvSpPr>
              <a:spLocks noChangeArrowheads="1"/>
            </p:cNvSpPr>
            <p:nvPr/>
          </p:nvSpPr>
          <p:spPr bwMode="auto">
            <a:xfrm>
              <a:off x="3264" y="1392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3" name="Rectangle 29"/>
            <p:cNvSpPr>
              <a:spLocks noChangeArrowheads="1"/>
            </p:cNvSpPr>
            <p:nvPr/>
          </p:nvSpPr>
          <p:spPr bwMode="auto">
            <a:xfrm>
              <a:off x="3264" y="168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4" name="Rectangle 30"/>
            <p:cNvSpPr>
              <a:spLocks noChangeArrowheads="1"/>
            </p:cNvSpPr>
            <p:nvPr/>
          </p:nvSpPr>
          <p:spPr bwMode="auto">
            <a:xfrm>
              <a:off x="3264" y="196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5" name="Rectangle 31"/>
            <p:cNvSpPr>
              <a:spLocks noChangeArrowheads="1"/>
            </p:cNvSpPr>
            <p:nvPr/>
          </p:nvSpPr>
          <p:spPr bwMode="auto">
            <a:xfrm>
              <a:off x="3264" y="816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6" name="Rectangle 32"/>
            <p:cNvSpPr>
              <a:spLocks noChangeArrowheads="1"/>
            </p:cNvSpPr>
            <p:nvPr/>
          </p:nvSpPr>
          <p:spPr bwMode="auto">
            <a:xfrm>
              <a:off x="3408" y="96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7" name="Rectangle 33"/>
            <p:cNvSpPr>
              <a:spLocks noChangeArrowheads="1"/>
            </p:cNvSpPr>
            <p:nvPr/>
          </p:nvSpPr>
          <p:spPr bwMode="auto">
            <a:xfrm>
              <a:off x="3408" y="124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8" name="Rectangle 34"/>
            <p:cNvSpPr>
              <a:spLocks noChangeArrowheads="1"/>
            </p:cNvSpPr>
            <p:nvPr/>
          </p:nvSpPr>
          <p:spPr bwMode="auto">
            <a:xfrm>
              <a:off x="3408" y="1536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9" name="Rectangle 35"/>
            <p:cNvSpPr>
              <a:spLocks noChangeArrowheads="1"/>
            </p:cNvSpPr>
            <p:nvPr/>
          </p:nvSpPr>
          <p:spPr bwMode="auto">
            <a:xfrm>
              <a:off x="3408" y="182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280" name="AutoShape 36"/>
            <p:cNvSpPr>
              <a:spLocks noChangeArrowheads="1"/>
            </p:cNvSpPr>
            <p:nvPr/>
          </p:nvSpPr>
          <p:spPr bwMode="auto">
            <a:xfrm rot="-5400000">
              <a:off x="3240" y="1896"/>
              <a:ext cx="192" cy="528"/>
            </a:xfrm>
            <a:prstGeom prst="flowChartDelay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1" name="Rectangle 37"/>
            <p:cNvSpPr>
              <a:spLocks noChangeArrowheads="1"/>
            </p:cNvSpPr>
            <p:nvPr/>
          </p:nvSpPr>
          <p:spPr bwMode="auto">
            <a:xfrm>
              <a:off x="3216" y="768"/>
              <a:ext cx="240" cy="48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2" name="Rectangle 38"/>
            <p:cNvSpPr>
              <a:spLocks noChangeArrowheads="1"/>
            </p:cNvSpPr>
            <p:nvPr/>
          </p:nvSpPr>
          <p:spPr bwMode="auto">
            <a:xfrm>
              <a:off x="3168" y="1392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5" name="Group 88"/>
          <p:cNvGrpSpPr>
            <a:grpSpLocks/>
          </p:cNvGrpSpPr>
          <p:nvPr/>
        </p:nvGrpSpPr>
        <p:grpSpPr bwMode="auto">
          <a:xfrm>
            <a:off x="2268538" y="2563813"/>
            <a:ext cx="107950" cy="250825"/>
            <a:chOff x="2010" y="2160"/>
            <a:chExt cx="528" cy="1488"/>
          </a:xfrm>
        </p:grpSpPr>
        <p:sp>
          <p:nvSpPr>
            <p:cNvPr id="2247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48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49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0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1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2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3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4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5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6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7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8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9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0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1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262" name="AutoShape 104"/>
            <p:cNvSpPr>
              <a:spLocks noChangeArrowheads="1"/>
            </p:cNvSpPr>
            <p:nvPr/>
          </p:nvSpPr>
          <p:spPr bwMode="auto">
            <a:xfrm rot="-5400000">
              <a:off x="2178" y="3288"/>
              <a:ext cx="192" cy="528"/>
            </a:xfrm>
            <a:prstGeom prst="flowChartDelay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3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4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6" name="Group 75"/>
          <p:cNvGrpSpPr>
            <a:grpSpLocks/>
          </p:cNvGrpSpPr>
          <p:nvPr/>
        </p:nvGrpSpPr>
        <p:grpSpPr bwMode="auto">
          <a:xfrm>
            <a:off x="6524625" y="3535363"/>
            <a:ext cx="71438" cy="252412"/>
            <a:chOff x="4560" y="912"/>
            <a:chExt cx="192" cy="1344"/>
          </a:xfrm>
        </p:grpSpPr>
        <p:sp>
          <p:nvSpPr>
            <p:cNvPr id="2244" name="Rectangle 76"/>
            <p:cNvSpPr>
              <a:spLocks noChangeArrowheads="1"/>
            </p:cNvSpPr>
            <p:nvPr/>
          </p:nvSpPr>
          <p:spPr bwMode="auto">
            <a:xfrm>
              <a:off x="4560" y="1200"/>
              <a:ext cx="192" cy="1056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45" name="AutoShape 77"/>
            <p:cNvSpPr>
              <a:spLocks noChangeArrowheads="1"/>
            </p:cNvSpPr>
            <p:nvPr/>
          </p:nvSpPr>
          <p:spPr bwMode="auto">
            <a:xfrm>
              <a:off x="4560" y="912"/>
              <a:ext cx="192" cy="192"/>
            </a:xfrm>
            <a:prstGeom prst="triangle">
              <a:avLst>
                <a:gd name="adj" fmla="val 50000"/>
              </a:avLst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46" name="Rectangle 78"/>
            <p:cNvSpPr>
              <a:spLocks noChangeArrowheads="1"/>
            </p:cNvSpPr>
            <p:nvPr/>
          </p:nvSpPr>
          <p:spPr bwMode="auto">
            <a:xfrm>
              <a:off x="4560" y="1488"/>
              <a:ext cx="192" cy="288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7" name="426 Grupo"/>
          <p:cNvGrpSpPr>
            <a:grpSpLocks/>
          </p:cNvGrpSpPr>
          <p:nvPr/>
        </p:nvGrpSpPr>
        <p:grpSpPr bwMode="auto">
          <a:xfrm>
            <a:off x="3571875" y="2768600"/>
            <a:ext cx="71438" cy="242888"/>
            <a:chOff x="2311890" y="5223666"/>
            <a:chExt cx="241608" cy="1918051"/>
          </a:xfrm>
        </p:grpSpPr>
        <p:sp>
          <p:nvSpPr>
            <p:cNvPr id="428" name="427 Rectángulo"/>
            <p:cNvSpPr/>
            <p:nvPr/>
          </p:nvSpPr>
          <p:spPr>
            <a:xfrm>
              <a:off x="2370951" y="5712584"/>
              <a:ext cx="118119" cy="1429133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/>
            </a:p>
          </p:txBody>
        </p:sp>
        <p:sp>
          <p:nvSpPr>
            <p:cNvPr id="429" name="428 Rectángulo"/>
            <p:cNvSpPr/>
            <p:nvPr/>
          </p:nvSpPr>
          <p:spPr>
            <a:xfrm>
              <a:off x="2311890" y="5223666"/>
              <a:ext cx="241608" cy="564135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/>
            </a:p>
          </p:txBody>
        </p:sp>
      </p:grpSp>
      <p:sp>
        <p:nvSpPr>
          <p:cNvPr id="599" name="Text Box 331"/>
          <p:cNvSpPr txBox="1">
            <a:spLocks noChangeArrowheads="1"/>
          </p:cNvSpPr>
          <p:nvPr/>
        </p:nvSpPr>
        <p:spPr bwMode="auto">
          <a:xfrm>
            <a:off x="1905406" y="2434624"/>
            <a:ext cx="571504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spcFirstLastPara="1">
            <a:prstTxWarp prst="textArchUp">
              <a:avLst>
                <a:gd name="adj" fmla="val 11583617"/>
              </a:avLst>
            </a:prstTxWarp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 sz="600" dirty="0">
                <a:latin typeface="Arial" charset="0"/>
                <a:cs typeface="Arial" charset="0"/>
              </a:rPr>
              <a:t>I. Doña </a:t>
            </a:r>
            <a:r>
              <a:rPr lang="es-ES" sz="600" dirty="0" err="1">
                <a:latin typeface="Arial" charset="0"/>
                <a:cs typeface="Arial" charset="0"/>
              </a:rPr>
              <a:t>Sebastiana</a:t>
            </a:r>
            <a:endParaRPr lang="es-ES" sz="600" dirty="0">
              <a:latin typeface="Arial" charset="0"/>
              <a:cs typeface="Arial" charset="0"/>
            </a:endParaRPr>
          </a:p>
        </p:txBody>
      </p:sp>
      <p:sp>
        <p:nvSpPr>
          <p:cNvPr id="2190" name="Text Box 191"/>
          <p:cNvSpPr txBox="1">
            <a:spLocks noChangeArrowheads="1"/>
          </p:cNvSpPr>
          <p:nvPr/>
        </p:nvSpPr>
        <p:spPr bwMode="auto">
          <a:xfrm>
            <a:off x="3286116" y="2571744"/>
            <a:ext cx="534987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700" b="1" dirty="0" smtClean="0">
                <a:solidFill>
                  <a:srgbClr val="0070C0"/>
                </a:solidFill>
                <a:latin typeface="Arial" charset="0"/>
              </a:rPr>
              <a:t>1,05 </a:t>
            </a:r>
            <a:r>
              <a:rPr lang="es-ES_tradnl" sz="700" b="1" dirty="0">
                <a:solidFill>
                  <a:srgbClr val="0070C0"/>
                </a:solidFill>
                <a:latin typeface="Arial" charset="0"/>
              </a:rPr>
              <a:t>Mn</a:t>
            </a:r>
            <a:endParaRPr lang="es-ES_tradnl" sz="600" b="1" dirty="0">
              <a:solidFill>
                <a:srgbClr val="0070C0"/>
              </a:solidFill>
              <a:latin typeface="Arial" charset="0"/>
            </a:endParaRPr>
          </a:p>
        </p:txBody>
      </p:sp>
      <p:sp>
        <p:nvSpPr>
          <p:cNvPr id="2191" name="Text Box 14"/>
          <p:cNvSpPr txBox="1">
            <a:spLocks noChangeArrowheads="1"/>
          </p:cNvSpPr>
          <p:nvPr/>
        </p:nvSpPr>
        <p:spPr bwMode="auto">
          <a:xfrm rot="-3197275">
            <a:off x="7167563" y="3556000"/>
            <a:ext cx="7239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Coronel</a:t>
            </a:r>
          </a:p>
        </p:txBody>
      </p:sp>
      <p:sp>
        <p:nvSpPr>
          <p:cNvPr id="2192" name="Text Box 14"/>
          <p:cNvSpPr txBox="1">
            <a:spLocks noChangeArrowheads="1"/>
          </p:cNvSpPr>
          <p:nvPr/>
        </p:nvSpPr>
        <p:spPr bwMode="auto">
          <a:xfrm rot="-3197275">
            <a:off x="5472272" y="2864292"/>
            <a:ext cx="8636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</a:t>
            </a:r>
            <a:r>
              <a:rPr lang="es-ES_tradnl" sz="600" dirty="0" smtClean="0">
                <a:latin typeface="Arial" charset="0"/>
              </a:rPr>
              <a:t>Astilleros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2193" name="Text Box 14"/>
          <p:cNvSpPr txBox="1">
            <a:spLocks noChangeArrowheads="1"/>
          </p:cNvSpPr>
          <p:nvPr/>
        </p:nvSpPr>
        <p:spPr bwMode="auto">
          <a:xfrm rot="-3197275">
            <a:off x="6453188" y="3244850"/>
            <a:ext cx="722312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400" dirty="0">
                <a:latin typeface="Arial" charset="0"/>
              </a:rPr>
              <a:t>Pta. Barranco</a:t>
            </a:r>
          </a:p>
        </p:txBody>
      </p:sp>
      <p:graphicFrame>
        <p:nvGraphicFramePr>
          <p:cNvPr id="379" name="378 Tabla"/>
          <p:cNvGraphicFramePr>
            <a:graphicFrameLocks noGrp="1"/>
          </p:cNvGraphicFramePr>
          <p:nvPr/>
        </p:nvGraphicFramePr>
        <p:xfrm>
          <a:off x="928662" y="1714488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RV: 130°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RC: 120°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80" name="379 Tabla"/>
          <p:cNvGraphicFramePr>
            <a:graphicFrameLocks noGrp="1"/>
          </p:cNvGraphicFramePr>
          <p:nvPr/>
        </p:nvGraphicFramePr>
        <p:xfrm>
          <a:off x="3143240" y="3500438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RV: 105°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RC: 095°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81" name="380 Tabla"/>
          <p:cNvGraphicFramePr>
            <a:graphicFrameLocks noGrp="1"/>
          </p:cNvGraphicFramePr>
          <p:nvPr/>
        </p:nvGraphicFramePr>
        <p:xfrm>
          <a:off x="2357422" y="3286124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RV: 085°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RC: 075°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82" name="381 Tabla"/>
          <p:cNvGraphicFramePr>
            <a:graphicFrameLocks noGrp="1"/>
          </p:cNvGraphicFramePr>
          <p:nvPr/>
        </p:nvGraphicFramePr>
        <p:xfrm>
          <a:off x="5330384" y="2425496"/>
          <a:ext cx="598938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98938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RV: 098°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RC: 088°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83" name="382 Tabla"/>
          <p:cNvGraphicFramePr>
            <a:graphicFrameLocks noGrp="1"/>
          </p:cNvGraphicFramePr>
          <p:nvPr/>
        </p:nvGraphicFramePr>
        <p:xfrm>
          <a:off x="7500938" y="4929188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RV: 120°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RC: 111°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0" name="359 Tabla"/>
          <p:cNvGraphicFramePr>
            <a:graphicFrameLocks noGrp="1"/>
          </p:cNvGraphicFramePr>
          <p:nvPr/>
        </p:nvGraphicFramePr>
        <p:xfrm>
          <a:off x="4000496" y="22820"/>
          <a:ext cx="2732313" cy="18345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751"/>
                <a:gridCol w="1214447"/>
                <a:gridCol w="272113"/>
                <a:gridCol w="960002"/>
              </a:tblGrid>
              <a:tr h="217302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L°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REFERENCIA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L°</a:t>
                      </a:r>
                    </a:p>
                    <a:p>
                      <a:pPr algn="ctr"/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REFERENCIA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marL="0" indent="0"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A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PTA. HUECHUCUICUI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O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REDONDA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BARRANCAS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ASTILLERO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C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GUAPACHO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Q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PUGUEÑUN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D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FARO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CORONA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R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ESPOLON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YUSTE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tabLst/>
                      </a:pPr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S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ISLA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LACAO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F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AHUI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tabLst/>
                      </a:pPr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T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QUETRELQUEN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G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ISLOTE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COCHINOS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U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SAN GALLAN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H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PIHUJO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V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BARRANCO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BA. DOÑA SEBASTIANA  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W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REMOLINOS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J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BA. DOÑA SEBASTIANA  S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X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CORONEL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44422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K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CHOCOI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Y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SOLEDAD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L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CORRALES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Z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BA. PTO. CHACAO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M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PICUTA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A`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TRES CRUCES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58062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LENQUI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B`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TIQUE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</a:tbl>
          </a:graphicData>
        </a:graphic>
      </p:graphicFrame>
      <p:grpSp>
        <p:nvGrpSpPr>
          <p:cNvPr id="18" name="390 Grupo"/>
          <p:cNvGrpSpPr/>
          <p:nvPr/>
        </p:nvGrpSpPr>
        <p:grpSpPr>
          <a:xfrm>
            <a:off x="642910" y="1571612"/>
            <a:ext cx="7207922" cy="3096344"/>
            <a:chOff x="642910" y="1556792"/>
            <a:chExt cx="7207922" cy="3096344"/>
          </a:xfrm>
        </p:grpSpPr>
        <p:sp>
          <p:nvSpPr>
            <p:cNvPr id="359" name="358 CuadroTexto"/>
            <p:cNvSpPr txBox="1"/>
            <p:nvPr/>
          </p:nvSpPr>
          <p:spPr>
            <a:xfrm>
              <a:off x="1202412" y="3379896"/>
              <a:ext cx="288032" cy="288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D</a:t>
              </a:r>
              <a:endParaRPr lang="es-MX" dirty="0"/>
            </a:p>
          </p:txBody>
        </p:sp>
        <p:sp>
          <p:nvSpPr>
            <p:cNvPr id="361" name="360 CuadroTexto"/>
            <p:cNvSpPr txBox="1"/>
            <p:nvPr/>
          </p:nvSpPr>
          <p:spPr>
            <a:xfrm>
              <a:off x="1475656" y="4221088"/>
              <a:ext cx="288032" cy="288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F</a:t>
              </a:r>
              <a:endParaRPr lang="es-MX" dirty="0"/>
            </a:p>
          </p:txBody>
        </p:sp>
        <p:sp>
          <p:nvSpPr>
            <p:cNvPr id="362" name="361 CuadroTexto"/>
            <p:cNvSpPr txBox="1"/>
            <p:nvPr/>
          </p:nvSpPr>
          <p:spPr>
            <a:xfrm>
              <a:off x="2123728" y="4365104"/>
              <a:ext cx="288032" cy="288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G</a:t>
              </a:r>
              <a:endParaRPr lang="es-MX" dirty="0"/>
            </a:p>
          </p:txBody>
        </p:sp>
        <p:sp>
          <p:nvSpPr>
            <p:cNvPr id="363" name="362 CuadroTexto"/>
            <p:cNvSpPr txBox="1"/>
            <p:nvPr/>
          </p:nvSpPr>
          <p:spPr>
            <a:xfrm>
              <a:off x="3857620" y="4214818"/>
              <a:ext cx="2880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H</a:t>
              </a:r>
              <a:endParaRPr lang="es-MX" dirty="0"/>
            </a:p>
          </p:txBody>
        </p:sp>
        <p:sp>
          <p:nvSpPr>
            <p:cNvPr id="364" name="363 CuadroTexto"/>
            <p:cNvSpPr txBox="1"/>
            <p:nvPr/>
          </p:nvSpPr>
          <p:spPr>
            <a:xfrm>
              <a:off x="2339752" y="2636912"/>
              <a:ext cx="288032" cy="288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J</a:t>
              </a:r>
              <a:endParaRPr lang="es-MX" dirty="0"/>
            </a:p>
          </p:txBody>
        </p:sp>
        <p:sp>
          <p:nvSpPr>
            <p:cNvPr id="365" name="364 CuadroTexto"/>
            <p:cNvSpPr txBox="1"/>
            <p:nvPr/>
          </p:nvSpPr>
          <p:spPr>
            <a:xfrm>
              <a:off x="1835696" y="2204864"/>
              <a:ext cx="288032" cy="288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I</a:t>
              </a:r>
              <a:endParaRPr lang="es-MX" dirty="0"/>
            </a:p>
          </p:txBody>
        </p:sp>
        <p:sp>
          <p:nvSpPr>
            <p:cNvPr id="366" name="365 CuadroTexto"/>
            <p:cNvSpPr txBox="1"/>
            <p:nvPr/>
          </p:nvSpPr>
          <p:spPr>
            <a:xfrm>
              <a:off x="2339752" y="1556792"/>
              <a:ext cx="288032" cy="288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s-MX" dirty="0"/>
            </a:p>
          </p:txBody>
        </p:sp>
        <p:sp>
          <p:nvSpPr>
            <p:cNvPr id="368" name="367 CuadroTexto"/>
            <p:cNvSpPr txBox="1"/>
            <p:nvPr/>
          </p:nvSpPr>
          <p:spPr>
            <a:xfrm>
              <a:off x="642910" y="3219836"/>
              <a:ext cx="288032" cy="288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C</a:t>
              </a:r>
              <a:endParaRPr lang="es-MX" dirty="0"/>
            </a:p>
          </p:txBody>
        </p:sp>
        <p:sp>
          <p:nvSpPr>
            <p:cNvPr id="369" name="368 CuadroTexto"/>
            <p:cNvSpPr txBox="1"/>
            <p:nvPr/>
          </p:nvSpPr>
          <p:spPr>
            <a:xfrm>
              <a:off x="4173488" y="3809050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Q</a:t>
              </a:r>
              <a:endParaRPr lang="es-MX" dirty="0"/>
            </a:p>
          </p:txBody>
        </p:sp>
        <p:sp>
          <p:nvSpPr>
            <p:cNvPr id="370" name="369 CuadroTexto"/>
            <p:cNvSpPr txBox="1"/>
            <p:nvPr/>
          </p:nvSpPr>
          <p:spPr>
            <a:xfrm>
              <a:off x="5745124" y="3009125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P</a:t>
              </a:r>
              <a:endParaRPr lang="es-MX" dirty="0"/>
            </a:p>
          </p:txBody>
        </p:sp>
        <p:sp>
          <p:nvSpPr>
            <p:cNvPr id="371" name="370 CuadroTexto"/>
            <p:cNvSpPr txBox="1"/>
            <p:nvPr/>
          </p:nvSpPr>
          <p:spPr>
            <a:xfrm>
              <a:off x="5072066" y="2852936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O</a:t>
              </a:r>
              <a:endParaRPr lang="es-MX" dirty="0"/>
            </a:p>
          </p:txBody>
        </p:sp>
        <p:sp>
          <p:nvSpPr>
            <p:cNvPr id="372" name="371 CuadroTexto"/>
            <p:cNvSpPr txBox="1"/>
            <p:nvPr/>
          </p:nvSpPr>
          <p:spPr>
            <a:xfrm>
              <a:off x="4644008" y="2780928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N</a:t>
              </a:r>
              <a:endParaRPr lang="es-MX" dirty="0"/>
            </a:p>
          </p:txBody>
        </p:sp>
        <p:sp>
          <p:nvSpPr>
            <p:cNvPr id="373" name="372 CuadroTexto"/>
            <p:cNvSpPr txBox="1"/>
            <p:nvPr/>
          </p:nvSpPr>
          <p:spPr>
            <a:xfrm>
              <a:off x="3851920" y="2852936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M</a:t>
              </a:r>
              <a:endParaRPr lang="es-MX" dirty="0"/>
            </a:p>
          </p:txBody>
        </p:sp>
        <p:sp>
          <p:nvSpPr>
            <p:cNvPr id="374" name="373 CuadroTexto"/>
            <p:cNvSpPr txBox="1"/>
            <p:nvPr/>
          </p:nvSpPr>
          <p:spPr>
            <a:xfrm>
              <a:off x="3214678" y="2651935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L</a:t>
              </a:r>
              <a:endParaRPr lang="es-MX" dirty="0"/>
            </a:p>
          </p:txBody>
        </p:sp>
        <p:sp>
          <p:nvSpPr>
            <p:cNvPr id="375" name="374 CuadroTexto"/>
            <p:cNvSpPr txBox="1"/>
            <p:nvPr/>
          </p:nvSpPr>
          <p:spPr>
            <a:xfrm>
              <a:off x="2699792" y="2492896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K</a:t>
              </a:r>
              <a:endParaRPr lang="es-MX" dirty="0"/>
            </a:p>
          </p:txBody>
        </p:sp>
        <p:sp>
          <p:nvSpPr>
            <p:cNvPr id="376" name="375 CuadroTexto"/>
            <p:cNvSpPr txBox="1"/>
            <p:nvPr/>
          </p:nvSpPr>
          <p:spPr>
            <a:xfrm>
              <a:off x="7452320" y="3717032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s-MX" dirty="0"/>
            </a:p>
          </p:txBody>
        </p:sp>
        <p:sp>
          <p:nvSpPr>
            <p:cNvPr id="377" name="376 CuadroTexto"/>
            <p:cNvSpPr txBox="1"/>
            <p:nvPr/>
          </p:nvSpPr>
          <p:spPr>
            <a:xfrm>
              <a:off x="6993462" y="3653211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X</a:t>
              </a:r>
              <a:endParaRPr lang="es-MX" dirty="0"/>
            </a:p>
          </p:txBody>
        </p:sp>
        <p:sp>
          <p:nvSpPr>
            <p:cNvPr id="384" name="383 CuadroTexto"/>
            <p:cNvSpPr txBox="1"/>
            <p:nvPr/>
          </p:nvSpPr>
          <p:spPr>
            <a:xfrm>
              <a:off x="6657418" y="3375850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V</a:t>
              </a:r>
              <a:endParaRPr lang="es-MX" dirty="0"/>
            </a:p>
          </p:txBody>
        </p:sp>
        <p:sp>
          <p:nvSpPr>
            <p:cNvPr id="385" name="384 CuadroTexto"/>
            <p:cNvSpPr txBox="1"/>
            <p:nvPr/>
          </p:nvSpPr>
          <p:spPr>
            <a:xfrm>
              <a:off x="5076056" y="3956498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S</a:t>
              </a:r>
              <a:endParaRPr lang="es-MX" dirty="0"/>
            </a:p>
          </p:txBody>
        </p:sp>
        <p:sp>
          <p:nvSpPr>
            <p:cNvPr id="386" name="385 CuadroTexto"/>
            <p:cNvSpPr txBox="1"/>
            <p:nvPr/>
          </p:nvSpPr>
          <p:spPr>
            <a:xfrm>
              <a:off x="6084168" y="3933056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U</a:t>
              </a:r>
              <a:endParaRPr lang="es-MX" dirty="0"/>
            </a:p>
          </p:txBody>
        </p:sp>
        <p:sp>
          <p:nvSpPr>
            <p:cNvPr id="387" name="386 CuadroTexto"/>
            <p:cNvSpPr txBox="1"/>
            <p:nvPr/>
          </p:nvSpPr>
          <p:spPr>
            <a:xfrm>
              <a:off x="5508104" y="3861048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T</a:t>
              </a:r>
              <a:endParaRPr lang="es-MX" dirty="0"/>
            </a:p>
          </p:txBody>
        </p:sp>
        <p:sp>
          <p:nvSpPr>
            <p:cNvPr id="388" name="387 CuadroTexto"/>
            <p:cNvSpPr txBox="1"/>
            <p:nvPr/>
          </p:nvSpPr>
          <p:spPr>
            <a:xfrm>
              <a:off x="6715140" y="4366447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Z</a:t>
              </a:r>
              <a:endParaRPr lang="es-MX" dirty="0"/>
            </a:p>
          </p:txBody>
        </p:sp>
        <p:sp>
          <p:nvSpPr>
            <p:cNvPr id="389" name="388 CuadroTexto"/>
            <p:cNvSpPr txBox="1"/>
            <p:nvPr/>
          </p:nvSpPr>
          <p:spPr>
            <a:xfrm>
              <a:off x="7050500" y="4199998"/>
              <a:ext cx="421312" cy="2849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A`</a:t>
              </a:r>
              <a:endParaRPr lang="es-MX" dirty="0"/>
            </a:p>
          </p:txBody>
        </p:sp>
      </p:grpSp>
      <p:sp>
        <p:nvSpPr>
          <p:cNvPr id="392" name="Text Box 191"/>
          <p:cNvSpPr txBox="1">
            <a:spLocks noChangeArrowheads="1"/>
          </p:cNvSpPr>
          <p:nvPr/>
        </p:nvSpPr>
        <p:spPr bwMode="auto">
          <a:xfrm>
            <a:off x="3275856" y="2276872"/>
            <a:ext cx="53498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s-ES_tradnl" sz="600" b="1" dirty="0">
              <a:solidFill>
                <a:srgbClr val="0070C0"/>
              </a:solidFill>
              <a:latin typeface="Arial" charset="0"/>
            </a:endParaRPr>
          </a:p>
        </p:txBody>
      </p:sp>
      <p:grpSp>
        <p:nvGrpSpPr>
          <p:cNvPr id="19" name="Group 44"/>
          <p:cNvGrpSpPr>
            <a:grpSpLocks/>
          </p:cNvGrpSpPr>
          <p:nvPr/>
        </p:nvGrpSpPr>
        <p:grpSpPr bwMode="auto">
          <a:xfrm>
            <a:off x="7668344" y="3501008"/>
            <a:ext cx="107950" cy="252412"/>
            <a:chOff x="144" y="816"/>
            <a:chExt cx="528" cy="1488"/>
          </a:xfrm>
        </p:grpSpPr>
        <p:sp>
          <p:nvSpPr>
            <p:cNvPr id="394" name="Rectangle 45"/>
            <p:cNvSpPr>
              <a:spLocks noChangeArrowheads="1"/>
            </p:cNvSpPr>
            <p:nvPr/>
          </p:nvSpPr>
          <p:spPr bwMode="auto">
            <a:xfrm>
              <a:off x="240" y="864"/>
              <a:ext cx="336" cy="1392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95" name="Rectangle 46"/>
            <p:cNvSpPr>
              <a:spLocks noChangeArrowheads="1"/>
            </p:cNvSpPr>
            <p:nvPr/>
          </p:nvSpPr>
          <p:spPr bwMode="auto">
            <a:xfrm>
              <a:off x="240" y="100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96" name="Rectangle 47"/>
            <p:cNvSpPr>
              <a:spLocks noChangeArrowheads="1"/>
            </p:cNvSpPr>
            <p:nvPr/>
          </p:nvSpPr>
          <p:spPr bwMode="auto">
            <a:xfrm>
              <a:off x="240" y="1152"/>
              <a:ext cx="48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98" name="Rectangle 48"/>
            <p:cNvSpPr>
              <a:spLocks noChangeArrowheads="1"/>
            </p:cNvSpPr>
            <p:nvPr/>
          </p:nvSpPr>
          <p:spPr bwMode="auto">
            <a:xfrm>
              <a:off x="288" y="115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99" name="Rectangle 49"/>
            <p:cNvSpPr>
              <a:spLocks noChangeArrowheads="1"/>
            </p:cNvSpPr>
            <p:nvPr/>
          </p:nvSpPr>
          <p:spPr bwMode="auto">
            <a:xfrm>
              <a:off x="240" y="1296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0" name="Rectangle 50"/>
            <p:cNvSpPr>
              <a:spLocks noChangeArrowheads="1"/>
            </p:cNvSpPr>
            <p:nvPr/>
          </p:nvSpPr>
          <p:spPr bwMode="auto">
            <a:xfrm>
              <a:off x="240" y="1584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1" name="Rectangle 51"/>
            <p:cNvSpPr>
              <a:spLocks noChangeArrowheads="1"/>
            </p:cNvSpPr>
            <p:nvPr/>
          </p:nvSpPr>
          <p:spPr bwMode="auto">
            <a:xfrm>
              <a:off x="240" y="187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3" name="Rectangle 52"/>
            <p:cNvSpPr>
              <a:spLocks noChangeArrowheads="1"/>
            </p:cNvSpPr>
            <p:nvPr/>
          </p:nvSpPr>
          <p:spPr bwMode="auto">
            <a:xfrm>
              <a:off x="336" y="1440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4" name="Rectangle 53"/>
            <p:cNvSpPr>
              <a:spLocks noChangeArrowheads="1"/>
            </p:cNvSpPr>
            <p:nvPr/>
          </p:nvSpPr>
          <p:spPr bwMode="auto">
            <a:xfrm>
              <a:off x="336" y="172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5" name="Rectangle 54"/>
            <p:cNvSpPr>
              <a:spLocks noChangeArrowheads="1"/>
            </p:cNvSpPr>
            <p:nvPr/>
          </p:nvSpPr>
          <p:spPr bwMode="auto">
            <a:xfrm>
              <a:off x="336" y="2016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6" name="Rectangle 55"/>
            <p:cNvSpPr>
              <a:spLocks noChangeArrowheads="1"/>
            </p:cNvSpPr>
            <p:nvPr/>
          </p:nvSpPr>
          <p:spPr bwMode="auto">
            <a:xfrm>
              <a:off x="336" y="864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7" name="Rectangle 56"/>
            <p:cNvSpPr>
              <a:spLocks noChangeArrowheads="1"/>
            </p:cNvSpPr>
            <p:nvPr/>
          </p:nvSpPr>
          <p:spPr bwMode="auto">
            <a:xfrm>
              <a:off x="480" y="1008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8" name="Rectangle 57"/>
            <p:cNvSpPr>
              <a:spLocks noChangeArrowheads="1"/>
            </p:cNvSpPr>
            <p:nvPr/>
          </p:nvSpPr>
          <p:spPr bwMode="auto">
            <a:xfrm>
              <a:off x="480" y="1296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9" name="Rectangle 58"/>
            <p:cNvSpPr>
              <a:spLocks noChangeArrowheads="1"/>
            </p:cNvSpPr>
            <p:nvPr/>
          </p:nvSpPr>
          <p:spPr bwMode="auto">
            <a:xfrm>
              <a:off x="480" y="1584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10" name="Rectangle 59"/>
            <p:cNvSpPr>
              <a:spLocks noChangeArrowheads="1"/>
            </p:cNvSpPr>
            <p:nvPr/>
          </p:nvSpPr>
          <p:spPr bwMode="auto">
            <a:xfrm>
              <a:off x="480" y="1872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11" name="AutoShape 60"/>
            <p:cNvSpPr>
              <a:spLocks noChangeArrowheads="1"/>
            </p:cNvSpPr>
            <p:nvPr/>
          </p:nvSpPr>
          <p:spPr bwMode="auto">
            <a:xfrm rot="-5400000">
              <a:off x="312" y="1944"/>
              <a:ext cx="192" cy="528"/>
            </a:xfrm>
            <a:prstGeom prst="flowChartDelay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12" name="Rectangle 61"/>
            <p:cNvSpPr>
              <a:spLocks noChangeArrowheads="1"/>
            </p:cNvSpPr>
            <p:nvPr/>
          </p:nvSpPr>
          <p:spPr bwMode="auto">
            <a:xfrm>
              <a:off x="288" y="816"/>
              <a:ext cx="240" cy="48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14" name="Rectangle 62"/>
            <p:cNvSpPr>
              <a:spLocks noChangeArrowheads="1"/>
            </p:cNvSpPr>
            <p:nvPr/>
          </p:nvSpPr>
          <p:spPr bwMode="auto">
            <a:xfrm>
              <a:off x="240" y="1440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20" name="Group 44"/>
          <p:cNvGrpSpPr>
            <a:grpSpLocks/>
          </p:cNvGrpSpPr>
          <p:nvPr/>
        </p:nvGrpSpPr>
        <p:grpSpPr bwMode="auto">
          <a:xfrm>
            <a:off x="7956376" y="3356992"/>
            <a:ext cx="107950" cy="252412"/>
            <a:chOff x="144" y="816"/>
            <a:chExt cx="528" cy="1488"/>
          </a:xfrm>
        </p:grpSpPr>
        <p:sp>
          <p:nvSpPr>
            <p:cNvPr id="416" name="Rectangle 45"/>
            <p:cNvSpPr>
              <a:spLocks noChangeArrowheads="1"/>
            </p:cNvSpPr>
            <p:nvPr/>
          </p:nvSpPr>
          <p:spPr bwMode="auto">
            <a:xfrm>
              <a:off x="240" y="864"/>
              <a:ext cx="336" cy="1392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17" name="Rectangle 46"/>
            <p:cNvSpPr>
              <a:spLocks noChangeArrowheads="1"/>
            </p:cNvSpPr>
            <p:nvPr/>
          </p:nvSpPr>
          <p:spPr bwMode="auto">
            <a:xfrm>
              <a:off x="240" y="100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18" name="Rectangle 47"/>
            <p:cNvSpPr>
              <a:spLocks noChangeArrowheads="1"/>
            </p:cNvSpPr>
            <p:nvPr/>
          </p:nvSpPr>
          <p:spPr bwMode="auto">
            <a:xfrm>
              <a:off x="240" y="1152"/>
              <a:ext cx="48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19" name="Rectangle 48"/>
            <p:cNvSpPr>
              <a:spLocks noChangeArrowheads="1"/>
            </p:cNvSpPr>
            <p:nvPr/>
          </p:nvSpPr>
          <p:spPr bwMode="auto">
            <a:xfrm>
              <a:off x="288" y="115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0" name="Rectangle 49"/>
            <p:cNvSpPr>
              <a:spLocks noChangeArrowheads="1"/>
            </p:cNvSpPr>
            <p:nvPr/>
          </p:nvSpPr>
          <p:spPr bwMode="auto">
            <a:xfrm>
              <a:off x="240" y="1296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1" name="Rectangle 50"/>
            <p:cNvSpPr>
              <a:spLocks noChangeArrowheads="1"/>
            </p:cNvSpPr>
            <p:nvPr/>
          </p:nvSpPr>
          <p:spPr bwMode="auto">
            <a:xfrm>
              <a:off x="240" y="1584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2" name="Rectangle 51"/>
            <p:cNvSpPr>
              <a:spLocks noChangeArrowheads="1"/>
            </p:cNvSpPr>
            <p:nvPr/>
          </p:nvSpPr>
          <p:spPr bwMode="auto">
            <a:xfrm>
              <a:off x="240" y="187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3" name="Rectangle 52"/>
            <p:cNvSpPr>
              <a:spLocks noChangeArrowheads="1"/>
            </p:cNvSpPr>
            <p:nvPr/>
          </p:nvSpPr>
          <p:spPr bwMode="auto">
            <a:xfrm>
              <a:off x="336" y="1440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4" name="Rectangle 53"/>
            <p:cNvSpPr>
              <a:spLocks noChangeArrowheads="1"/>
            </p:cNvSpPr>
            <p:nvPr/>
          </p:nvSpPr>
          <p:spPr bwMode="auto">
            <a:xfrm>
              <a:off x="336" y="172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5" name="Rectangle 54"/>
            <p:cNvSpPr>
              <a:spLocks noChangeArrowheads="1"/>
            </p:cNvSpPr>
            <p:nvPr/>
          </p:nvSpPr>
          <p:spPr bwMode="auto">
            <a:xfrm>
              <a:off x="336" y="2016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6" name="Rectangle 55"/>
            <p:cNvSpPr>
              <a:spLocks noChangeArrowheads="1"/>
            </p:cNvSpPr>
            <p:nvPr/>
          </p:nvSpPr>
          <p:spPr bwMode="auto">
            <a:xfrm>
              <a:off x="336" y="864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7" name="Rectangle 56"/>
            <p:cNvSpPr>
              <a:spLocks noChangeArrowheads="1"/>
            </p:cNvSpPr>
            <p:nvPr/>
          </p:nvSpPr>
          <p:spPr bwMode="auto">
            <a:xfrm>
              <a:off x="480" y="1008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0" name="Rectangle 57"/>
            <p:cNvSpPr>
              <a:spLocks noChangeArrowheads="1"/>
            </p:cNvSpPr>
            <p:nvPr/>
          </p:nvSpPr>
          <p:spPr bwMode="auto">
            <a:xfrm>
              <a:off x="480" y="1296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1" name="Rectangle 58"/>
            <p:cNvSpPr>
              <a:spLocks noChangeArrowheads="1"/>
            </p:cNvSpPr>
            <p:nvPr/>
          </p:nvSpPr>
          <p:spPr bwMode="auto">
            <a:xfrm>
              <a:off x="480" y="1584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2" name="Rectangle 59"/>
            <p:cNvSpPr>
              <a:spLocks noChangeArrowheads="1"/>
            </p:cNvSpPr>
            <p:nvPr/>
          </p:nvSpPr>
          <p:spPr bwMode="auto">
            <a:xfrm>
              <a:off x="480" y="1872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33" name="AutoShape 60"/>
            <p:cNvSpPr>
              <a:spLocks noChangeArrowheads="1"/>
            </p:cNvSpPr>
            <p:nvPr/>
          </p:nvSpPr>
          <p:spPr bwMode="auto">
            <a:xfrm rot="-5400000">
              <a:off x="312" y="1944"/>
              <a:ext cx="192" cy="528"/>
            </a:xfrm>
            <a:prstGeom prst="flowChartDelay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4" name="Rectangle 61"/>
            <p:cNvSpPr>
              <a:spLocks noChangeArrowheads="1"/>
            </p:cNvSpPr>
            <p:nvPr/>
          </p:nvSpPr>
          <p:spPr bwMode="auto">
            <a:xfrm>
              <a:off x="288" y="816"/>
              <a:ext cx="240" cy="48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5" name="Rectangle 62"/>
            <p:cNvSpPr>
              <a:spLocks noChangeArrowheads="1"/>
            </p:cNvSpPr>
            <p:nvPr/>
          </p:nvSpPr>
          <p:spPr bwMode="auto">
            <a:xfrm>
              <a:off x="240" y="1440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21" name="Group 44"/>
          <p:cNvGrpSpPr>
            <a:grpSpLocks/>
          </p:cNvGrpSpPr>
          <p:nvPr/>
        </p:nvGrpSpPr>
        <p:grpSpPr bwMode="auto">
          <a:xfrm>
            <a:off x="6660232" y="4293096"/>
            <a:ext cx="107950" cy="252412"/>
            <a:chOff x="144" y="816"/>
            <a:chExt cx="528" cy="1488"/>
          </a:xfrm>
        </p:grpSpPr>
        <p:sp>
          <p:nvSpPr>
            <p:cNvPr id="437" name="Rectangle 45"/>
            <p:cNvSpPr>
              <a:spLocks noChangeArrowheads="1"/>
            </p:cNvSpPr>
            <p:nvPr/>
          </p:nvSpPr>
          <p:spPr bwMode="auto">
            <a:xfrm>
              <a:off x="240" y="864"/>
              <a:ext cx="336" cy="1392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8" name="Rectangle 46"/>
            <p:cNvSpPr>
              <a:spLocks noChangeArrowheads="1"/>
            </p:cNvSpPr>
            <p:nvPr/>
          </p:nvSpPr>
          <p:spPr bwMode="auto">
            <a:xfrm>
              <a:off x="240" y="100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9" name="Rectangle 47"/>
            <p:cNvSpPr>
              <a:spLocks noChangeArrowheads="1"/>
            </p:cNvSpPr>
            <p:nvPr/>
          </p:nvSpPr>
          <p:spPr bwMode="auto">
            <a:xfrm>
              <a:off x="240" y="1152"/>
              <a:ext cx="48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0" name="Rectangle 48"/>
            <p:cNvSpPr>
              <a:spLocks noChangeArrowheads="1"/>
            </p:cNvSpPr>
            <p:nvPr/>
          </p:nvSpPr>
          <p:spPr bwMode="auto">
            <a:xfrm>
              <a:off x="288" y="115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1" name="Rectangle 49"/>
            <p:cNvSpPr>
              <a:spLocks noChangeArrowheads="1"/>
            </p:cNvSpPr>
            <p:nvPr/>
          </p:nvSpPr>
          <p:spPr bwMode="auto">
            <a:xfrm>
              <a:off x="240" y="1296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2" name="Rectangle 50"/>
            <p:cNvSpPr>
              <a:spLocks noChangeArrowheads="1"/>
            </p:cNvSpPr>
            <p:nvPr/>
          </p:nvSpPr>
          <p:spPr bwMode="auto">
            <a:xfrm>
              <a:off x="240" y="1584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3" name="Rectangle 51"/>
            <p:cNvSpPr>
              <a:spLocks noChangeArrowheads="1"/>
            </p:cNvSpPr>
            <p:nvPr/>
          </p:nvSpPr>
          <p:spPr bwMode="auto">
            <a:xfrm>
              <a:off x="240" y="187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4" name="Rectangle 52"/>
            <p:cNvSpPr>
              <a:spLocks noChangeArrowheads="1"/>
            </p:cNvSpPr>
            <p:nvPr/>
          </p:nvSpPr>
          <p:spPr bwMode="auto">
            <a:xfrm>
              <a:off x="336" y="1440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5" name="Rectangle 53"/>
            <p:cNvSpPr>
              <a:spLocks noChangeArrowheads="1"/>
            </p:cNvSpPr>
            <p:nvPr/>
          </p:nvSpPr>
          <p:spPr bwMode="auto">
            <a:xfrm>
              <a:off x="336" y="172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6" name="Rectangle 54"/>
            <p:cNvSpPr>
              <a:spLocks noChangeArrowheads="1"/>
            </p:cNvSpPr>
            <p:nvPr/>
          </p:nvSpPr>
          <p:spPr bwMode="auto">
            <a:xfrm>
              <a:off x="336" y="2016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7" name="Rectangle 55"/>
            <p:cNvSpPr>
              <a:spLocks noChangeArrowheads="1"/>
            </p:cNvSpPr>
            <p:nvPr/>
          </p:nvSpPr>
          <p:spPr bwMode="auto">
            <a:xfrm>
              <a:off x="336" y="864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8" name="Rectangle 56"/>
            <p:cNvSpPr>
              <a:spLocks noChangeArrowheads="1"/>
            </p:cNvSpPr>
            <p:nvPr/>
          </p:nvSpPr>
          <p:spPr bwMode="auto">
            <a:xfrm>
              <a:off x="480" y="1008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9" name="Rectangle 57"/>
            <p:cNvSpPr>
              <a:spLocks noChangeArrowheads="1"/>
            </p:cNvSpPr>
            <p:nvPr/>
          </p:nvSpPr>
          <p:spPr bwMode="auto">
            <a:xfrm>
              <a:off x="480" y="1296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0" name="Rectangle 58"/>
            <p:cNvSpPr>
              <a:spLocks noChangeArrowheads="1"/>
            </p:cNvSpPr>
            <p:nvPr/>
          </p:nvSpPr>
          <p:spPr bwMode="auto">
            <a:xfrm>
              <a:off x="480" y="1584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1" name="Rectangle 59"/>
            <p:cNvSpPr>
              <a:spLocks noChangeArrowheads="1"/>
            </p:cNvSpPr>
            <p:nvPr/>
          </p:nvSpPr>
          <p:spPr bwMode="auto">
            <a:xfrm>
              <a:off x="480" y="1872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52" name="AutoShape 60"/>
            <p:cNvSpPr>
              <a:spLocks noChangeArrowheads="1"/>
            </p:cNvSpPr>
            <p:nvPr/>
          </p:nvSpPr>
          <p:spPr bwMode="auto">
            <a:xfrm rot="-5400000">
              <a:off x="312" y="1944"/>
              <a:ext cx="192" cy="528"/>
            </a:xfrm>
            <a:prstGeom prst="flowChartDelay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3" name="Rectangle 61"/>
            <p:cNvSpPr>
              <a:spLocks noChangeArrowheads="1"/>
            </p:cNvSpPr>
            <p:nvPr/>
          </p:nvSpPr>
          <p:spPr bwMode="auto">
            <a:xfrm>
              <a:off x="288" y="816"/>
              <a:ext cx="240" cy="48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4" name="Rectangle 62"/>
            <p:cNvSpPr>
              <a:spLocks noChangeArrowheads="1"/>
            </p:cNvSpPr>
            <p:nvPr/>
          </p:nvSpPr>
          <p:spPr bwMode="auto">
            <a:xfrm>
              <a:off x="240" y="1440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455" name="Text Box 236"/>
          <p:cNvSpPr txBox="1">
            <a:spLocks noChangeArrowheads="1"/>
          </p:cNvSpPr>
          <p:nvPr/>
        </p:nvSpPr>
        <p:spPr bwMode="auto">
          <a:xfrm>
            <a:off x="6588224" y="4581128"/>
            <a:ext cx="714375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Chacao nuevo </a:t>
            </a:r>
            <a:r>
              <a:rPr lang="es-ES_tradnl" sz="600" dirty="0">
                <a:latin typeface="Arial" charset="0"/>
              </a:rPr>
              <a:t>DV3s</a:t>
            </a:r>
          </a:p>
        </p:txBody>
      </p:sp>
      <p:sp>
        <p:nvSpPr>
          <p:cNvPr id="456" name="Text Box 236"/>
          <p:cNvSpPr txBox="1">
            <a:spLocks noChangeArrowheads="1"/>
          </p:cNvSpPr>
          <p:nvPr/>
        </p:nvSpPr>
        <p:spPr bwMode="auto">
          <a:xfrm>
            <a:off x="7524328" y="2780928"/>
            <a:ext cx="93610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Terminal del transbordador2DV6s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457" name="Text Box 236"/>
          <p:cNvSpPr txBox="1">
            <a:spLocks noChangeArrowheads="1"/>
          </p:cNvSpPr>
          <p:nvPr/>
        </p:nvSpPr>
        <p:spPr bwMode="auto">
          <a:xfrm>
            <a:off x="8244408" y="3140968"/>
            <a:ext cx="714375" cy="18466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D5s</a:t>
            </a:r>
            <a:endParaRPr lang="es-ES_tradnl" sz="600" dirty="0">
              <a:latin typeface="Arial" charset="0"/>
            </a:endParaRPr>
          </a:p>
        </p:txBody>
      </p:sp>
      <p:cxnSp>
        <p:nvCxnSpPr>
          <p:cNvPr id="459" name="214 Conector recto de flecha"/>
          <p:cNvCxnSpPr>
            <a:cxnSpLocks noChangeShapeType="1"/>
            <a:endCxn id="408" idx="2"/>
          </p:cNvCxnSpPr>
          <p:nvPr/>
        </p:nvCxnSpPr>
        <p:spPr bwMode="auto">
          <a:xfrm flipH="1">
            <a:off x="7746853" y="3068960"/>
            <a:ext cx="65508" cy="537898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462" name="214 Conector recto de flecha"/>
          <p:cNvCxnSpPr>
            <a:cxnSpLocks noChangeShapeType="1"/>
            <a:endCxn id="430" idx="3"/>
          </p:cNvCxnSpPr>
          <p:nvPr/>
        </p:nvCxnSpPr>
        <p:spPr bwMode="auto">
          <a:xfrm flipH="1">
            <a:off x="8044698" y="3284984"/>
            <a:ext cx="415736" cy="16564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460" name="309 Conector recto"/>
          <p:cNvCxnSpPr>
            <a:cxnSpLocks noChangeShapeType="1"/>
          </p:cNvCxnSpPr>
          <p:nvPr/>
        </p:nvCxnSpPr>
        <p:spPr bwMode="auto">
          <a:xfrm rot="16200000" flipH="1">
            <a:off x="1714480" y="2428868"/>
            <a:ext cx="428628" cy="42862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463" name="Text Box 98"/>
          <p:cNvSpPr txBox="1">
            <a:spLocks noChangeArrowheads="1"/>
          </p:cNvSpPr>
          <p:nvPr/>
        </p:nvSpPr>
        <p:spPr bwMode="auto">
          <a:xfrm>
            <a:off x="1357290" y="2500306"/>
            <a:ext cx="5302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2,08 </a:t>
            </a:r>
            <a:r>
              <a:rPr lang="es-ES_tradnl" sz="600" dirty="0">
                <a:latin typeface="Arial" charset="0"/>
              </a:rPr>
              <a:t>Mn</a:t>
            </a:r>
          </a:p>
        </p:txBody>
      </p:sp>
      <p:sp>
        <p:nvSpPr>
          <p:cNvPr id="464" name="Text Box 33"/>
          <p:cNvSpPr txBox="1">
            <a:spLocks noChangeArrowheads="1"/>
          </p:cNvSpPr>
          <p:nvPr/>
        </p:nvSpPr>
        <p:spPr bwMode="auto">
          <a:xfrm>
            <a:off x="928667" y="4071942"/>
            <a:ext cx="785813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</a:t>
            </a:r>
            <a:r>
              <a:rPr lang="es-ES_tradnl" sz="600" dirty="0" smtClean="0">
                <a:latin typeface="Arial" charset="0"/>
              </a:rPr>
              <a:t>Yuste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465" name="464 CuadroTexto"/>
          <p:cNvSpPr txBox="1"/>
          <p:nvPr/>
        </p:nvSpPr>
        <p:spPr>
          <a:xfrm>
            <a:off x="1069258" y="3926786"/>
            <a:ext cx="288032" cy="288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E</a:t>
            </a:r>
            <a:endParaRPr lang="es-MX" dirty="0"/>
          </a:p>
        </p:txBody>
      </p:sp>
      <p:sp>
        <p:nvSpPr>
          <p:cNvPr id="466" name="Text Box 14"/>
          <p:cNvSpPr txBox="1">
            <a:spLocks noChangeArrowheads="1"/>
          </p:cNvSpPr>
          <p:nvPr/>
        </p:nvSpPr>
        <p:spPr bwMode="auto">
          <a:xfrm>
            <a:off x="3857620" y="4143380"/>
            <a:ext cx="928688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 err="1" smtClean="0">
                <a:latin typeface="Arial" charset="0"/>
              </a:rPr>
              <a:t>Pta.Pihujo</a:t>
            </a:r>
            <a:endParaRPr lang="es-ES_tradnl" sz="600" dirty="0">
              <a:latin typeface="Arial" charset="0"/>
            </a:endParaRPr>
          </a:p>
        </p:txBody>
      </p:sp>
      <p:cxnSp>
        <p:nvCxnSpPr>
          <p:cNvPr id="471" name="309 Conector recto"/>
          <p:cNvCxnSpPr>
            <a:cxnSpLocks noChangeShapeType="1"/>
          </p:cNvCxnSpPr>
          <p:nvPr/>
        </p:nvCxnSpPr>
        <p:spPr bwMode="auto">
          <a:xfrm flipV="1">
            <a:off x="2071670" y="4643446"/>
            <a:ext cx="642937" cy="7143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472" name="Text Box 98"/>
          <p:cNvSpPr txBox="1">
            <a:spLocks noChangeArrowheads="1"/>
          </p:cNvSpPr>
          <p:nvPr/>
        </p:nvSpPr>
        <p:spPr bwMode="auto">
          <a:xfrm>
            <a:off x="2295525" y="4500570"/>
            <a:ext cx="5302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4,75 Mn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475" name="474 CuadroTexto"/>
          <p:cNvSpPr txBox="1"/>
          <p:nvPr/>
        </p:nvSpPr>
        <p:spPr>
          <a:xfrm>
            <a:off x="4569720" y="3929066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R</a:t>
            </a:r>
            <a:endParaRPr lang="es-MX" dirty="0"/>
          </a:p>
        </p:txBody>
      </p:sp>
      <p:sp>
        <p:nvSpPr>
          <p:cNvPr id="477" name="476 CuadroTexto"/>
          <p:cNvSpPr txBox="1"/>
          <p:nvPr/>
        </p:nvSpPr>
        <p:spPr>
          <a:xfrm>
            <a:off x="6388066" y="3929066"/>
            <a:ext cx="3985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W</a:t>
            </a:r>
            <a:endParaRPr lang="es-MX" dirty="0"/>
          </a:p>
        </p:txBody>
      </p:sp>
      <p:sp>
        <p:nvSpPr>
          <p:cNvPr id="478" name="477 CuadroTexto"/>
          <p:cNvSpPr txBox="1"/>
          <p:nvPr/>
        </p:nvSpPr>
        <p:spPr>
          <a:xfrm>
            <a:off x="6429388" y="4152133"/>
            <a:ext cx="3985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Y</a:t>
            </a:r>
            <a:endParaRPr lang="es-MX" dirty="0"/>
          </a:p>
        </p:txBody>
      </p:sp>
      <p:sp>
        <p:nvSpPr>
          <p:cNvPr id="479" name="478 CuadroTexto"/>
          <p:cNvSpPr txBox="1"/>
          <p:nvPr/>
        </p:nvSpPr>
        <p:spPr>
          <a:xfrm>
            <a:off x="8429652" y="3643314"/>
            <a:ext cx="3985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B`</a:t>
            </a:r>
            <a:endParaRPr lang="es-MX" dirty="0"/>
          </a:p>
        </p:txBody>
      </p:sp>
      <p:sp>
        <p:nvSpPr>
          <p:cNvPr id="486" name="485 CuadroTexto"/>
          <p:cNvSpPr txBox="1"/>
          <p:nvPr/>
        </p:nvSpPr>
        <p:spPr>
          <a:xfrm>
            <a:off x="0" y="3571876"/>
            <a:ext cx="288032" cy="288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A</a:t>
            </a:r>
            <a:endParaRPr lang="es-MX" dirty="0"/>
          </a:p>
        </p:txBody>
      </p:sp>
      <p:sp>
        <p:nvSpPr>
          <p:cNvPr id="487" name="486 CuadroTexto"/>
          <p:cNvSpPr txBox="1"/>
          <p:nvPr/>
        </p:nvSpPr>
        <p:spPr>
          <a:xfrm>
            <a:off x="357158" y="3500438"/>
            <a:ext cx="288032" cy="288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B</a:t>
            </a:r>
            <a:endParaRPr lang="es-MX" dirty="0"/>
          </a:p>
        </p:txBody>
      </p:sp>
      <p:sp>
        <p:nvSpPr>
          <p:cNvPr id="488" name="Text Box 34"/>
          <p:cNvSpPr txBox="1">
            <a:spLocks noChangeArrowheads="1"/>
          </p:cNvSpPr>
          <p:nvPr/>
        </p:nvSpPr>
        <p:spPr bwMode="auto">
          <a:xfrm>
            <a:off x="175006" y="3639886"/>
            <a:ext cx="857250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</a:t>
            </a:r>
            <a:r>
              <a:rPr lang="es-ES_tradnl" sz="600" dirty="0" smtClean="0">
                <a:latin typeface="Arial" charset="0"/>
              </a:rPr>
              <a:t>Barrancas</a:t>
            </a:r>
            <a:endParaRPr lang="es-ES_tradnl" sz="600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191"/>
          <p:cNvSpPr txBox="1">
            <a:spLocks noChangeArrowheads="1"/>
          </p:cNvSpPr>
          <p:nvPr/>
        </p:nvSpPr>
        <p:spPr bwMode="auto">
          <a:xfrm>
            <a:off x="2924175" y="2538413"/>
            <a:ext cx="534988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700" b="1">
                <a:solidFill>
                  <a:srgbClr val="0070C0"/>
                </a:solidFill>
                <a:latin typeface="Arial" charset="0"/>
              </a:rPr>
              <a:t>1,17 Mn</a:t>
            </a:r>
            <a:endParaRPr lang="es-ES_tradnl" sz="600" b="1">
              <a:solidFill>
                <a:srgbClr val="0070C0"/>
              </a:solidFill>
              <a:latin typeface="Arial" charset="0"/>
            </a:endParaRPr>
          </a:p>
        </p:txBody>
      </p:sp>
      <p:pic>
        <p:nvPicPr>
          <p:cNvPr id="2051" name="1 Imagen" descr="c. chacao 2.bmp"/>
          <p:cNvPicPr>
            <a:picLocks noChangeAspect="1"/>
          </p:cNvPicPr>
          <p:nvPr/>
        </p:nvPicPr>
        <p:blipFill>
          <a:blip r:embed="rId2" cstate="print">
            <a:lum bright="34000"/>
          </a:blip>
          <a:srcRect l="1563" t="7291" r="7178" b="1932"/>
          <a:stretch>
            <a:fillRect/>
          </a:stretch>
        </p:blipFill>
        <p:spPr bwMode="auto">
          <a:xfrm>
            <a:off x="0" y="0"/>
            <a:ext cx="9193213" cy="6858000"/>
          </a:xfrm>
          <a:prstGeom prst="rect">
            <a:avLst/>
          </a:prstGeom>
          <a:noFill/>
          <a:ln w="9525">
            <a:solidFill>
              <a:srgbClr val="007C00">
                <a:alpha val="98824"/>
              </a:srgbClr>
            </a:solidFill>
            <a:miter lim="800000"/>
            <a:headEnd/>
            <a:tailEnd/>
          </a:ln>
        </p:spPr>
      </p:pic>
      <p:sp>
        <p:nvSpPr>
          <p:cNvPr id="2052" name="Text Box 14"/>
          <p:cNvSpPr txBox="1">
            <a:spLocks noChangeArrowheads="1"/>
          </p:cNvSpPr>
          <p:nvPr/>
        </p:nvSpPr>
        <p:spPr bwMode="auto">
          <a:xfrm>
            <a:off x="5084763" y="3036888"/>
            <a:ext cx="9286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Redonda</a:t>
            </a:r>
          </a:p>
        </p:txBody>
      </p:sp>
      <p:sp>
        <p:nvSpPr>
          <p:cNvPr id="2053" name="Text Box 21"/>
          <p:cNvSpPr txBox="1">
            <a:spLocks noChangeArrowheads="1"/>
          </p:cNvSpPr>
          <p:nvPr/>
        </p:nvSpPr>
        <p:spPr bwMode="auto">
          <a:xfrm>
            <a:off x="5487988" y="3738563"/>
            <a:ext cx="1295400" cy="236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500">
                <a:latin typeface="Arial" charset="0"/>
              </a:rPr>
              <a:t> Pta. </a:t>
            </a:r>
          </a:p>
          <a:p>
            <a:pPr>
              <a:lnSpc>
                <a:spcPct val="40000"/>
              </a:lnSpc>
              <a:spcBef>
                <a:spcPct val="50000"/>
              </a:spcBef>
            </a:pPr>
            <a:r>
              <a:rPr lang="es-ES_tradnl" sz="500">
                <a:latin typeface="Arial" charset="0"/>
              </a:rPr>
              <a:t>Quetrelquen</a:t>
            </a:r>
          </a:p>
        </p:txBody>
      </p:sp>
      <p:sp>
        <p:nvSpPr>
          <p:cNvPr id="2054" name="Text Box 23"/>
          <p:cNvSpPr txBox="1">
            <a:spLocks noChangeArrowheads="1"/>
          </p:cNvSpPr>
          <p:nvPr/>
        </p:nvSpPr>
        <p:spPr bwMode="auto">
          <a:xfrm>
            <a:off x="2246313" y="4703763"/>
            <a:ext cx="642937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I. Cochinos</a:t>
            </a:r>
          </a:p>
        </p:txBody>
      </p:sp>
      <p:sp>
        <p:nvSpPr>
          <p:cNvPr id="2055" name="Text Box 25"/>
          <p:cNvSpPr txBox="1">
            <a:spLocks noChangeArrowheads="1"/>
          </p:cNvSpPr>
          <p:nvPr/>
        </p:nvSpPr>
        <p:spPr bwMode="auto">
          <a:xfrm>
            <a:off x="965200" y="3524250"/>
            <a:ext cx="64293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Corona</a:t>
            </a:r>
          </a:p>
        </p:txBody>
      </p:sp>
      <p:sp>
        <p:nvSpPr>
          <p:cNvPr id="2056" name="Text Box 27"/>
          <p:cNvSpPr txBox="1">
            <a:spLocks noChangeArrowheads="1"/>
          </p:cNvSpPr>
          <p:nvPr/>
        </p:nvSpPr>
        <p:spPr bwMode="auto">
          <a:xfrm>
            <a:off x="1928813" y="1214438"/>
            <a:ext cx="85725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800" dirty="0" err="1">
                <a:latin typeface="Arial" charset="0"/>
              </a:rPr>
              <a:t>Ites</a:t>
            </a:r>
            <a:r>
              <a:rPr lang="es-ES_tradnl" sz="800" dirty="0">
                <a:latin typeface="Arial" charset="0"/>
              </a:rPr>
              <a:t>. </a:t>
            </a:r>
            <a:r>
              <a:rPr lang="es-ES_tradnl" sz="800" dirty="0" err="1">
                <a:latin typeface="Arial" charset="0"/>
              </a:rPr>
              <a:t>Carelmapu</a:t>
            </a:r>
            <a:endParaRPr lang="es-ES_tradnl" sz="800" dirty="0">
              <a:latin typeface="Arial" charset="0"/>
            </a:endParaRPr>
          </a:p>
        </p:txBody>
      </p:sp>
      <p:sp>
        <p:nvSpPr>
          <p:cNvPr id="2057" name="Text Box 33"/>
          <p:cNvSpPr txBox="1">
            <a:spLocks noChangeArrowheads="1"/>
          </p:cNvSpPr>
          <p:nvPr/>
        </p:nvSpPr>
        <p:spPr bwMode="auto">
          <a:xfrm>
            <a:off x="285750" y="3178175"/>
            <a:ext cx="785813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</a:t>
            </a:r>
            <a:r>
              <a:rPr lang="es-ES_tradnl" sz="600" dirty="0" err="1">
                <a:latin typeface="Arial" charset="0"/>
              </a:rPr>
              <a:t>Guapacho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2058" name="Text Box 34"/>
          <p:cNvSpPr txBox="1">
            <a:spLocks noChangeArrowheads="1"/>
          </p:cNvSpPr>
          <p:nvPr/>
        </p:nvSpPr>
        <p:spPr bwMode="auto">
          <a:xfrm>
            <a:off x="-82550" y="3457576"/>
            <a:ext cx="857250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</a:t>
            </a:r>
            <a:r>
              <a:rPr lang="es-ES_tradnl" sz="600" dirty="0" err="1">
                <a:latin typeface="Arial" charset="0"/>
              </a:rPr>
              <a:t>Huechucuicui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2059" name="Text Box 98"/>
          <p:cNvSpPr txBox="1">
            <a:spLocks noChangeArrowheads="1"/>
          </p:cNvSpPr>
          <p:nvPr/>
        </p:nvSpPr>
        <p:spPr bwMode="auto">
          <a:xfrm>
            <a:off x="785813" y="2786063"/>
            <a:ext cx="5302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1,4 Mn</a:t>
            </a:r>
          </a:p>
        </p:txBody>
      </p:sp>
      <p:sp>
        <p:nvSpPr>
          <p:cNvPr id="2060" name="AutoShape 144"/>
          <p:cNvSpPr>
            <a:spLocks noChangeArrowheads="1"/>
          </p:cNvSpPr>
          <p:nvPr/>
        </p:nvSpPr>
        <p:spPr bwMode="auto">
          <a:xfrm>
            <a:off x="4214813" y="4143375"/>
            <a:ext cx="77787" cy="76200"/>
          </a:xfrm>
          <a:prstGeom prst="plus">
            <a:avLst>
              <a:gd name="adj" fmla="val 35417"/>
            </a:avLst>
          </a:prstGeom>
          <a:solidFill>
            <a:schemeClr val="tx1"/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CL"/>
          </a:p>
        </p:txBody>
      </p:sp>
      <p:sp>
        <p:nvSpPr>
          <p:cNvPr id="2062" name="Text Box 194"/>
          <p:cNvSpPr txBox="1">
            <a:spLocks noChangeArrowheads="1"/>
          </p:cNvSpPr>
          <p:nvPr/>
        </p:nvSpPr>
        <p:spPr bwMode="auto">
          <a:xfrm>
            <a:off x="2462213" y="2166938"/>
            <a:ext cx="928687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Doña Sebastiana E.  DA5s</a:t>
            </a:r>
          </a:p>
        </p:txBody>
      </p:sp>
      <p:sp>
        <p:nvSpPr>
          <p:cNvPr id="2063" name="Text Box 195"/>
          <p:cNvSpPr txBox="1">
            <a:spLocks noChangeArrowheads="1"/>
          </p:cNvSpPr>
          <p:nvPr/>
        </p:nvSpPr>
        <p:spPr bwMode="auto">
          <a:xfrm>
            <a:off x="2281238" y="1857375"/>
            <a:ext cx="928687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Doña Sebastiana W. D5s</a:t>
            </a:r>
          </a:p>
        </p:txBody>
      </p:sp>
      <p:sp>
        <p:nvSpPr>
          <p:cNvPr id="2064" name="Text Box 202"/>
          <p:cNvSpPr txBox="1">
            <a:spLocks noChangeArrowheads="1"/>
          </p:cNvSpPr>
          <p:nvPr/>
        </p:nvSpPr>
        <p:spPr bwMode="auto">
          <a:xfrm>
            <a:off x="4643438" y="2428875"/>
            <a:ext cx="571500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</a:t>
            </a:r>
            <a:r>
              <a:rPr lang="es-ES_tradnl" sz="600" dirty="0" err="1">
                <a:latin typeface="Arial" charset="0"/>
              </a:rPr>
              <a:t>Lenqui</a:t>
            </a:r>
            <a:r>
              <a:rPr lang="es-ES_tradnl" sz="600" dirty="0">
                <a:latin typeface="Arial" charset="0"/>
              </a:rPr>
              <a:t> </a:t>
            </a:r>
            <a:r>
              <a:rPr lang="es-ES_tradnl" sz="600" dirty="0" smtClean="0">
                <a:latin typeface="Arial" charset="0"/>
              </a:rPr>
              <a:t>D12s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2065" name="Text Box 204"/>
          <p:cNvSpPr txBox="1">
            <a:spLocks noChangeArrowheads="1"/>
          </p:cNvSpPr>
          <p:nvPr/>
        </p:nvSpPr>
        <p:spPr bwMode="auto">
          <a:xfrm>
            <a:off x="6572250" y="2786063"/>
            <a:ext cx="714375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Barranco D12s</a:t>
            </a:r>
          </a:p>
        </p:txBody>
      </p:sp>
      <p:sp>
        <p:nvSpPr>
          <p:cNvPr id="2066" name="Text Box 215"/>
          <p:cNvSpPr txBox="1">
            <a:spLocks noChangeArrowheads="1"/>
          </p:cNvSpPr>
          <p:nvPr/>
        </p:nvSpPr>
        <p:spPr bwMode="auto">
          <a:xfrm>
            <a:off x="571500" y="4572000"/>
            <a:ext cx="628650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Ahui DR5s</a:t>
            </a:r>
          </a:p>
        </p:txBody>
      </p:sp>
      <p:sp>
        <p:nvSpPr>
          <p:cNvPr id="2067" name="Text Box 219"/>
          <p:cNvSpPr txBox="1">
            <a:spLocks noChangeArrowheads="1"/>
          </p:cNvSpPr>
          <p:nvPr/>
        </p:nvSpPr>
        <p:spPr bwMode="auto">
          <a:xfrm>
            <a:off x="1714500" y="5357813"/>
            <a:ext cx="714375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Colorada  D5s</a:t>
            </a:r>
          </a:p>
        </p:txBody>
      </p:sp>
      <p:sp>
        <p:nvSpPr>
          <p:cNvPr id="2068" name="Text Box 222"/>
          <p:cNvSpPr txBox="1">
            <a:spLocks noChangeArrowheads="1"/>
          </p:cNvSpPr>
          <p:nvPr/>
        </p:nvSpPr>
        <p:spPr bwMode="auto">
          <a:xfrm>
            <a:off x="5286375" y="4071938"/>
            <a:ext cx="785813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San Gallan D10s</a:t>
            </a:r>
          </a:p>
        </p:txBody>
      </p:sp>
      <p:sp>
        <p:nvSpPr>
          <p:cNvPr id="2069" name="Text Box 230"/>
          <p:cNvSpPr txBox="1">
            <a:spLocks noChangeArrowheads="1"/>
          </p:cNvSpPr>
          <p:nvPr/>
        </p:nvSpPr>
        <p:spPr bwMode="auto">
          <a:xfrm>
            <a:off x="6357938" y="4929188"/>
            <a:ext cx="785812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Tres Cruces D15s</a:t>
            </a:r>
          </a:p>
        </p:txBody>
      </p:sp>
      <p:sp>
        <p:nvSpPr>
          <p:cNvPr id="2070" name="Text Box 236"/>
          <p:cNvSpPr txBox="1">
            <a:spLocks noChangeArrowheads="1"/>
          </p:cNvSpPr>
          <p:nvPr/>
        </p:nvSpPr>
        <p:spPr bwMode="auto">
          <a:xfrm>
            <a:off x="7286625" y="3143250"/>
            <a:ext cx="714375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Coronel DV3s</a:t>
            </a:r>
          </a:p>
        </p:txBody>
      </p:sp>
      <p:sp>
        <p:nvSpPr>
          <p:cNvPr id="2071" name="Text Box 269"/>
          <p:cNvSpPr txBox="1">
            <a:spLocks noChangeArrowheads="1"/>
          </p:cNvSpPr>
          <p:nvPr/>
        </p:nvSpPr>
        <p:spPr bwMode="auto">
          <a:xfrm>
            <a:off x="1714500" y="6162675"/>
            <a:ext cx="327977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1600">
                <a:latin typeface="Arial" charset="0"/>
              </a:rPr>
              <a:t>I S L A     C H I L O É </a:t>
            </a:r>
          </a:p>
        </p:txBody>
      </p:sp>
      <p:sp>
        <p:nvSpPr>
          <p:cNvPr id="2072" name="Line 279"/>
          <p:cNvSpPr>
            <a:spLocks noChangeShapeType="1"/>
          </p:cNvSpPr>
          <p:nvPr/>
        </p:nvSpPr>
        <p:spPr bwMode="auto">
          <a:xfrm>
            <a:off x="608013" y="2976563"/>
            <a:ext cx="457200" cy="4524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MX"/>
          </a:p>
        </p:txBody>
      </p:sp>
      <p:sp>
        <p:nvSpPr>
          <p:cNvPr id="2073" name="Text Box 220"/>
          <p:cNvSpPr txBox="1">
            <a:spLocks noChangeArrowheads="1"/>
          </p:cNvSpPr>
          <p:nvPr/>
        </p:nvSpPr>
        <p:spPr bwMode="auto">
          <a:xfrm>
            <a:off x="5786438" y="4572000"/>
            <a:ext cx="785812" cy="2857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Roca Remolinos                     GrDR(2+1)14s</a:t>
            </a:r>
          </a:p>
        </p:txBody>
      </p:sp>
      <p:sp>
        <p:nvSpPr>
          <p:cNvPr id="2074" name="Text Box 331"/>
          <p:cNvSpPr txBox="1">
            <a:spLocks noChangeArrowheads="1"/>
          </p:cNvSpPr>
          <p:nvPr/>
        </p:nvSpPr>
        <p:spPr bwMode="auto">
          <a:xfrm>
            <a:off x="3868738" y="2678113"/>
            <a:ext cx="857250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600">
                <a:latin typeface="Arial" charset="0"/>
                <a:cs typeface="Arial" charset="0"/>
              </a:rPr>
              <a:t>Rda.Carelmapu</a:t>
            </a:r>
          </a:p>
        </p:txBody>
      </p:sp>
      <p:sp>
        <p:nvSpPr>
          <p:cNvPr id="2075" name="Line 332"/>
          <p:cNvSpPr>
            <a:spLocks noChangeShapeType="1"/>
          </p:cNvSpPr>
          <p:nvPr/>
        </p:nvSpPr>
        <p:spPr bwMode="auto">
          <a:xfrm flipH="1">
            <a:off x="3714750" y="2571750"/>
            <a:ext cx="285750" cy="2143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MX"/>
          </a:p>
        </p:txBody>
      </p:sp>
      <p:cxnSp>
        <p:nvCxnSpPr>
          <p:cNvPr id="2076" name="202 Conector recto de flecha"/>
          <p:cNvCxnSpPr>
            <a:cxnSpLocks noChangeShapeType="1"/>
            <a:stCxn id="2063" idx="1"/>
          </p:cNvCxnSpPr>
          <p:nvPr/>
        </p:nvCxnSpPr>
        <p:spPr bwMode="auto">
          <a:xfrm rot="10800000" flipV="1">
            <a:off x="2106613" y="1995488"/>
            <a:ext cx="174625" cy="398462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77" name="204 Conector recto de flecha"/>
          <p:cNvCxnSpPr>
            <a:cxnSpLocks noChangeShapeType="1"/>
            <a:stCxn id="2062" idx="1"/>
          </p:cNvCxnSpPr>
          <p:nvPr/>
        </p:nvCxnSpPr>
        <p:spPr bwMode="auto">
          <a:xfrm rot="10800000" flipV="1">
            <a:off x="2320925" y="2305050"/>
            <a:ext cx="141288" cy="12382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78" name="207 Conector recto de flecha"/>
          <p:cNvCxnSpPr>
            <a:cxnSpLocks noChangeShapeType="1"/>
          </p:cNvCxnSpPr>
          <p:nvPr/>
        </p:nvCxnSpPr>
        <p:spPr bwMode="auto">
          <a:xfrm rot="5400000" flipH="1" flipV="1">
            <a:off x="538163" y="3390900"/>
            <a:ext cx="500062" cy="719138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79" name="210 Conector recto de flecha"/>
          <p:cNvCxnSpPr>
            <a:cxnSpLocks noChangeShapeType="1"/>
            <a:stCxn id="2067" idx="0"/>
          </p:cNvCxnSpPr>
          <p:nvPr/>
        </p:nvCxnSpPr>
        <p:spPr bwMode="auto">
          <a:xfrm rot="5400000" flipH="1" flipV="1">
            <a:off x="2019301" y="5162550"/>
            <a:ext cx="247650" cy="14287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80" name="212 Conector recto de flecha"/>
          <p:cNvCxnSpPr>
            <a:cxnSpLocks noChangeShapeType="1"/>
            <a:stCxn id="2068" idx="0"/>
          </p:cNvCxnSpPr>
          <p:nvPr/>
        </p:nvCxnSpPr>
        <p:spPr bwMode="auto">
          <a:xfrm rot="5400000" flipH="1" flipV="1">
            <a:off x="5909469" y="3694906"/>
            <a:ext cx="147638" cy="60642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81" name="214 Conector recto de flecha"/>
          <p:cNvCxnSpPr>
            <a:cxnSpLocks noChangeShapeType="1"/>
            <a:stCxn id="2073" idx="0"/>
          </p:cNvCxnSpPr>
          <p:nvPr/>
        </p:nvCxnSpPr>
        <p:spPr bwMode="auto">
          <a:xfrm rot="5400000" flipH="1" flipV="1">
            <a:off x="5983288" y="4054475"/>
            <a:ext cx="714375" cy="32067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82" name="223 Conector recto de flecha"/>
          <p:cNvCxnSpPr>
            <a:cxnSpLocks noChangeShapeType="1"/>
            <a:stCxn id="2069" idx="0"/>
          </p:cNvCxnSpPr>
          <p:nvPr/>
        </p:nvCxnSpPr>
        <p:spPr bwMode="auto">
          <a:xfrm rot="5400000" flipH="1" flipV="1">
            <a:off x="6769100" y="4411663"/>
            <a:ext cx="500063" cy="534987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83" name="225 Conector recto de flecha"/>
          <p:cNvCxnSpPr>
            <a:cxnSpLocks noChangeShapeType="1"/>
            <a:stCxn id="2066" idx="0"/>
          </p:cNvCxnSpPr>
          <p:nvPr/>
        </p:nvCxnSpPr>
        <p:spPr bwMode="auto">
          <a:xfrm rot="5400000" flipH="1" flipV="1">
            <a:off x="1019175" y="4162425"/>
            <a:ext cx="276225" cy="54292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grpSp>
        <p:nvGrpSpPr>
          <p:cNvPr id="2" name="226 Grupo"/>
          <p:cNvGrpSpPr>
            <a:grpSpLocks/>
          </p:cNvGrpSpPr>
          <p:nvPr/>
        </p:nvGrpSpPr>
        <p:grpSpPr bwMode="auto">
          <a:xfrm>
            <a:off x="2357438" y="3751263"/>
            <a:ext cx="1000125" cy="762000"/>
            <a:chOff x="3643311" y="4250541"/>
            <a:chExt cx="1000137" cy="761901"/>
          </a:xfrm>
        </p:grpSpPr>
        <p:sp>
          <p:nvSpPr>
            <p:cNvPr id="2447" name="Text Box 215"/>
            <p:cNvSpPr txBox="1">
              <a:spLocks noChangeArrowheads="1"/>
            </p:cNvSpPr>
            <p:nvPr/>
          </p:nvSpPr>
          <p:spPr bwMode="auto">
            <a:xfrm>
              <a:off x="3786187" y="4643243"/>
              <a:ext cx="857261" cy="369199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s-ES_tradnl" sz="600">
                  <a:latin typeface="Arial" charset="0"/>
                </a:rPr>
                <a:t>Banco Inglés GrD(9)15s                             Sñ Cardinal Weste</a:t>
              </a:r>
            </a:p>
          </p:txBody>
        </p:sp>
        <p:cxnSp>
          <p:nvCxnSpPr>
            <p:cNvPr id="2448" name="229 Conector recto de flecha"/>
            <p:cNvCxnSpPr>
              <a:cxnSpLocks noChangeShapeType="1"/>
              <a:stCxn id="2447" idx="0"/>
            </p:cNvCxnSpPr>
            <p:nvPr/>
          </p:nvCxnSpPr>
          <p:spPr bwMode="auto">
            <a:xfrm rot="16200000" flipV="1">
              <a:off x="3732715" y="4161137"/>
              <a:ext cx="392702" cy="571509"/>
            </a:xfrm>
            <a:prstGeom prst="straightConnector1">
              <a:avLst/>
            </a:prstGeom>
            <a:noFill/>
            <a:ln w="12700" algn="ctr">
              <a:solidFill>
                <a:schemeClr val="tx1"/>
              </a:solidFill>
              <a:round/>
              <a:headEnd/>
              <a:tailEnd type="triangle" w="med" len="med"/>
            </a:ln>
          </p:spPr>
        </p:cxnSp>
      </p:grpSp>
      <p:sp>
        <p:nvSpPr>
          <p:cNvPr id="2089" name="Text Box 191"/>
          <p:cNvSpPr txBox="1">
            <a:spLocks noChangeArrowheads="1"/>
          </p:cNvSpPr>
          <p:nvPr/>
        </p:nvSpPr>
        <p:spPr bwMode="auto">
          <a:xfrm>
            <a:off x="1571604" y="2714620"/>
            <a:ext cx="534987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700" b="1" dirty="0" err="1">
                <a:solidFill>
                  <a:srgbClr val="0070C0"/>
                </a:solidFill>
                <a:latin typeface="Arial" charset="0"/>
              </a:rPr>
              <a:t>Dc</a:t>
            </a:r>
            <a:r>
              <a:rPr lang="es-ES_tradnl" sz="700" b="1" dirty="0">
                <a:solidFill>
                  <a:srgbClr val="0070C0"/>
                </a:solidFill>
                <a:latin typeface="Arial" charset="0"/>
              </a:rPr>
              <a:t>: </a:t>
            </a:r>
            <a:r>
              <a:rPr lang="es-ES_tradnl" sz="700" b="1" dirty="0" smtClean="0">
                <a:solidFill>
                  <a:srgbClr val="0070C0"/>
                </a:solidFill>
                <a:latin typeface="Arial" charset="0"/>
              </a:rPr>
              <a:t>056°</a:t>
            </a:r>
            <a:endParaRPr lang="es-ES_tradnl" sz="600" b="1" dirty="0">
              <a:solidFill>
                <a:srgbClr val="0070C0"/>
              </a:solidFill>
              <a:latin typeface="Arial" charset="0"/>
            </a:endParaRPr>
          </a:p>
        </p:txBody>
      </p:sp>
      <p:cxnSp>
        <p:nvCxnSpPr>
          <p:cNvPr id="2090" name="243 Conector recto de flecha"/>
          <p:cNvCxnSpPr>
            <a:cxnSpLocks noChangeShapeType="1"/>
          </p:cNvCxnSpPr>
          <p:nvPr/>
        </p:nvCxnSpPr>
        <p:spPr bwMode="auto">
          <a:xfrm rot="16200000" flipH="1">
            <a:off x="1059657" y="3702843"/>
            <a:ext cx="1619250" cy="404813"/>
          </a:xfrm>
          <a:prstGeom prst="straightConnector1">
            <a:avLst/>
          </a:prstGeom>
          <a:noFill/>
          <a:ln w="12700" algn="ctr">
            <a:solidFill>
              <a:srgbClr val="0070C0"/>
            </a:solidFill>
            <a:prstDash val="dashDot"/>
            <a:round/>
            <a:headEnd/>
            <a:tailEnd type="triangle" w="med" len="med"/>
          </a:ln>
        </p:spPr>
      </p:cxnSp>
      <p:sp>
        <p:nvSpPr>
          <p:cNvPr id="168" name="167 Arco"/>
          <p:cNvSpPr/>
          <p:nvPr/>
        </p:nvSpPr>
        <p:spPr bwMode="auto">
          <a:xfrm rot="5104892">
            <a:off x="1450182" y="3609181"/>
            <a:ext cx="1200150" cy="1058863"/>
          </a:xfrm>
          <a:prstGeom prst="arc">
            <a:avLst>
              <a:gd name="adj1" fmla="val 19077652"/>
              <a:gd name="adj2" fmla="val 1197957"/>
            </a:avLst>
          </a:prstGeom>
          <a:noFill/>
          <a:ln w="9525" cap="flat" cmpd="sng" algn="ctr">
            <a:solidFill>
              <a:srgbClr val="0070C0"/>
            </a:solidFill>
            <a:prstDash val="dashDot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/>
          </a:p>
        </p:txBody>
      </p:sp>
      <p:sp>
        <p:nvSpPr>
          <p:cNvPr id="2092" name="Text Box 191"/>
          <p:cNvSpPr txBox="1">
            <a:spLocks noChangeArrowheads="1"/>
          </p:cNvSpPr>
          <p:nvPr/>
        </p:nvSpPr>
        <p:spPr bwMode="auto">
          <a:xfrm>
            <a:off x="1417638" y="3857625"/>
            <a:ext cx="534987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700" b="1" dirty="0" smtClean="0">
                <a:solidFill>
                  <a:srgbClr val="0070C0"/>
                </a:solidFill>
                <a:latin typeface="Arial" charset="0"/>
              </a:rPr>
              <a:t>5,28 </a:t>
            </a:r>
            <a:r>
              <a:rPr lang="es-ES_tradnl" sz="700" b="1" dirty="0">
                <a:solidFill>
                  <a:srgbClr val="0070C0"/>
                </a:solidFill>
                <a:latin typeface="Arial" charset="0"/>
              </a:rPr>
              <a:t>Mn</a:t>
            </a:r>
            <a:endParaRPr lang="es-ES_tradnl" sz="600" b="1" dirty="0">
              <a:solidFill>
                <a:srgbClr val="0070C0"/>
              </a:solidFill>
              <a:latin typeface="Arial" charset="0"/>
            </a:endParaRPr>
          </a:p>
        </p:txBody>
      </p:sp>
      <p:cxnSp>
        <p:nvCxnSpPr>
          <p:cNvPr id="2094" name="251 Conector recto de flecha"/>
          <p:cNvCxnSpPr>
            <a:cxnSpLocks noChangeShapeType="1"/>
          </p:cNvCxnSpPr>
          <p:nvPr/>
        </p:nvCxnSpPr>
        <p:spPr bwMode="auto">
          <a:xfrm flipV="1">
            <a:off x="3143250" y="2857496"/>
            <a:ext cx="285742" cy="142880"/>
          </a:xfrm>
          <a:prstGeom prst="straightConnector1">
            <a:avLst/>
          </a:prstGeom>
          <a:noFill/>
          <a:ln w="12700" algn="ctr">
            <a:solidFill>
              <a:srgbClr val="0070C0"/>
            </a:solidFill>
            <a:prstDash val="dashDot"/>
            <a:round/>
            <a:headEnd/>
            <a:tailEnd type="triangle" w="med" len="med"/>
          </a:ln>
        </p:spPr>
      </p:cxnSp>
      <p:cxnSp>
        <p:nvCxnSpPr>
          <p:cNvPr id="2095" name="254 Conector recto de flecha"/>
          <p:cNvCxnSpPr>
            <a:cxnSpLocks noChangeShapeType="1"/>
          </p:cNvCxnSpPr>
          <p:nvPr/>
        </p:nvCxnSpPr>
        <p:spPr bwMode="auto">
          <a:xfrm rot="5400000" flipH="1" flipV="1">
            <a:off x="4394994" y="3118644"/>
            <a:ext cx="344487" cy="85725"/>
          </a:xfrm>
          <a:prstGeom prst="straightConnector1">
            <a:avLst/>
          </a:prstGeom>
          <a:noFill/>
          <a:ln w="12700" algn="ctr">
            <a:solidFill>
              <a:srgbClr val="0070C0"/>
            </a:solidFill>
            <a:prstDash val="dash"/>
            <a:round/>
            <a:headEnd/>
            <a:tailEnd type="stealth" w="med" len="med"/>
          </a:ln>
        </p:spPr>
      </p:cxnSp>
      <p:sp>
        <p:nvSpPr>
          <p:cNvPr id="2096" name="Text Box 191"/>
          <p:cNvSpPr txBox="1">
            <a:spLocks noChangeArrowheads="1"/>
          </p:cNvSpPr>
          <p:nvPr/>
        </p:nvSpPr>
        <p:spPr bwMode="auto">
          <a:xfrm>
            <a:off x="2657475" y="2636912"/>
            <a:ext cx="534988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700" b="1" dirty="0" err="1">
                <a:solidFill>
                  <a:srgbClr val="0070C0"/>
                </a:solidFill>
                <a:latin typeface="Arial" charset="0"/>
              </a:rPr>
              <a:t>Dc</a:t>
            </a:r>
            <a:r>
              <a:rPr lang="es-ES_tradnl" sz="700" b="1" dirty="0">
                <a:solidFill>
                  <a:srgbClr val="0070C0"/>
                </a:solidFill>
                <a:latin typeface="Arial" charset="0"/>
              </a:rPr>
              <a:t>: </a:t>
            </a:r>
            <a:r>
              <a:rPr lang="es-ES_tradnl" sz="700" b="1" dirty="0" smtClean="0">
                <a:solidFill>
                  <a:srgbClr val="0070C0"/>
                </a:solidFill>
                <a:latin typeface="Arial" charset="0"/>
              </a:rPr>
              <a:t>322°</a:t>
            </a:r>
            <a:endParaRPr lang="es-ES_tradnl" sz="600" b="1" dirty="0">
              <a:solidFill>
                <a:srgbClr val="0070C0"/>
              </a:solidFill>
              <a:latin typeface="Arial" charset="0"/>
            </a:endParaRPr>
          </a:p>
        </p:txBody>
      </p:sp>
      <p:cxnSp>
        <p:nvCxnSpPr>
          <p:cNvPr id="2097" name="260 Conector recto de flecha"/>
          <p:cNvCxnSpPr>
            <a:cxnSpLocks noChangeShapeType="1"/>
            <a:stCxn id="2064" idx="2"/>
          </p:cNvCxnSpPr>
          <p:nvPr/>
        </p:nvCxnSpPr>
        <p:spPr bwMode="auto">
          <a:xfrm rot="5400000">
            <a:off x="4745833" y="2674143"/>
            <a:ext cx="152398" cy="214312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98" name="266 Conector recto de flecha"/>
          <p:cNvCxnSpPr>
            <a:cxnSpLocks noChangeShapeType="1"/>
            <a:stCxn id="2065" idx="2"/>
          </p:cNvCxnSpPr>
          <p:nvPr/>
        </p:nvCxnSpPr>
        <p:spPr bwMode="auto">
          <a:xfrm rot="16200000" flipH="1">
            <a:off x="6781801" y="3209925"/>
            <a:ext cx="366712" cy="71437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99" name="268 Conector recto de flecha"/>
          <p:cNvCxnSpPr>
            <a:cxnSpLocks noChangeShapeType="1"/>
            <a:stCxn id="2070" idx="2"/>
          </p:cNvCxnSpPr>
          <p:nvPr/>
        </p:nvCxnSpPr>
        <p:spPr bwMode="auto">
          <a:xfrm rot="5400000">
            <a:off x="7327106" y="3405982"/>
            <a:ext cx="303213" cy="330200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100" name="275 Conector recto de flecha"/>
          <p:cNvCxnSpPr>
            <a:cxnSpLocks noChangeShapeType="1"/>
            <a:endCxn id="2417" idx="3"/>
          </p:cNvCxnSpPr>
          <p:nvPr/>
        </p:nvCxnSpPr>
        <p:spPr bwMode="auto">
          <a:xfrm flipV="1">
            <a:off x="1682749" y="2739206"/>
            <a:ext cx="414339" cy="404045"/>
          </a:xfrm>
          <a:prstGeom prst="straightConnector1">
            <a:avLst/>
          </a:prstGeom>
          <a:noFill/>
          <a:ln w="12700" algn="ctr">
            <a:solidFill>
              <a:srgbClr val="0070C0"/>
            </a:solidFill>
            <a:prstDash val="dashDot"/>
            <a:round/>
            <a:headEnd/>
            <a:tailEnd type="triangle" w="med" len="med"/>
          </a:ln>
        </p:spPr>
      </p:cxnSp>
      <p:sp>
        <p:nvSpPr>
          <p:cNvPr id="186" name="185 Arco"/>
          <p:cNvSpPr/>
          <p:nvPr/>
        </p:nvSpPr>
        <p:spPr bwMode="auto">
          <a:xfrm rot="308453">
            <a:off x="2898167" y="2638379"/>
            <a:ext cx="572278" cy="694941"/>
          </a:xfrm>
          <a:prstGeom prst="arc">
            <a:avLst>
              <a:gd name="adj1" fmla="val 16323175"/>
              <a:gd name="adj2" fmla="val 185969"/>
            </a:avLst>
          </a:prstGeom>
          <a:noFill/>
          <a:ln w="12700" cap="flat" cmpd="sng" algn="ctr">
            <a:solidFill>
              <a:srgbClr val="0070C0"/>
            </a:solidFill>
            <a:prstDash val="dashDot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/>
          </a:p>
        </p:txBody>
      </p:sp>
      <p:cxnSp>
        <p:nvCxnSpPr>
          <p:cNvPr id="2102" name="280 Conector recto de flecha"/>
          <p:cNvCxnSpPr>
            <a:cxnSpLocks noChangeShapeType="1"/>
            <a:endCxn id="375" idx="2"/>
          </p:cNvCxnSpPr>
          <p:nvPr/>
        </p:nvCxnSpPr>
        <p:spPr bwMode="auto">
          <a:xfrm rot="10800000">
            <a:off x="2899049" y="2784715"/>
            <a:ext cx="244203" cy="230480"/>
          </a:xfrm>
          <a:prstGeom prst="straightConnector1">
            <a:avLst/>
          </a:prstGeom>
          <a:noFill/>
          <a:ln w="12700" algn="ctr">
            <a:solidFill>
              <a:srgbClr val="0070C0"/>
            </a:solidFill>
            <a:prstDash val="dash"/>
            <a:round/>
            <a:headEnd/>
            <a:tailEnd type="stealth" w="med" len="med"/>
          </a:ln>
        </p:spPr>
      </p:cxnSp>
      <p:sp>
        <p:nvSpPr>
          <p:cNvPr id="2103" name="Text Box 191"/>
          <p:cNvSpPr txBox="1">
            <a:spLocks noChangeArrowheads="1"/>
          </p:cNvSpPr>
          <p:nvPr/>
        </p:nvSpPr>
        <p:spPr bwMode="auto">
          <a:xfrm>
            <a:off x="4133850" y="3019425"/>
            <a:ext cx="534988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700" b="1" dirty="0" err="1">
                <a:solidFill>
                  <a:srgbClr val="0070C0"/>
                </a:solidFill>
                <a:latin typeface="Arial" charset="0"/>
              </a:rPr>
              <a:t>Dc</a:t>
            </a:r>
            <a:r>
              <a:rPr lang="es-ES_tradnl" sz="700" b="1" dirty="0">
                <a:solidFill>
                  <a:srgbClr val="0070C0"/>
                </a:solidFill>
                <a:latin typeface="Arial" charset="0"/>
              </a:rPr>
              <a:t>: </a:t>
            </a:r>
            <a:r>
              <a:rPr lang="es-ES_tradnl" sz="700" b="1" dirty="0" smtClean="0">
                <a:solidFill>
                  <a:srgbClr val="0070C0"/>
                </a:solidFill>
                <a:latin typeface="Arial" charset="0"/>
              </a:rPr>
              <a:t>011°</a:t>
            </a:r>
            <a:endParaRPr lang="es-ES_tradnl" sz="600" b="1" dirty="0">
              <a:solidFill>
                <a:srgbClr val="0070C0"/>
              </a:solidFill>
              <a:latin typeface="Arial" charset="0"/>
            </a:endParaRPr>
          </a:p>
        </p:txBody>
      </p:sp>
      <p:sp>
        <p:nvSpPr>
          <p:cNvPr id="2105" name="Line 294"/>
          <p:cNvSpPr>
            <a:spLocks noChangeShapeType="1"/>
          </p:cNvSpPr>
          <p:nvPr/>
        </p:nvSpPr>
        <p:spPr bwMode="auto">
          <a:xfrm rot="-10542813" flipH="1" flipV="1">
            <a:off x="1292168" y="2151648"/>
            <a:ext cx="234950" cy="177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MX"/>
          </a:p>
        </p:txBody>
      </p:sp>
      <p:sp>
        <p:nvSpPr>
          <p:cNvPr id="2106" name="Line 295"/>
          <p:cNvSpPr>
            <a:spLocks noChangeShapeType="1"/>
          </p:cNvSpPr>
          <p:nvPr/>
        </p:nvSpPr>
        <p:spPr bwMode="auto">
          <a:xfrm rot="10594017" flipH="1">
            <a:off x="2919226" y="3448054"/>
            <a:ext cx="223953" cy="4571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MX"/>
          </a:p>
        </p:txBody>
      </p:sp>
      <p:sp>
        <p:nvSpPr>
          <p:cNvPr id="2107" name="Line 295"/>
          <p:cNvSpPr>
            <a:spLocks noChangeShapeType="1"/>
          </p:cNvSpPr>
          <p:nvPr/>
        </p:nvSpPr>
        <p:spPr bwMode="auto">
          <a:xfrm rot="10594017" flipH="1" flipV="1">
            <a:off x="3717922" y="3720963"/>
            <a:ext cx="210809" cy="11245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MX"/>
          </a:p>
        </p:txBody>
      </p:sp>
      <p:sp>
        <p:nvSpPr>
          <p:cNvPr id="2108" name="Line 295"/>
          <p:cNvSpPr>
            <a:spLocks noChangeShapeType="1"/>
          </p:cNvSpPr>
          <p:nvPr/>
        </p:nvSpPr>
        <p:spPr bwMode="auto">
          <a:xfrm rot="10594017" flipH="1" flipV="1">
            <a:off x="5859390" y="2592981"/>
            <a:ext cx="282742" cy="5872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MX"/>
          </a:p>
        </p:txBody>
      </p:sp>
      <p:sp>
        <p:nvSpPr>
          <p:cNvPr id="225" name="224 CuadroTexto"/>
          <p:cNvSpPr txBox="1"/>
          <p:nvPr/>
        </p:nvSpPr>
        <p:spPr>
          <a:xfrm>
            <a:off x="6786563" y="214313"/>
            <a:ext cx="2219325" cy="9239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Canal Chacao W-E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Carta n° 7210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Bridge Manager</a:t>
            </a:r>
            <a:endParaRPr lang="es-CL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43" name="242 Elipse"/>
          <p:cNvSpPr/>
          <p:nvPr/>
        </p:nvSpPr>
        <p:spPr bwMode="auto">
          <a:xfrm>
            <a:off x="3175000" y="2963863"/>
            <a:ext cx="71438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244" name="243 Elipse"/>
          <p:cNvSpPr/>
          <p:nvPr/>
        </p:nvSpPr>
        <p:spPr bwMode="auto">
          <a:xfrm>
            <a:off x="1679575" y="3111500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grpSp>
        <p:nvGrpSpPr>
          <p:cNvPr id="3" name="307 Grupo"/>
          <p:cNvGrpSpPr>
            <a:grpSpLocks/>
          </p:cNvGrpSpPr>
          <p:nvPr/>
        </p:nvGrpSpPr>
        <p:grpSpPr bwMode="auto">
          <a:xfrm>
            <a:off x="142844" y="1571615"/>
            <a:ext cx="8786845" cy="3500447"/>
            <a:chOff x="143629" y="1571062"/>
            <a:chExt cx="8786089" cy="3501012"/>
          </a:xfrm>
        </p:grpSpPr>
        <p:cxnSp>
          <p:nvCxnSpPr>
            <p:cNvPr id="2440" name="237 Conector recto"/>
            <p:cNvCxnSpPr>
              <a:cxnSpLocks noChangeShapeType="1"/>
            </p:cNvCxnSpPr>
            <p:nvPr/>
          </p:nvCxnSpPr>
          <p:spPr bwMode="auto">
            <a:xfrm rot="16200000" flipH="1">
              <a:off x="137118" y="1577573"/>
              <a:ext cx="1583873" cy="1570851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441" name="239 Conector recto"/>
            <p:cNvCxnSpPr>
              <a:cxnSpLocks noChangeShapeType="1"/>
            </p:cNvCxnSpPr>
            <p:nvPr/>
          </p:nvCxnSpPr>
          <p:spPr bwMode="auto">
            <a:xfrm flipV="1">
              <a:off x="1714480" y="3000372"/>
              <a:ext cx="1500198" cy="154564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442" name="293 Conector recto"/>
            <p:cNvCxnSpPr>
              <a:cxnSpLocks noChangeShapeType="1"/>
            </p:cNvCxnSpPr>
            <p:nvPr/>
          </p:nvCxnSpPr>
          <p:spPr bwMode="auto">
            <a:xfrm>
              <a:off x="3214678" y="3000372"/>
              <a:ext cx="1357322" cy="35719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443" name="298 Conector recto"/>
            <p:cNvCxnSpPr>
              <a:cxnSpLocks noChangeShapeType="1"/>
            </p:cNvCxnSpPr>
            <p:nvPr/>
          </p:nvCxnSpPr>
          <p:spPr bwMode="auto">
            <a:xfrm>
              <a:off x="6600880" y="3690668"/>
              <a:ext cx="2328838" cy="1381406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</p:grpSp>
      <p:cxnSp>
        <p:nvCxnSpPr>
          <p:cNvPr id="2117" name="309 Conector recto"/>
          <p:cNvCxnSpPr>
            <a:cxnSpLocks noChangeShapeType="1"/>
          </p:cNvCxnSpPr>
          <p:nvPr/>
        </p:nvCxnSpPr>
        <p:spPr bwMode="auto">
          <a:xfrm flipV="1">
            <a:off x="2071688" y="2857500"/>
            <a:ext cx="642937" cy="7143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2118" name="Text Box 197"/>
          <p:cNvSpPr txBox="1">
            <a:spLocks noChangeArrowheads="1"/>
          </p:cNvSpPr>
          <p:nvPr/>
        </p:nvSpPr>
        <p:spPr bwMode="auto">
          <a:xfrm>
            <a:off x="3643313" y="2357438"/>
            <a:ext cx="714375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Bajo Colo-Colo  DV5s</a:t>
            </a:r>
          </a:p>
        </p:txBody>
      </p:sp>
      <p:cxnSp>
        <p:nvCxnSpPr>
          <p:cNvPr id="2119" name="315 Conector recto"/>
          <p:cNvCxnSpPr>
            <a:cxnSpLocks noChangeShapeType="1"/>
          </p:cNvCxnSpPr>
          <p:nvPr/>
        </p:nvCxnSpPr>
        <p:spPr bwMode="auto">
          <a:xfrm flipV="1">
            <a:off x="1643047" y="3065463"/>
            <a:ext cx="642937" cy="71437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sysDash"/>
            <a:round/>
            <a:headEnd/>
            <a:tailEnd/>
          </a:ln>
        </p:spPr>
      </p:cxnSp>
      <p:sp>
        <p:nvSpPr>
          <p:cNvPr id="2121" name="Text Box 183"/>
          <p:cNvSpPr txBox="1">
            <a:spLocks noChangeArrowheads="1"/>
          </p:cNvSpPr>
          <p:nvPr/>
        </p:nvSpPr>
        <p:spPr bwMode="auto">
          <a:xfrm>
            <a:off x="1163618" y="3100387"/>
            <a:ext cx="693738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 err="1" smtClean="0">
                <a:solidFill>
                  <a:srgbClr val="0070C0"/>
                </a:solidFill>
                <a:latin typeface="Arial" charset="0"/>
              </a:rPr>
              <a:t>Pc</a:t>
            </a:r>
            <a:r>
              <a:rPr lang="es-ES_tradnl" sz="600" b="1" dirty="0" smtClean="0">
                <a:solidFill>
                  <a:srgbClr val="0070C0"/>
                </a:solidFill>
                <a:latin typeface="Arial" charset="0"/>
              </a:rPr>
              <a:t> 1,05`</a:t>
            </a:r>
            <a:endParaRPr lang="es-ES_tradnl" sz="600" b="1" dirty="0">
              <a:solidFill>
                <a:srgbClr val="0070C0"/>
              </a:solidFill>
              <a:latin typeface="Arial" charset="0"/>
            </a:endParaRPr>
          </a:p>
        </p:txBody>
      </p:sp>
      <p:sp>
        <p:nvSpPr>
          <p:cNvPr id="2122" name="Text Box 98"/>
          <p:cNvSpPr txBox="1">
            <a:spLocks noChangeArrowheads="1"/>
          </p:cNvSpPr>
          <p:nvPr/>
        </p:nvSpPr>
        <p:spPr bwMode="auto">
          <a:xfrm>
            <a:off x="2143125" y="2897188"/>
            <a:ext cx="5302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7,8 c</a:t>
            </a:r>
          </a:p>
        </p:txBody>
      </p:sp>
      <p:sp>
        <p:nvSpPr>
          <p:cNvPr id="2123" name="Text Box 205"/>
          <p:cNvSpPr txBox="1">
            <a:spLocks noChangeArrowheads="1"/>
          </p:cNvSpPr>
          <p:nvPr/>
        </p:nvSpPr>
        <p:spPr bwMode="auto">
          <a:xfrm>
            <a:off x="142875" y="3786188"/>
            <a:ext cx="857250" cy="50783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Corona           D10s                          </a:t>
            </a:r>
            <a:r>
              <a:rPr lang="es-ES_tradnl" sz="600" dirty="0" err="1">
                <a:latin typeface="Arial" charset="0"/>
              </a:rPr>
              <a:t>Sñ</a:t>
            </a:r>
            <a:r>
              <a:rPr lang="es-ES_tradnl" sz="600" dirty="0">
                <a:latin typeface="Arial" charset="0"/>
              </a:rPr>
              <a:t> </a:t>
            </a:r>
            <a:r>
              <a:rPr lang="es-ES_tradnl" sz="600" dirty="0" smtClean="0">
                <a:latin typeface="Arial" charset="0"/>
              </a:rPr>
              <a:t>Niebla(2)30s</a:t>
            </a:r>
          </a:p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RACON “o”</a:t>
            </a:r>
            <a:endParaRPr lang="es-ES_tradnl" sz="600" dirty="0">
              <a:latin typeface="Arial" charset="0"/>
            </a:endParaRPr>
          </a:p>
        </p:txBody>
      </p:sp>
      <p:cxnSp>
        <p:nvCxnSpPr>
          <p:cNvPr id="2124" name="348 Conector recto"/>
          <p:cNvCxnSpPr>
            <a:cxnSpLocks noChangeShapeType="1"/>
          </p:cNvCxnSpPr>
          <p:nvPr/>
        </p:nvCxnSpPr>
        <p:spPr bwMode="auto">
          <a:xfrm>
            <a:off x="4572000" y="3357563"/>
            <a:ext cx="2028825" cy="33337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397" name="396 Elipse"/>
          <p:cNvSpPr/>
          <p:nvPr/>
        </p:nvSpPr>
        <p:spPr bwMode="auto">
          <a:xfrm>
            <a:off x="4543425" y="3319463"/>
            <a:ext cx="71438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cxnSp>
        <p:nvCxnSpPr>
          <p:cNvPr id="2126" name="251 Conector recto de flecha"/>
          <p:cNvCxnSpPr>
            <a:cxnSpLocks noChangeShapeType="1"/>
          </p:cNvCxnSpPr>
          <p:nvPr/>
        </p:nvCxnSpPr>
        <p:spPr bwMode="auto">
          <a:xfrm rot="16200000" flipH="1">
            <a:off x="4362451" y="3505200"/>
            <a:ext cx="723900" cy="409575"/>
          </a:xfrm>
          <a:prstGeom prst="straightConnector1">
            <a:avLst/>
          </a:prstGeom>
          <a:noFill/>
          <a:ln w="12700" algn="ctr">
            <a:solidFill>
              <a:srgbClr val="0070C0"/>
            </a:solidFill>
            <a:prstDash val="dashDot"/>
            <a:round/>
            <a:headEnd/>
            <a:tailEnd type="triangle" w="med" len="med"/>
          </a:ln>
        </p:spPr>
      </p:cxnSp>
      <p:sp>
        <p:nvSpPr>
          <p:cNvPr id="402" name="401 Arco"/>
          <p:cNvSpPr/>
          <p:nvPr/>
        </p:nvSpPr>
        <p:spPr bwMode="auto">
          <a:xfrm rot="4992767">
            <a:off x="4413250" y="3300413"/>
            <a:ext cx="774700" cy="825500"/>
          </a:xfrm>
          <a:prstGeom prst="arc">
            <a:avLst>
              <a:gd name="adj1" fmla="val 16323175"/>
              <a:gd name="adj2" fmla="val 185969"/>
            </a:avLst>
          </a:prstGeom>
          <a:noFill/>
          <a:ln w="12700" cap="flat" cmpd="sng" algn="ctr">
            <a:solidFill>
              <a:srgbClr val="0070C0"/>
            </a:solidFill>
            <a:prstDash val="dashDot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/>
          </a:p>
        </p:txBody>
      </p:sp>
      <p:sp>
        <p:nvSpPr>
          <p:cNvPr id="2128" name="Text Box 191"/>
          <p:cNvSpPr txBox="1">
            <a:spLocks noChangeArrowheads="1"/>
          </p:cNvSpPr>
          <p:nvPr/>
        </p:nvSpPr>
        <p:spPr bwMode="auto">
          <a:xfrm>
            <a:off x="4657725" y="3621088"/>
            <a:ext cx="534988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700" b="1" dirty="0" smtClean="0">
                <a:solidFill>
                  <a:srgbClr val="0070C0"/>
                </a:solidFill>
                <a:latin typeface="Arial" charset="0"/>
              </a:rPr>
              <a:t>2,76 </a:t>
            </a:r>
            <a:r>
              <a:rPr lang="es-ES_tradnl" sz="700" b="1" dirty="0">
                <a:solidFill>
                  <a:srgbClr val="0070C0"/>
                </a:solidFill>
                <a:latin typeface="Arial" charset="0"/>
              </a:rPr>
              <a:t>Mn</a:t>
            </a:r>
            <a:endParaRPr lang="es-ES_tradnl" sz="600" b="1" dirty="0">
              <a:solidFill>
                <a:srgbClr val="0070C0"/>
              </a:solidFill>
              <a:latin typeface="Arial" charset="0"/>
            </a:endParaRPr>
          </a:p>
        </p:txBody>
      </p:sp>
      <p:sp>
        <p:nvSpPr>
          <p:cNvPr id="2129" name="Line 295"/>
          <p:cNvSpPr>
            <a:spLocks noChangeShapeType="1"/>
          </p:cNvSpPr>
          <p:nvPr/>
        </p:nvSpPr>
        <p:spPr bwMode="auto">
          <a:xfrm rot="10594017" flipH="1" flipV="1">
            <a:off x="7527925" y="5173663"/>
            <a:ext cx="466725" cy="3286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MX"/>
          </a:p>
        </p:txBody>
      </p:sp>
      <p:sp>
        <p:nvSpPr>
          <p:cNvPr id="413" name="412 Arco"/>
          <p:cNvSpPr/>
          <p:nvPr/>
        </p:nvSpPr>
        <p:spPr bwMode="auto">
          <a:xfrm rot="1020077">
            <a:off x="6088447" y="3456853"/>
            <a:ext cx="721267" cy="438193"/>
          </a:xfrm>
          <a:prstGeom prst="arc">
            <a:avLst>
              <a:gd name="adj1" fmla="val 16323175"/>
              <a:gd name="adj2" fmla="val 185969"/>
            </a:avLst>
          </a:prstGeom>
          <a:noFill/>
          <a:ln w="12700" cap="flat" cmpd="sng" algn="ctr">
            <a:solidFill>
              <a:srgbClr val="0070C0"/>
            </a:solidFill>
            <a:prstDash val="dashDot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/>
          </a:p>
        </p:txBody>
      </p:sp>
      <p:cxnSp>
        <p:nvCxnSpPr>
          <p:cNvPr id="2131" name="251 Conector recto de flecha"/>
          <p:cNvCxnSpPr>
            <a:cxnSpLocks noChangeShapeType="1"/>
            <a:endCxn id="2132" idx="2"/>
          </p:cNvCxnSpPr>
          <p:nvPr/>
        </p:nvCxnSpPr>
        <p:spPr bwMode="auto">
          <a:xfrm rot="5400000" flipH="1" flipV="1">
            <a:off x="6483983" y="3588470"/>
            <a:ext cx="182568" cy="57941"/>
          </a:xfrm>
          <a:prstGeom prst="straightConnector1">
            <a:avLst/>
          </a:prstGeom>
          <a:noFill/>
          <a:ln w="12700" algn="ctr">
            <a:solidFill>
              <a:srgbClr val="0070C0"/>
            </a:solidFill>
            <a:prstDash val="dashDot"/>
            <a:round/>
            <a:headEnd/>
            <a:tailEnd type="triangle" w="med" len="med"/>
          </a:ln>
        </p:spPr>
      </p:cxnSp>
      <p:sp>
        <p:nvSpPr>
          <p:cNvPr id="2132" name="Text Box 191"/>
          <p:cNvSpPr txBox="1">
            <a:spLocks noChangeArrowheads="1"/>
          </p:cNvSpPr>
          <p:nvPr/>
        </p:nvSpPr>
        <p:spPr bwMode="auto">
          <a:xfrm>
            <a:off x="6336744" y="3327718"/>
            <a:ext cx="534988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700" b="1" dirty="0" smtClean="0">
                <a:solidFill>
                  <a:srgbClr val="0070C0"/>
                </a:solidFill>
                <a:latin typeface="Arial" charset="0"/>
              </a:rPr>
              <a:t>4,7c</a:t>
            </a:r>
            <a:endParaRPr lang="es-ES_tradnl" sz="600" b="1" dirty="0">
              <a:solidFill>
                <a:srgbClr val="0070C0"/>
              </a:solidFill>
              <a:latin typeface="Arial" charset="0"/>
            </a:endParaRPr>
          </a:p>
        </p:txBody>
      </p:sp>
      <p:sp>
        <p:nvSpPr>
          <p:cNvPr id="2133" name="Text Box 191"/>
          <p:cNvSpPr txBox="1">
            <a:spLocks noChangeArrowheads="1"/>
          </p:cNvSpPr>
          <p:nvPr/>
        </p:nvSpPr>
        <p:spPr bwMode="auto">
          <a:xfrm>
            <a:off x="6384772" y="3842760"/>
            <a:ext cx="534987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700" b="1" dirty="0" err="1">
                <a:solidFill>
                  <a:srgbClr val="0070C0"/>
                </a:solidFill>
                <a:latin typeface="Arial" charset="0"/>
              </a:rPr>
              <a:t>Dc</a:t>
            </a:r>
            <a:r>
              <a:rPr lang="es-ES_tradnl" sz="700" b="1" dirty="0">
                <a:solidFill>
                  <a:srgbClr val="0070C0"/>
                </a:solidFill>
                <a:latin typeface="Arial" charset="0"/>
              </a:rPr>
              <a:t>: </a:t>
            </a:r>
            <a:r>
              <a:rPr lang="es-ES_tradnl" sz="700" b="1" dirty="0" smtClean="0">
                <a:solidFill>
                  <a:srgbClr val="0070C0"/>
                </a:solidFill>
                <a:latin typeface="Arial" charset="0"/>
              </a:rPr>
              <a:t>187°</a:t>
            </a:r>
            <a:endParaRPr lang="es-ES_tradnl" sz="600" b="1" dirty="0">
              <a:solidFill>
                <a:srgbClr val="0070C0"/>
              </a:solidFill>
              <a:latin typeface="Arial" charset="0"/>
            </a:endParaRPr>
          </a:p>
        </p:txBody>
      </p:sp>
      <p:grpSp>
        <p:nvGrpSpPr>
          <p:cNvPr id="4" name="429 Grupo"/>
          <p:cNvGrpSpPr>
            <a:grpSpLocks/>
          </p:cNvGrpSpPr>
          <p:nvPr/>
        </p:nvGrpSpPr>
        <p:grpSpPr bwMode="auto">
          <a:xfrm>
            <a:off x="8850313" y="4981575"/>
            <a:ext cx="117475" cy="166688"/>
            <a:chOff x="8850518" y="5000636"/>
            <a:chExt cx="117288" cy="166684"/>
          </a:xfrm>
        </p:grpSpPr>
        <p:cxnSp>
          <p:nvCxnSpPr>
            <p:cNvPr id="2437" name="425 Conector recto"/>
            <p:cNvCxnSpPr>
              <a:cxnSpLocks noChangeShapeType="1"/>
            </p:cNvCxnSpPr>
            <p:nvPr/>
          </p:nvCxnSpPr>
          <p:spPr bwMode="auto">
            <a:xfrm rot="5400000">
              <a:off x="8818680" y="5032474"/>
              <a:ext cx="142876" cy="7920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438" name="428 Conector recto"/>
            <p:cNvCxnSpPr>
              <a:cxnSpLocks noChangeShapeType="1"/>
            </p:cNvCxnSpPr>
            <p:nvPr/>
          </p:nvCxnSpPr>
          <p:spPr bwMode="auto">
            <a:xfrm rot="5400000">
              <a:off x="8856768" y="5056282"/>
              <a:ext cx="142876" cy="7920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</p:grpSp>
      <p:cxnSp>
        <p:nvCxnSpPr>
          <p:cNvPr id="2135" name="430 Conector recto"/>
          <p:cNvCxnSpPr>
            <a:cxnSpLocks noChangeShapeType="1"/>
          </p:cNvCxnSpPr>
          <p:nvPr/>
        </p:nvCxnSpPr>
        <p:spPr bwMode="auto">
          <a:xfrm>
            <a:off x="2997200" y="2973388"/>
            <a:ext cx="431800" cy="10795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sysDash"/>
            <a:round/>
            <a:headEnd/>
            <a:tailEnd/>
          </a:ln>
        </p:spPr>
      </p:cxnSp>
      <p:sp>
        <p:nvSpPr>
          <p:cNvPr id="2136" name="Text Box 183"/>
          <p:cNvSpPr txBox="1">
            <a:spLocks noChangeArrowheads="1"/>
          </p:cNvSpPr>
          <p:nvPr/>
        </p:nvSpPr>
        <p:spPr bwMode="auto">
          <a:xfrm>
            <a:off x="2500313" y="2857500"/>
            <a:ext cx="69373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 err="1" smtClean="0">
                <a:solidFill>
                  <a:srgbClr val="0070C0"/>
                </a:solidFill>
                <a:latin typeface="Arial" charset="0"/>
              </a:rPr>
              <a:t>Pc</a:t>
            </a:r>
            <a:r>
              <a:rPr lang="es-ES_tradnl" sz="600" b="1" dirty="0" smtClean="0">
                <a:solidFill>
                  <a:srgbClr val="0070C0"/>
                </a:solidFill>
                <a:latin typeface="Arial" charset="0"/>
              </a:rPr>
              <a:t> 6,4c </a:t>
            </a:r>
            <a:endParaRPr lang="es-ES_tradnl" sz="600" b="1" dirty="0">
              <a:solidFill>
                <a:srgbClr val="0070C0"/>
              </a:solidFill>
              <a:latin typeface="Arial" charset="0"/>
            </a:endParaRPr>
          </a:p>
        </p:txBody>
      </p:sp>
      <p:cxnSp>
        <p:nvCxnSpPr>
          <p:cNvPr id="2137" name="432 Conector recto"/>
          <p:cNvCxnSpPr>
            <a:cxnSpLocks noChangeShapeType="1"/>
          </p:cNvCxnSpPr>
          <p:nvPr/>
        </p:nvCxnSpPr>
        <p:spPr bwMode="auto">
          <a:xfrm>
            <a:off x="3425820" y="2928934"/>
            <a:ext cx="431800" cy="10795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2138" name="Text Box 98"/>
          <p:cNvSpPr txBox="1">
            <a:spLocks noChangeArrowheads="1"/>
          </p:cNvSpPr>
          <p:nvPr/>
        </p:nvSpPr>
        <p:spPr bwMode="auto">
          <a:xfrm>
            <a:off x="3541709" y="3000372"/>
            <a:ext cx="5302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5,9 </a:t>
            </a:r>
            <a:r>
              <a:rPr lang="es-ES_tradnl" sz="600" dirty="0">
                <a:latin typeface="Arial" charset="0"/>
              </a:rPr>
              <a:t>c</a:t>
            </a:r>
          </a:p>
        </p:txBody>
      </p:sp>
      <p:cxnSp>
        <p:nvCxnSpPr>
          <p:cNvPr id="2139" name="434 Conector recto"/>
          <p:cNvCxnSpPr>
            <a:cxnSpLocks noChangeShapeType="1"/>
          </p:cNvCxnSpPr>
          <p:nvPr/>
        </p:nvCxnSpPr>
        <p:spPr bwMode="auto">
          <a:xfrm>
            <a:off x="4286250" y="3786188"/>
            <a:ext cx="468313" cy="71437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2140" name="436 Conector recto"/>
          <p:cNvCxnSpPr>
            <a:cxnSpLocks noChangeShapeType="1"/>
          </p:cNvCxnSpPr>
          <p:nvPr/>
        </p:nvCxnSpPr>
        <p:spPr bwMode="auto">
          <a:xfrm>
            <a:off x="4334826" y="3310698"/>
            <a:ext cx="468312" cy="71437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sysDash"/>
            <a:round/>
            <a:headEnd/>
            <a:tailEnd/>
          </a:ln>
        </p:spPr>
      </p:cxnSp>
      <p:sp>
        <p:nvSpPr>
          <p:cNvPr id="2141" name="Text Box 183"/>
          <p:cNvSpPr txBox="1">
            <a:spLocks noChangeArrowheads="1"/>
          </p:cNvSpPr>
          <p:nvPr/>
        </p:nvSpPr>
        <p:spPr bwMode="auto">
          <a:xfrm>
            <a:off x="3974274" y="3272282"/>
            <a:ext cx="69373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 err="1">
                <a:solidFill>
                  <a:srgbClr val="0070C0"/>
                </a:solidFill>
                <a:latin typeface="Arial" charset="0"/>
              </a:rPr>
              <a:t>Pc</a:t>
            </a:r>
            <a:r>
              <a:rPr lang="es-ES_tradnl" sz="600" b="1" dirty="0">
                <a:solidFill>
                  <a:srgbClr val="0070C0"/>
                </a:solidFill>
                <a:latin typeface="Arial" charset="0"/>
              </a:rPr>
              <a:t> </a:t>
            </a:r>
            <a:r>
              <a:rPr lang="es-ES_tradnl" sz="600" b="1" dirty="0" smtClean="0">
                <a:solidFill>
                  <a:srgbClr val="0070C0"/>
                </a:solidFill>
                <a:latin typeface="Arial" charset="0"/>
              </a:rPr>
              <a:t>1,0 </a:t>
            </a:r>
            <a:r>
              <a:rPr lang="es-ES_tradnl" sz="600" b="1" dirty="0">
                <a:solidFill>
                  <a:srgbClr val="0070C0"/>
                </a:solidFill>
                <a:latin typeface="Arial" charset="0"/>
              </a:rPr>
              <a:t>Mn </a:t>
            </a:r>
          </a:p>
        </p:txBody>
      </p:sp>
      <p:sp>
        <p:nvSpPr>
          <p:cNvPr id="2142" name="Text Box 98"/>
          <p:cNvSpPr txBox="1">
            <a:spLocks noChangeArrowheads="1"/>
          </p:cNvSpPr>
          <p:nvPr/>
        </p:nvSpPr>
        <p:spPr bwMode="auto">
          <a:xfrm>
            <a:off x="4184650" y="3502025"/>
            <a:ext cx="5302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1,32 </a:t>
            </a:r>
            <a:r>
              <a:rPr lang="es-ES_tradnl" sz="600" dirty="0">
                <a:latin typeface="Arial" charset="0"/>
              </a:rPr>
              <a:t>Mn</a:t>
            </a:r>
          </a:p>
        </p:txBody>
      </p:sp>
      <p:cxnSp>
        <p:nvCxnSpPr>
          <p:cNvPr id="2143" name="439 Conector recto"/>
          <p:cNvCxnSpPr>
            <a:cxnSpLocks noChangeShapeType="1"/>
          </p:cNvCxnSpPr>
          <p:nvPr/>
        </p:nvCxnSpPr>
        <p:spPr bwMode="auto">
          <a:xfrm>
            <a:off x="4967288" y="3167063"/>
            <a:ext cx="468312" cy="71437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2144" name="Text Box 98"/>
          <p:cNvSpPr txBox="1">
            <a:spLocks noChangeArrowheads="1"/>
          </p:cNvSpPr>
          <p:nvPr/>
        </p:nvSpPr>
        <p:spPr bwMode="auto">
          <a:xfrm>
            <a:off x="4919663" y="3228975"/>
            <a:ext cx="5302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9,8 c</a:t>
            </a:r>
          </a:p>
        </p:txBody>
      </p:sp>
      <p:sp>
        <p:nvSpPr>
          <p:cNvPr id="2145" name="Text Box 98"/>
          <p:cNvSpPr txBox="1">
            <a:spLocks noChangeArrowheads="1"/>
          </p:cNvSpPr>
          <p:nvPr/>
        </p:nvSpPr>
        <p:spPr bwMode="auto">
          <a:xfrm>
            <a:off x="5162550" y="3624263"/>
            <a:ext cx="5302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1,12 </a:t>
            </a:r>
            <a:r>
              <a:rPr lang="es-ES_tradnl" sz="600" dirty="0">
                <a:latin typeface="Arial" charset="0"/>
              </a:rPr>
              <a:t>Mn</a:t>
            </a:r>
          </a:p>
        </p:txBody>
      </p:sp>
      <p:cxnSp>
        <p:nvCxnSpPr>
          <p:cNvPr id="2146" name="442 Conector recto"/>
          <p:cNvCxnSpPr>
            <a:cxnSpLocks noChangeShapeType="1"/>
          </p:cNvCxnSpPr>
          <p:nvPr/>
        </p:nvCxnSpPr>
        <p:spPr bwMode="auto">
          <a:xfrm>
            <a:off x="5100638" y="3881438"/>
            <a:ext cx="468312" cy="71437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2147" name="443 Conector recto"/>
          <p:cNvCxnSpPr>
            <a:cxnSpLocks noChangeShapeType="1"/>
          </p:cNvCxnSpPr>
          <p:nvPr/>
        </p:nvCxnSpPr>
        <p:spPr bwMode="auto">
          <a:xfrm>
            <a:off x="5591175" y="3752850"/>
            <a:ext cx="252413" cy="36513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2148" name="Text Box 98"/>
          <p:cNvSpPr txBox="1">
            <a:spLocks noChangeArrowheads="1"/>
          </p:cNvSpPr>
          <p:nvPr/>
        </p:nvSpPr>
        <p:spPr bwMode="auto">
          <a:xfrm>
            <a:off x="5481638" y="3571875"/>
            <a:ext cx="5302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6.2 </a:t>
            </a:r>
            <a:r>
              <a:rPr lang="es-ES_tradnl" sz="600" dirty="0">
                <a:latin typeface="Arial" charset="0"/>
              </a:rPr>
              <a:t>c</a:t>
            </a:r>
          </a:p>
        </p:txBody>
      </p:sp>
      <p:sp>
        <p:nvSpPr>
          <p:cNvPr id="2149" name="Text Box 98"/>
          <p:cNvSpPr txBox="1">
            <a:spLocks noChangeArrowheads="1"/>
          </p:cNvSpPr>
          <p:nvPr/>
        </p:nvSpPr>
        <p:spPr bwMode="auto">
          <a:xfrm>
            <a:off x="5429250" y="3305175"/>
            <a:ext cx="5302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1 Mn</a:t>
            </a:r>
          </a:p>
        </p:txBody>
      </p:sp>
      <p:cxnSp>
        <p:nvCxnSpPr>
          <p:cNvPr id="2150" name="446 Conector recto"/>
          <p:cNvCxnSpPr>
            <a:cxnSpLocks noChangeShapeType="1"/>
          </p:cNvCxnSpPr>
          <p:nvPr/>
        </p:nvCxnSpPr>
        <p:spPr bwMode="auto">
          <a:xfrm>
            <a:off x="5586413" y="3262313"/>
            <a:ext cx="252412" cy="36512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2151" name="447 Conector recto"/>
          <p:cNvCxnSpPr>
            <a:cxnSpLocks noChangeShapeType="1"/>
          </p:cNvCxnSpPr>
          <p:nvPr/>
        </p:nvCxnSpPr>
        <p:spPr bwMode="auto">
          <a:xfrm>
            <a:off x="6386513" y="3595688"/>
            <a:ext cx="287337" cy="179387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sysDash"/>
            <a:round/>
            <a:headEnd/>
            <a:tailEnd/>
          </a:ln>
        </p:spPr>
      </p:cxnSp>
      <p:cxnSp>
        <p:nvCxnSpPr>
          <p:cNvPr id="2152" name="297 Conector recto de flecha"/>
          <p:cNvCxnSpPr>
            <a:cxnSpLocks noChangeShapeType="1"/>
          </p:cNvCxnSpPr>
          <p:nvPr/>
        </p:nvCxnSpPr>
        <p:spPr bwMode="auto">
          <a:xfrm>
            <a:off x="6516216" y="3645024"/>
            <a:ext cx="72008" cy="216024"/>
          </a:xfrm>
          <a:prstGeom prst="straightConnector1">
            <a:avLst/>
          </a:prstGeom>
          <a:noFill/>
          <a:ln w="12700" algn="ctr">
            <a:solidFill>
              <a:srgbClr val="0070C0"/>
            </a:solidFill>
            <a:prstDash val="dash"/>
            <a:round/>
            <a:headEnd/>
            <a:tailEnd type="stealth" w="med" len="med"/>
          </a:ln>
        </p:spPr>
      </p:cxnSp>
      <p:sp>
        <p:nvSpPr>
          <p:cNvPr id="2153" name="Text Box 183"/>
          <p:cNvSpPr txBox="1">
            <a:spLocks noChangeArrowheads="1"/>
          </p:cNvSpPr>
          <p:nvPr/>
        </p:nvSpPr>
        <p:spPr bwMode="auto">
          <a:xfrm>
            <a:off x="5953125" y="3462338"/>
            <a:ext cx="69373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 err="1" smtClean="0">
                <a:solidFill>
                  <a:srgbClr val="0070C0"/>
                </a:solidFill>
                <a:latin typeface="Arial" charset="0"/>
              </a:rPr>
              <a:t>Pc</a:t>
            </a:r>
            <a:r>
              <a:rPr lang="es-ES_tradnl" sz="600" b="1" dirty="0" smtClean="0">
                <a:solidFill>
                  <a:srgbClr val="0070C0"/>
                </a:solidFill>
                <a:latin typeface="Arial" charset="0"/>
              </a:rPr>
              <a:t> 8,5 </a:t>
            </a:r>
            <a:r>
              <a:rPr lang="es-ES_tradnl" sz="600" b="1" dirty="0">
                <a:solidFill>
                  <a:srgbClr val="0070C0"/>
                </a:solidFill>
                <a:latin typeface="Arial" charset="0"/>
              </a:rPr>
              <a:t>c </a:t>
            </a:r>
          </a:p>
        </p:txBody>
      </p:sp>
      <p:cxnSp>
        <p:nvCxnSpPr>
          <p:cNvPr id="2154" name="449 Conector recto"/>
          <p:cNvCxnSpPr>
            <a:cxnSpLocks noChangeShapeType="1"/>
          </p:cNvCxnSpPr>
          <p:nvPr/>
        </p:nvCxnSpPr>
        <p:spPr bwMode="auto">
          <a:xfrm>
            <a:off x="6513767" y="3891344"/>
            <a:ext cx="287337" cy="179387"/>
          </a:xfrm>
          <a:prstGeom prst="line">
            <a:avLst/>
          </a:prstGeom>
          <a:noFill/>
          <a:ln w="9525" algn="ctr">
            <a:solidFill>
              <a:schemeClr val="tx2"/>
            </a:solidFill>
            <a:round/>
            <a:headEnd/>
            <a:tailEnd/>
          </a:ln>
        </p:spPr>
      </p:cxnSp>
      <p:cxnSp>
        <p:nvCxnSpPr>
          <p:cNvPr id="2155" name="452 Conector recto"/>
          <p:cNvCxnSpPr>
            <a:cxnSpLocks noChangeShapeType="1"/>
          </p:cNvCxnSpPr>
          <p:nvPr/>
        </p:nvCxnSpPr>
        <p:spPr bwMode="auto">
          <a:xfrm>
            <a:off x="6729413" y="3648075"/>
            <a:ext cx="287337" cy="179388"/>
          </a:xfrm>
          <a:prstGeom prst="line">
            <a:avLst/>
          </a:prstGeom>
          <a:noFill/>
          <a:ln w="9525" algn="ctr">
            <a:solidFill>
              <a:schemeClr val="tx2"/>
            </a:solidFill>
            <a:round/>
            <a:headEnd/>
            <a:tailEnd/>
          </a:ln>
        </p:spPr>
      </p:cxnSp>
      <p:sp>
        <p:nvSpPr>
          <p:cNvPr id="2156" name="Text Box 98"/>
          <p:cNvSpPr txBox="1">
            <a:spLocks noChangeArrowheads="1"/>
          </p:cNvSpPr>
          <p:nvPr/>
        </p:nvSpPr>
        <p:spPr bwMode="auto">
          <a:xfrm>
            <a:off x="6500813" y="3757613"/>
            <a:ext cx="530225" cy="16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500" dirty="0" smtClean="0">
                <a:latin typeface="Arial" charset="0"/>
              </a:rPr>
              <a:t>9,2</a:t>
            </a:r>
            <a:endParaRPr lang="es-ES_tradnl" sz="500" dirty="0">
              <a:latin typeface="Arial" charset="0"/>
            </a:endParaRPr>
          </a:p>
        </p:txBody>
      </p:sp>
      <p:sp>
        <p:nvSpPr>
          <p:cNvPr id="2157" name="Text Box 98"/>
          <p:cNvSpPr txBox="1">
            <a:spLocks noChangeArrowheads="1"/>
          </p:cNvSpPr>
          <p:nvPr/>
        </p:nvSpPr>
        <p:spPr bwMode="auto">
          <a:xfrm>
            <a:off x="6634353" y="3710369"/>
            <a:ext cx="530225" cy="16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500" dirty="0" smtClean="0">
                <a:latin typeface="Arial" charset="0"/>
              </a:rPr>
              <a:t>3,1 </a:t>
            </a:r>
            <a:r>
              <a:rPr lang="es-ES_tradnl" sz="500" dirty="0">
                <a:latin typeface="Arial" charset="0"/>
              </a:rPr>
              <a:t>c</a:t>
            </a:r>
          </a:p>
        </p:txBody>
      </p:sp>
      <p:cxnSp>
        <p:nvCxnSpPr>
          <p:cNvPr id="2158" name="455 Conector recto"/>
          <p:cNvCxnSpPr>
            <a:cxnSpLocks noChangeShapeType="1"/>
          </p:cNvCxnSpPr>
          <p:nvPr/>
        </p:nvCxnSpPr>
        <p:spPr bwMode="auto">
          <a:xfrm>
            <a:off x="6134100" y="3800478"/>
            <a:ext cx="395288" cy="5715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2159" name="Text Box 98"/>
          <p:cNvSpPr txBox="1">
            <a:spLocks noChangeArrowheads="1"/>
          </p:cNvSpPr>
          <p:nvPr/>
        </p:nvSpPr>
        <p:spPr bwMode="auto">
          <a:xfrm>
            <a:off x="6056313" y="3609975"/>
            <a:ext cx="530225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500" dirty="0" smtClean="0">
                <a:latin typeface="Arial" charset="0"/>
              </a:rPr>
              <a:t>5 c</a:t>
            </a:r>
            <a:endParaRPr lang="es-ES_tradnl" sz="500" dirty="0">
              <a:latin typeface="Arial" charset="0"/>
            </a:endParaRPr>
          </a:p>
        </p:txBody>
      </p:sp>
      <p:cxnSp>
        <p:nvCxnSpPr>
          <p:cNvPr id="2160" name="458 Conector recto"/>
          <p:cNvCxnSpPr>
            <a:cxnSpLocks noChangeShapeType="1"/>
          </p:cNvCxnSpPr>
          <p:nvPr/>
        </p:nvCxnSpPr>
        <p:spPr bwMode="auto">
          <a:xfrm>
            <a:off x="7370763" y="4500563"/>
            <a:ext cx="287337" cy="179387"/>
          </a:xfrm>
          <a:prstGeom prst="line">
            <a:avLst/>
          </a:prstGeom>
          <a:noFill/>
          <a:ln w="9525" algn="ctr">
            <a:solidFill>
              <a:schemeClr val="tx2"/>
            </a:solidFill>
            <a:round/>
            <a:headEnd/>
            <a:tailEnd/>
          </a:ln>
        </p:spPr>
      </p:cxnSp>
      <p:cxnSp>
        <p:nvCxnSpPr>
          <p:cNvPr id="2161" name="459 Conector recto"/>
          <p:cNvCxnSpPr>
            <a:cxnSpLocks noChangeShapeType="1"/>
          </p:cNvCxnSpPr>
          <p:nvPr/>
        </p:nvCxnSpPr>
        <p:spPr bwMode="auto">
          <a:xfrm>
            <a:off x="8429625" y="3919538"/>
            <a:ext cx="287338" cy="179387"/>
          </a:xfrm>
          <a:prstGeom prst="line">
            <a:avLst/>
          </a:prstGeom>
          <a:noFill/>
          <a:ln w="9525" algn="ctr">
            <a:solidFill>
              <a:schemeClr val="tx2"/>
            </a:solidFill>
            <a:round/>
            <a:headEnd/>
            <a:tailEnd/>
          </a:ln>
        </p:spPr>
      </p:cxnSp>
      <p:sp>
        <p:nvSpPr>
          <p:cNvPr id="2162" name="Text Box 98"/>
          <p:cNvSpPr txBox="1">
            <a:spLocks noChangeArrowheads="1"/>
          </p:cNvSpPr>
          <p:nvPr/>
        </p:nvSpPr>
        <p:spPr bwMode="auto">
          <a:xfrm>
            <a:off x="8113713" y="4173538"/>
            <a:ext cx="5302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2,1 </a:t>
            </a:r>
            <a:r>
              <a:rPr lang="es-ES_tradnl" sz="600" dirty="0">
                <a:latin typeface="Arial" charset="0"/>
              </a:rPr>
              <a:t>Mn</a:t>
            </a:r>
          </a:p>
        </p:txBody>
      </p:sp>
      <p:sp>
        <p:nvSpPr>
          <p:cNvPr id="2163" name="Text Box 98"/>
          <p:cNvSpPr txBox="1">
            <a:spLocks noChangeArrowheads="1"/>
          </p:cNvSpPr>
          <p:nvPr/>
        </p:nvSpPr>
        <p:spPr bwMode="auto">
          <a:xfrm>
            <a:off x="7332663" y="4286256"/>
            <a:ext cx="5302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1,2 </a:t>
            </a:r>
            <a:r>
              <a:rPr lang="es-ES_tradnl" sz="600" dirty="0">
                <a:latin typeface="Arial" charset="0"/>
              </a:rPr>
              <a:t>Mn</a:t>
            </a:r>
          </a:p>
        </p:txBody>
      </p:sp>
      <p:sp>
        <p:nvSpPr>
          <p:cNvPr id="2167" name="Text Box 14"/>
          <p:cNvSpPr txBox="1">
            <a:spLocks noChangeArrowheads="1"/>
          </p:cNvSpPr>
          <p:nvPr/>
        </p:nvSpPr>
        <p:spPr bwMode="auto">
          <a:xfrm>
            <a:off x="5086350" y="3908425"/>
            <a:ext cx="500063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I. Lacao</a:t>
            </a:r>
          </a:p>
        </p:txBody>
      </p:sp>
      <p:sp>
        <p:nvSpPr>
          <p:cNvPr id="2168" name="Text Box 14"/>
          <p:cNvSpPr txBox="1">
            <a:spLocks noChangeArrowheads="1"/>
          </p:cNvSpPr>
          <p:nvPr/>
        </p:nvSpPr>
        <p:spPr bwMode="auto">
          <a:xfrm>
            <a:off x="3654425" y="2817813"/>
            <a:ext cx="5715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Picuta</a:t>
            </a:r>
          </a:p>
        </p:txBody>
      </p:sp>
      <p:sp>
        <p:nvSpPr>
          <p:cNvPr id="2169" name="Text Box 14"/>
          <p:cNvSpPr txBox="1">
            <a:spLocks noChangeArrowheads="1"/>
          </p:cNvSpPr>
          <p:nvPr/>
        </p:nvSpPr>
        <p:spPr bwMode="auto">
          <a:xfrm>
            <a:off x="3854450" y="3765550"/>
            <a:ext cx="9286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Pugueñun</a:t>
            </a:r>
          </a:p>
        </p:txBody>
      </p:sp>
      <p:sp>
        <p:nvSpPr>
          <p:cNvPr id="2170" name="Text Box 14"/>
          <p:cNvSpPr txBox="1">
            <a:spLocks noChangeArrowheads="1"/>
          </p:cNvSpPr>
          <p:nvPr/>
        </p:nvSpPr>
        <p:spPr bwMode="auto">
          <a:xfrm>
            <a:off x="4318000" y="3878263"/>
            <a:ext cx="928688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Espolón</a:t>
            </a:r>
          </a:p>
        </p:txBody>
      </p:sp>
      <p:sp>
        <p:nvSpPr>
          <p:cNvPr id="2171" name="Text Box 14"/>
          <p:cNvSpPr txBox="1">
            <a:spLocks noChangeArrowheads="1"/>
          </p:cNvSpPr>
          <p:nvPr/>
        </p:nvSpPr>
        <p:spPr bwMode="auto">
          <a:xfrm>
            <a:off x="8434388" y="3824288"/>
            <a:ext cx="5715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Tique</a:t>
            </a:r>
          </a:p>
        </p:txBody>
      </p:sp>
      <p:sp>
        <p:nvSpPr>
          <p:cNvPr id="2172" name="Text Box 14"/>
          <p:cNvSpPr txBox="1">
            <a:spLocks noChangeArrowheads="1"/>
          </p:cNvSpPr>
          <p:nvPr/>
        </p:nvSpPr>
        <p:spPr bwMode="auto">
          <a:xfrm>
            <a:off x="8724900" y="4033838"/>
            <a:ext cx="5715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Lenqui</a:t>
            </a:r>
          </a:p>
        </p:txBody>
      </p:sp>
      <p:sp>
        <p:nvSpPr>
          <p:cNvPr id="2173" name="Text Box 14"/>
          <p:cNvSpPr txBox="1">
            <a:spLocks noChangeArrowheads="1"/>
          </p:cNvSpPr>
          <p:nvPr/>
        </p:nvSpPr>
        <p:spPr bwMode="auto">
          <a:xfrm>
            <a:off x="8072466" y="3387726"/>
            <a:ext cx="5715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 err="1">
                <a:latin typeface="Arial" charset="0"/>
              </a:rPr>
              <a:t>Pargua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2174" name="Text Box 14"/>
          <p:cNvSpPr txBox="1">
            <a:spLocks noChangeArrowheads="1"/>
          </p:cNvSpPr>
          <p:nvPr/>
        </p:nvSpPr>
        <p:spPr bwMode="auto">
          <a:xfrm>
            <a:off x="6286512" y="4429125"/>
            <a:ext cx="5715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Chacao</a:t>
            </a:r>
          </a:p>
        </p:txBody>
      </p:sp>
      <p:grpSp>
        <p:nvGrpSpPr>
          <p:cNvPr id="5" name="Group 156"/>
          <p:cNvGrpSpPr>
            <a:grpSpLocks/>
          </p:cNvGrpSpPr>
          <p:nvPr/>
        </p:nvGrpSpPr>
        <p:grpSpPr bwMode="auto">
          <a:xfrm>
            <a:off x="2185988" y="3571875"/>
            <a:ext cx="144462" cy="215900"/>
            <a:chOff x="1238" y="1934"/>
            <a:chExt cx="423" cy="724"/>
          </a:xfrm>
        </p:grpSpPr>
        <p:sp>
          <p:nvSpPr>
            <p:cNvPr id="2420" name="Freeform 102"/>
            <p:cNvSpPr>
              <a:spLocks/>
            </p:cNvSpPr>
            <p:nvPr/>
          </p:nvSpPr>
          <p:spPr bwMode="auto">
            <a:xfrm>
              <a:off x="1329" y="2206"/>
              <a:ext cx="241" cy="392"/>
            </a:xfrm>
            <a:custGeom>
              <a:avLst/>
              <a:gdLst>
                <a:gd name="T0" fmla="*/ 19 w 384"/>
                <a:gd name="T1" fmla="*/ 209 h 624"/>
                <a:gd name="T2" fmla="*/ 56 w 384"/>
                <a:gd name="T3" fmla="*/ 0 h 624"/>
                <a:gd name="T4" fmla="*/ 95 w 384"/>
                <a:gd name="T5" fmla="*/ 0 h 624"/>
                <a:gd name="T6" fmla="*/ 132 w 384"/>
                <a:gd name="T7" fmla="*/ 209 h 624"/>
                <a:gd name="T8" fmla="*/ 151 w 384"/>
                <a:gd name="T9" fmla="*/ 246 h 624"/>
                <a:gd name="T10" fmla="*/ 0 w 384"/>
                <a:gd name="T11" fmla="*/ 246 h 624"/>
                <a:gd name="T12" fmla="*/ 19 w 384"/>
                <a:gd name="T13" fmla="*/ 209 h 6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84"/>
                <a:gd name="T22" fmla="*/ 0 h 624"/>
                <a:gd name="T23" fmla="*/ 384 w 384"/>
                <a:gd name="T24" fmla="*/ 624 h 6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84" h="624">
                  <a:moveTo>
                    <a:pt x="48" y="528"/>
                  </a:moveTo>
                  <a:lnTo>
                    <a:pt x="144" y="0"/>
                  </a:lnTo>
                  <a:lnTo>
                    <a:pt x="240" y="0"/>
                  </a:lnTo>
                  <a:lnTo>
                    <a:pt x="336" y="528"/>
                  </a:lnTo>
                  <a:lnTo>
                    <a:pt x="384" y="624"/>
                  </a:lnTo>
                  <a:lnTo>
                    <a:pt x="0" y="624"/>
                  </a:lnTo>
                  <a:lnTo>
                    <a:pt x="48" y="528"/>
                  </a:lnTo>
                  <a:close/>
                </a:path>
              </a:pathLst>
            </a:custGeom>
            <a:solidFill>
              <a:schemeClr val="tx2"/>
            </a:solidFill>
            <a:ln w="6350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421" name="AutoShape 103"/>
            <p:cNvSpPr>
              <a:spLocks noChangeArrowheads="1"/>
            </p:cNvSpPr>
            <p:nvPr/>
          </p:nvSpPr>
          <p:spPr bwMode="auto">
            <a:xfrm rot="10800000" flipV="1">
              <a:off x="1389" y="2055"/>
              <a:ext cx="121" cy="90"/>
            </a:xfrm>
            <a:prstGeom prst="triangle">
              <a:avLst>
                <a:gd name="adj" fmla="val 50000"/>
              </a:avLst>
            </a:prstGeom>
            <a:solidFill>
              <a:schemeClr val="tx2"/>
            </a:solidFill>
            <a:ln w="6350">
              <a:solidFill>
                <a:schemeClr val="tx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22" name="AutoShape 104"/>
            <p:cNvSpPr>
              <a:spLocks noChangeArrowheads="1"/>
            </p:cNvSpPr>
            <p:nvPr/>
          </p:nvSpPr>
          <p:spPr bwMode="auto">
            <a:xfrm rot="-5400000">
              <a:off x="1389" y="2386"/>
              <a:ext cx="121" cy="423"/>
            </a:xfrm>
            <a:prstGeom prst="flowChartDelay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23" name="Freeform 105"/>
            <p:cNvSpPr>
              <a:spLocks/>
            </p:cNvSpPr>
            <p:nvPr/>
          </p:nvSpPr>
          <p:spPr bwMode="auto">
            <a:xfrm>
              <a:off x="1397" y="2206"/>
              <a:ext cx="105" cy="124"/>
            </a:xfrm>
            <a:custGeom>
              <a:avLst/>
              <a:gdLst>
                <a:gd name="T0" fmla="*/ 0 w 168"/>
                <a:gd name="T1" fmla="*/ 78 h 198"/>
                <a:gd name="T2" fmla="*/ 14 w 168"/>
                <a:gd name="T3" fmla="*/ 0 h 198"/>
                <a:gd name="T4" fmla="*/ 52 w 168"/>
                <a:gd name="T5" fmla="*/ 0 h 198"/>
                <a:gd name="T6" fmla="*/ 66 w 168"/>
                <a:gd name="T7" fmla="*/ 78 h 198"/>
                <a:gd name="T8" fmla="*/ 0 w 168"/>
                <a:gd name="T9" fmla="*/ 78 h 1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8"/>
                <a:gd name="T16" fmla="*/ 0 h 198"/>
                <a:gd name="T17" fmla="*/ 168 w 168"/>
                <a:gd name="T18" fmla="*/ 198 h 19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8" h="198">
                  <a:moveTo>
                    <a:pt x="0" y="198"/>
                  </a:moveTo>
                  <a:lnTo>
                    <a:pt x="36" y="0"/>
                  </a:lnTo>
                  <a:lnTo>
                    <a:pt x="132" y="0"/>
                  </a:lnTo>
                  <a:lnTo>
                    <a:pt x="168" y="198"/>
                  </a:lnTo>
                  <a:lnTo>
                    <a:pt x="0" y="198"/>
                  </a:lnTo>
                  <a:close/>
                </a:path>
              </a:pathLst>
            </a:custGeom>
            <a:solidFill>
              <a:srgbClr val="FFFF66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424" name="AutoShape 125"/>
            <p:cNvSpPr>
              <a:spLocks noChangeArrowheads="1"/>
            </p:cNvSpPr>
            <p:nvPr/>
          </p:nvSpPr>
          <p:spPr bwMode="auto">
            <a:xfrm rot="10800000">
              <a:off x="1389" y="1934"/>
              <a:ext cx="121" cy="91"/>
            </a:xfrm>
            <a:prstGeom prst="triangle">
              <a:avLst>
                <a:gd name="adj" fmla="val 50000"/>
              </a:avLst>
            </a:prstGeom>
            <a:solidFill>
              <a:schemeClr val="tx2"/>
            </a:solidFill>
            <a:ln w="6350">
              <a:solidFill>
                <a:schemeClr val="tx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6" name="Group 88"/>
          <p:cNvGrpSpPr>
            <a:grpSpLocks/>
          </p:cNvGrpSpPr>
          <p:nvPr/>
        </p:nvGrpSpPr>
        <p:grpSpPr bwMode="auto">
          <a:xfrm>
            <a:off x="2043113" y="2519363"/>
            <a:ext cx="107950" cy="252412"/>
            <a:chOff x="2010" y="2160"/>
            <a:chExt cx="528" cy="1488"/>
          </a:xfrm>
        </p:grpSpPr>
        <p:sp>
          <p:nvSpPr>
            <p:cNvPr id="2402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3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4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5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6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7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8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9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0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1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2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3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4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5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6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417" name="AutoShape 104"/>
            <p:cNvSpPr>
              <a:spLocks noChangeArrowheads="1"/>
            </p:cNvSpPr>
            <p:nvPr/>
          </p:nvSpPr>
          <p:spPr bwMode="auto">
            <a:xfrm rot="-5400000">
              <a:off x="2178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8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9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7" name="Group 88"/>
          <p:cNvGrpSpPr>
            <a:grpSpLocks/>
          </p:cNvGrpSpPr>
          <p:nvPr/>
        </p:nvGrpSpPr>
        <p:grpSpPr bwMode="auto">
          <a:xfrm>
            <a:off x="4579938" y="2840038"/>
            <a:ext cx="107950" cy="252412"/>
            <a:chOff x="2010" y="2160"/>
            <a:chExt cx="528" cy="1488"/>
          </a:xfrm>
        </p:grpSpPr>
        <p:sp>
          <p:nvSpPr>
            <p:cNvPr id="2384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5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6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7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8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9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0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1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2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3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4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5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6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7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8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399" name="AutoShape 104"/>
            <p:cNvSpPr>
              <a:spLocks noChangeArrowheads="1"/>
            </p:cNvSpPr>
            <p:nvPr/>
          </p:nvSpPr>
          <p:spPr bwMode="auto">
            <a:xfrm rot="-5400000">
              <a:off x="2178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0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1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8" name="Group 88"/>
          <p:cNvGrpSpPr>
            <a:grpSpLocks/>
          </p:cNvGrpSpPr>
          <p:nvPr/>
        </p:nvGrpSpPr>
        <p:grpSpPr bwMode="auto">
          <a:xfrm>
            <a:off x="6278563" y="3754438"/>
            <a:ext cx="107950" cy="252412"/>
            <a:chOff x="2010" y="2160"/>
            <a:chExt cx="528" cy="1488"/>
          </a:xfrm>
        </p:grpSpPr>
        <p:sp>
          <p:nvSpPr>
            <p:cNvPr id="2366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7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8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9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0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1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2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3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4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5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6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7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8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9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0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381" name="AutoShape 104"/>
            <p:cNvSpPr>
              <a:spLocks noChangeArrowheads="1"/>
            </p:cNvSpPr>
            <p:nvPr/>
          </p:nvSpPr>
          <p:spPr bwMode="auto">
            <a:xfrm rot="-5400000">
              <a:off x="2178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2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3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9" name="Group 88"/>
          <p:cNvGrpSpPr>
            <a:grpSpLocks/>
          </p:cNvGrpSpPr>
          <p:nvPr/>
        </p:nvGrpSpPr>
        <p:grpSpPr bwMode="auto">
          <a:xfrm>
            <a:off x="6926263" y="3490913"/>
            <a:ext cx="107950" cy="252412"/>
            <a:chOff x="2010" y="2160"/>
            <a:chExt cx="528" cy="1488"/>
          </a:xfrm>
        </p:grpSpPr>
        <p:sp>
          <p:nvSpPr>
            <p:cNvPr id="2348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9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0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1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2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3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4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5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6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7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8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9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0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1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2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363" name="AutoShape 104"/>
            <p:cNvSpPr>
              <a:spLocks noChangeArrowheads="1"/>
            </p:cNvSpPr>
            <p:nvPr/>
          </p:nvSpPr>
          <p:spPr bwMode="auto">
            <a:xfrm rot="-5400000">
              <a:off x="2178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4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5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0" name="Group 88"/>
          <p:cNvGrpSpPr>
            <a:grpSpLocks/>
          </p:cNvGrpSpPr>
          <p:nvPr/>
        </p:nvGrpSpPr>
        <p:grpSpPr bwMode="auto">
          <a:xfrm>
            <a:off x="7285038" y="4305300"/>
            <a:ext cx="107950" cy="252413"/>
            <a:chOff x="2052" y="2160"/>
            <a:chExt cx="528" cy="1488"/>
          </a:xfrm>
        </p:grpSpPr>
        <p:sp>
          <p:nvSpPr>
            <p:cNvPr id="2330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1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2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3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4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5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6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7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8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9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0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1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2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3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4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345" name="AutoShape 104"/>
            <p:cNvSpPr>
              <a:spLocks noChangeArrowheads="1"/>
            </p:cNvSpPr>
            <p:nvPr/>
          </p:nvSpPr>
          <p:spPr bwMode="auto">
            <a:xfrm rot="-54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6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7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1" name="Group 208"/>
          <p:cNvGrpSpPr>
            <a:grpSpLocks/>
          </p:cNvGrpSpPr>
          <p:nvPr/>
        </p:nvGrpSpPr>
        <p:grpSpPr bwMode="auto">
          <a:xfrm flipH="1">
            <a:off x="1135063" y="3100388"/>
            <a:ext cx="142875" cy="468312"/>
            <a:chOff x="480" y="912"/>
            <a:chExt cx="576" cy="2208"/>
          </a:xfrm>
        </p:grpSpPr>
        <p:sp>
          <p:nvSpPr>
            <p:cNvPr id="2319" name="AutoShape 209"/>
            <p:cNvSpPr>
              <a:spLocks noChangeArrowheads="1"/>
            </p:cNvSpPr>
            <p:nvPr/>
          </p:nvSpPr>
          <p:spPr bwMode="auto">
            <a:xfrm flipV="1">
              <a:off x="528" y="2736"/>
              <a:ext cx="480" cy="33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700 w 21600"/>
                <a:gd name="T13" fmla="*/ 2700 h 21600"/>
                <a:gd name="T14" fmla="*/ 18900 w 21600"/>
                <a:gd name="T15" fmla="*/ 189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844" y="21600"/>
                  </a:lnTo>
                  <a:lnTo>
                    <a:pt x="19756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320" name="AutoShape 210"/>
            <p:cNvSpPr>
              <a:spLocks noChangeArrowheads="1"/>
            </p:cNvSpPr>
            <p:nvPr/>
          </p:nvSpPr>
          <p:spPr bwMode="auto">
            <a:xfrm flipV="1">
              <a:off x="576" y="2400"/>
              <a:ext cx="384" cy="33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700 w 21600"/>
                <a:gd name="T13" fmla="*/ 2700 h 21600"/>
                <a:gd name="T14" fmla="*/ 18900 w 21600"/>
                <a:gd name="T15" fmla="*/ 189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844" y="21600"/>
                  </a:lnTo>
                  <a:lnTo>
                    <a:pt x="19756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321" name="Freeform 211"/>
            <p:cNvSpPr>
              <a:spLocks/>
            </p:cNvSpPr>
            <p:nvPr/>
          </p:nvSpPr>
          <p:spPr bwMode="auto">
            <a:xfrm>
              <a:off x="528" y="1296"/>
              <a:ext cx="480" cy="1776"/>
            </a:xfrm>
            <a:custGeom>
              <a:avLst/>
              <a:gdLst>
                <a:gd name="T0" fmla="*/ 0 w 480"/>
                <a:gd name="T1" fmla="*/ 1776 h 1776"/>
                <a:gd name="T2" fmla="*/ 144 w 480"/>
                <a:gd name="T3" fmla="*/ 0 h 1776"/>
                <a:gd name="T4" fmla="*/ 336 w 480"/>
                <a:gd name="T5" fmla="*/ 0 h 1776"/>
                <a:gd name="T6" fmla="*/ 480 w 480"/>
                <a:gd name="T7" fmla="*/ 1776 h 1776"/>
                <a:gd name="T8" fmla="*/ 0 w 480"/>
                <a:gd name="T9" fmla="*/ 1776 h 177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80"/>
                <a:gd name="T16" fmla="*/ 0 h 1776"/>
                <a:gd name="T17" fmla="*/ 480 w 480"/>
                <a:gd name="T18" fmla="*/ 1776 h 177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80" h="1776">
                  <a:moveTo>
                    <a:pt x="0" y="1776"/>
                  </a:moveTo>
                  <a:lnTo>
                    <a:pt x="144" y="0"/>
                  </a:lnTo>
                  <a:lnTo>
                    <a:pt x="336" y="0"/>
                  </a:lnTo>
                  <a:lnTo>
                    <a:pt x="480" y="1776"/>
                  </a:lnTo>
                  <a:lnTo>
                    <a:pt x="0" y="177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322" name="Freeform 212"/>
            <p:cNvSpPr>
              <a:spLocks/>
            </p:cNvSpPr>
            <p:nvPr/>
          </p:nvSpPr>
          <p:spPr bwMode="auto">
            <a:xfrm>
              <a:off x="560" y="2400"/>
              <a:ext cx="416" cy="344"/>
            </a:xfrm>
            <a:custGeom>
              <a:avLst/>
              <a:gdLst>
                <a:gd name="T0" fmla="*/ 16 w 416"/>
                <a:gd name="T1" fmla="*/ 0 h 344"/>
                <a:gd name="T2" fmla="*/ 400 w 416"/>
                <a:gd name="T3" fmla="*/ 0 h 344"/>
                <a:gd name="T4" fmla="*/ 416 w 416"/>
                <a:gd name="T5" fmla="*/ 344 h 344"/>
                <a:gd name="T6" fmla="*/ 0 w 416"/>
                <a:gd name="T7" fmla="*/ 344 h 344"/>
                <a:gd name="T8" fmla="*/ 16 w 416"/>
                <a:gd name="T9" fmla="*/ 0 h 3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6"/>
                <a:gd name="T16" fmla="*/ 0 h 344"/>
                <a:gd name="T17" fmla="*/ 416 w 416"/>
                <a:gd name="T18" fmla="*/ 344 h 3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6" h="344">
                  <a:moveTo>
                    <a:pt x="16" y="0"/>
                  </a:moveTo>
                  <a:lnTo>
                    <a:pt x="400" y="0"/>
                  </a:lnTo>
                  <a:lnTo>
                    <a:pt x="416" y="344"/>
                  </a:lnTo>
                  <a:lnTo>
                    <a:pt x="0" y="34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F00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323" name="Freeform 213"/>
            <p:cNvSpPr>
              <a:spLocks/>
            </p:cNvSpPr>
            <p:nvPr/>
          </p:nvSpPr>
          <p:spPr bwMode="auto">
            <a:xfrm>
              <a:off x="616" y="1672"/>
              <a:ext cx="304" cy="344"/>
            </a:xfrm>
            <a:custGeom>
              <a:avLst/>
              <a:gdLst>
                <a:gd name="T0" fmla="*/ 24 w 304"/>
                <a:gd name="T1" fmla="*/ 0 h 344"/>
                <a:gd name="T2" fmla="*/ 280 w 304"/>
                <a:gd name="T3" fmla="*/ 0 h 344"/>
                <a:gd name="T4" fmla="*/ 304 w 304"/>
                <a:gd name="T5" fmla="*/ 344 h 344"/>
                <a:gd name="T6" fmla="*/ 0 w 304"/>
                <a:gd name="T7" fmla="*/ 344 h 344"/>
                <a:gd name="T8" fmla="*/ 24 w 304"/>
                <a:gd name="T9" fmla="*/ 0 h 3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4"/>
                <a:gd name="T16" fmla="*/ 0 h 344"/>
                <a:gd name="T17" fmla="*/ 304 w 304"/>
                <a:gd name="T18" fmla="*/ 344 h 3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4" h="344">
                  <a:moveTo>
                    <a:pt x="24" y="0"/>
                  </a:moveTo>
                  <a:lnTo>
                    <a:pt x="280" y="0"/>
                  </a:lnTo>
                  <a:lnTo>
                    <a:pt x="304" y="344"/>
                  </a:lnTo>
                  <a:lnTo>
                    <a:pt x="0" y="344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00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324" name="Freeform 214"/>
            <p:cNvSpPr>
              <a:spLocks/>
            </p:cNvSpPr>
            <p:nvPr/>
          </p:nvSpPr>
          <p:spPr bwMode="auto">
            <a:xfrm>
              <a:off x="624" y="1104"/>
              <a:ext cx="288" cy="192"/>
            </a:xfrm>
            <a:custGeom>
              <a:avLst/>
              <a:gdLst>
                <a:gd name="T0" fmla="*/ 0 w 288"/>
                <a:gd name="T1" fmla="*/ 0 h 192"/>
                <a:gd name="T2" fmla="*/ 288 w 288"/>
                <a:gd name="T3" fmla="*/ 0 h 192"/>
                <a:gd name="T4" fmla="*/ 288 w 288"/>
                <a:gd name="T5" fmla="*/ 48 h 192"/>
                <a:gd name="T6" fmla="*/ 240 w 288"/>
                <a:gd name="T7" fmla="*/ 192 h 192"/>
                <a:gd name="T8" fmla="*/ 48 w 288"/>
                <a:gd name="T9" fmla="*/ 192 h 192"/>
                <a:gd name="T10" fmla="*/ 0 w 288"/>
                <a:gd name="T11" fmla="*/ 48 h 192"/>
                <a:gd name="T12" fmla="*/ 0 w 288"/>
                <a:gd name="T13" fmla="*/ 0 h 19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88"/>
                <a:gd name="T22" fmla="*/ 0 h 192"/>
                <a:gd name="T23" fmla="*/ 288 w 288"/>
                <a:gd name="T24" fmla="*/ 192 h 19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88" h="192">
                  <a:moveTo>
                    <a:pt x="0" y="0"/>
                  </a:moveTo>
                  <a:lnTo>
                    <a:pt x="288" y="0"/>
                  </a:lnTo>
                  <a:lnTo>
                    <a:pt x="288" y="48"/>
                  </a:lnTo>
                  <a:lnTo>
                    <a:pt x="240" y="192"/>
                  </a:lnTo>
                  <a:lnTo>
                    <a:pt x="48" y="192"/>
                  </a:lnTo>
                  <a:lnTo>
                    <a:pt x="0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325" name="Rectangle 215"/>
            <p:cNvSpPr>
              <a:spLocks noChangeArrowheads="1"/>
            </p:cNvSpPr>
            <p:nvPr/>
          </p:nvSpPr>
          <p:spPr bwMode="auto">
            <a:xfrm>
              <a:off x="672" y="1056"/>
              <a:ext cx="192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26" name="Rectangle 216"/>
            <p:cNvSpPr>
              <a:spLocks noChangeArrowheads="1"/>
            </p:cNvSpPr>
            <p:nvPr/>
          </p:nvSpPr>
          <p:spPr bwMode="auto">
            <a:xfrm>
              <a:off x="720" y="1056"/>
              <a:ext cx="96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27" name="Rectangle 217"/>
            <p:cNvSpPr>
              <a:spLocks noChangeArrowheads="1"/>
            </p:cNvSpPr>
            <p:nvPr/>
          </p:nvSpPr>
          <p:spPr bwMode="auto">
            <a:xfrm>
              <a:off x="720" y="960"/>
              <a:ext cx="96" cy="96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28" name="AutoShape 218"/>
            <p:cNvSpPr>
              <a:spLocks noChangeArrowheads="1"/>
            </p:cNvSpPr>
            <p:nvPr/>
          </p:nvSpPr>
          <p:spPr bwMode="auto">
            <a:xfrm rot="-5400000">
              <a:off x="744" y="888"/>
              <a:ext cx="48" cy="96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29" name="Rectangle 219"/>
            <p:cNvSpPr>
              <a:spLocks noChangeArrowheads="1"/>
            </p:cNvSpPr>
            <p:nvPr/>
          </p:nvSpPr>
          <p:spPr bwMode="auto">
            <a:xfrm>
              <a:off x="480" y="3072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2" name="Group 44"/>
          <p:cNvGrpSpPr>
            <a:grpSpLocks/>
          </p:cNvGrpSpPr>
          <p:nvPr/>
        </p:nvGrpSpPr>
        <p:grpSpPr bwMode="auto">
          <a:xfrm>
            <a:off x="7215188" y="3643313"/>
            <a:ext cx="107950" cy="252412"/>
            <a:chOff x="144" y="816"/>
            <a:chExt cx="528" cy="1488"/>
          </a:xfrm>
        </p:grpSpPr>
        <p:sp>
          <p:nvSpPr>
            <p:cNvPr id="2301" name="Rectangle 45"/>
            <p:cNvSpPr>
              <a:spLocks noChangeArrowheads="1"/>
            </p:cNvSpPr>
            <p:nvPr/>
          </p:nvSpPr>
          <p:spPr bwMode="auto">
            <a:xfrm>
              <a:off x="240" y="864"/>
              <a:ext cx="336" cy="1392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2" name="Rectangle 46"/>
            <p:cNvSpPr>
              <a:spLocks noChangeArrowheads="1"/>
            </p:cNvSpPr>
            <p:nvPr/>
          </p:nvSpPr>
          <p:spPr bwMode="auto">
            <a:xfrm>
              <a:off x="240" y="100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3" name="Rectangle 47"/>
            <p:cNvSpPr>
              <a:spLocks noChangeArrowheads="1"/>
            </p:cNvSpPr>
            <p:nvPr/>
          </p:nvSpPr>
          <p:spPr bwMode="auto">
            <a:xfrm>
              <a:off x="240" y="1152"/>
              <a:ext cx="48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4" name="Rectangle 48"/>
            <p:cNvSpPr>
              <a:spLocks noChangeArrowheads="1"/>
            </p:cNvSpPr>
            <p:nvPr/>
          </p:nvSpPr>
          <p:spPr bwMode="auto">
            <a:xfrm>
              <a:off x="288" y="115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5" name="Rectangle 49"/>
            <p:cNvSpPr>
              <a:spLocks noChangeArrowheads="1"/>
            </p:cNvSpPr>
            <p:nvPr/>
          </p:nvSpPr>
          <p:spPr bwMode="auto">
            <a:xfrm>
              <a:off x="240" y="1296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6" name="Rectangle 50"/>
            <p:cNvSpPr>
              <a:spLocks noChangeArrowheads="1"/>
            </p:cNvSpPr>
            <p:nvPr/>
          </p:nvSpPr>
          <p:spPr bwMode="auto">
            <a:xfrm>
              <a:off x="240" y="1584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7" name="Rectangle 51"/>
            <p:cNvSpPr>
              <a:spLocks noChangeArrowheads="1"/>
            </p:cNvSpPr>
            <p:nvPr/>
          </p:nvSpPr>
          <p:spPr bwMode="auto">
            <a:xfrm>
              <a:off x="240" y="187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8" name="Rectangle 52"/>
            <p:cNvSpPr>
              <a:spLocks noChangeArrowheads="1"/>
            </p:cNvSpPr>
            <p:nvPr/>
          </p:nvSpPr>
          <p:spPr bwMode="auto">
            <a:xfrm>
              <a:off x="336" y="1440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9" name="Rectangle 53"/>
            <p:cNvSpPr>
              <a:spLocks noChangeArrowheads="1"/>
            </p:cNvSpPr>
            <p:nvPr/>
          </p:nvSpPr>
          <p:spPr bwMode="auto">
            <a:xfrm>
              <a:off x="336" y="172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0" name="Rectangle 54"/>
            <p:cNvSpPr>
              <a:spLocks noChangeArrowheads="1"/>
            </p:cNvSpPr>
            <p:nvPr/>
          </p:nvSpPr>
          <p:spPr bwMode="auto">
            <a:xfrm>
              <a:off x="336" y="2016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1" name="Rectangle 55"/>
            <p:cNvSpPr>
              <a:spLocks noChangeArrowheads="1"/>
            </p:cNvSpPr>
            <p:nvPr/>
          </p:nvSpPr>
          <p:spPr bwMode="auto">
            <a:xfrm>
              <a:off x="336" y="864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2" name="Rectangle 56"/>
            <p:cNvSpPr>
              <a:spLocks noChangeArrowheads="1"/>
            </p:cNvSpPr>
            <p:nvPr/>
          </p:nvSpPr>
          <p:spPr bwMode="auto">
            <a:xfrm>
              <a:off x="480" y="1008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3" name="Rectangle 57"/>
            <p:cNvSpPr>
              <a:spLocks noChangeArrowheads="1"/>
            </p:cNvSpPr>
            <p:nvPr/>
          </p:nvSpPr>
          <p:spPr bwMode="auto">
            <a:xfrm>
              <a:off x="480" y="1296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4" name="Rectangle 58"/>
            <p:cNvSpPr>
              <a:spLocks noChangeArrowheads="1"/>
            </p:cNvSpPr>
            <p:nvPr/>
          </p:nvSpPr>
          <p:spPr bwMode="auto">
            <a:xfrm>
              <a:off x="480" y="1584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5" name="Rectangle 59"/>
            <p:cNvSpPr>
              <a:spLocks noChangeArrowheads="1"/>
            </p:cNvSpPr>
            <p:nvPr/>
          </p:nvSpPr>
          <p:spPr bwMode="auto">
            <a:xfrm>
              <a:off x="480" y="1872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316" name="AutoShape 60"/>
            <p:cNvSpPr>
              <a:spLocks noChangeArrowheads="1"/>
            </p:cNvSpPr>
            <p:nvPr/>
          </p:nvSpPr>
          <p:spPr bwMode="auto">
            <a:xfrm rot="-5400000">
              <a:off x="312" y="1944"/>
              <a:ext cx="192" cy="528"/>
            </a:xfrm>
            <a:prstGeom prst="flowChartDelay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7" name="Rectangle 61"/>
            <p:cNvSpPr>
              <a:spLocks noChangeArrowheads="1"/>
            </p:cNvSpPr>
            <p:nvPr/>
          </p:nvSpPr>
          <p:spPr bwMode="auto">
            <a:xfrm>
              <a:off x="288" y="816"/>
              <a:ext cx="240" cy="48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8" name="Rectangle 62"/>
            <p:cNvSpPr>
              <a:spLocks noChangeArrowheads="1"/>
            </p:cNvSpPr>
            <p:nvPr/>
          </p:nvSpPr>
          <p:spPr bwMode="auto">
            <a:xfrm>
              <a:off x="240" y="1440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3" name="Group 88"/>
          <p:cNvGrpSpPr>
            <a:grpSpLocks/>
          </p:cNvGrpSpPr>
          <p:nvPr/>
        </p:nvGrpSpPr>
        <p:grpSpPr bwMode="auto">
          <a:xfrm>
            <a:off x="2160588" y="4832350"/>
            <a:ext cx="107950" cy="250825"/>
            <a:chOff x="2010" y="2160"/>
            <a:chExt cx="528" cy="1488"/>
          </a:xfrm>
        </p:grpSpPr>
        <p:sp>
          <p:nvSpPr>
            <p:cNvPr id="2283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4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5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6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7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8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9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0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1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2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3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4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5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6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7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298" name="AutoShape 104"/>
            <p:cNvSpPr>
              <a:spLocks noChangeArrowheads="1"/>
            </p:cNvSpPr>
            <p:nvPr/>
          </p:nvSpPr>
          <p:spPr bwMode="auto">
            <a:xfrm rot="-5400000">
              <a:off x="2178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9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0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4" name="Group 20"/>
          <p:cNvGrpSpPr>
            <a:grpSpLocks/>
          </p:cNvGrpSpPr>
          <p:nvPr/>
        </p:nvGrpSpPr>
        <p:grpSpPr bwMode="auto">
          <a:xfrm>
            <a:off x="1408113" y="4186238"/>
            <a:ext cx="107950" cy="252412"/>
            <a:chOff x="3072" y="768"/>
            <a:chExt cx="528" cy="1488"/>
          </a:xfrm>
        </p:grpSpPr>
        <p:sp>
          <p:nvSpPr>
            <p:cNvPr id="2265" name="Rectangle 21"/>
            <p:cNvSpPr>
              <a:spLocks noChangeArrowheads="1"/>
            </p:cNvSpPr>
            <p:nvPr/>
          </p:nvSpPr>
          <p:spPr bwMode="auto">
            <a:xfrm>
              <a:off x="3168" y="816"/>
              <a:ext cx="336" cy="1392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6" name="Rectangle 22"/>
            <p:cNvSpPr>
              <a:spLocks noChangeArrowheads="1"/>
            </p:cNvSpPr>
            <p:nvPr/>
          </p:nvSpPr>
          <p:spPr bwMode="auto">
            <a:xfrm>
              <a:off x="3168" y="96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7" name="Rectangle 23"/>
            <p:cNvSpPr>
              <a:spLocks noChangeArrowheads="1"/>
            </p:cNvSpPr>
            <p:nvPr/>
          </p:nvSpPr>
          <p:spPr bwMode="auto">
            <a:xfrm>
              <a:off x="3168" y="1104"/>
              <a:ext cx="48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8" name="Rectangle 24"/>
            <p:cNvSpPr>
              <a:spLocks noChangeArrowheads="1"/>
            </p:cNvSpPr>
            <p:nvPr/>
          </p:nvSpPr>
          <p:spPr bwMode="auto">
            <a:xfrm>
              <a:off x="3216" y="110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9" name="Rectangle 25"/>
            <p:cNvSpPr>
              <a:spLocks noChangeArrowheads="1"/>
            </p:cNvSpPr>
            <p:nvPr/>
          </p:nvSpPr>
          <p:spPr bwMode="auto">
            <a:xfrm>
              <a:off x="3168" y="124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0" name="Rectangle 26"/>
            <p:cNvSpPr>
              <a:spLocks noChangeArrowheads="1"/>
            </p:cNvSpPr>
            <p:nvPr/>
          </p:nvSpPr>
          <p:spPr bwMode="auto">
            <a:xfrm>
              <a:off x="3168" y="1536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1" name="Rectangle 27"/>
            <p:cNvSpPr>
              <a:spLocks noChangeArrowheads="1"/>
            </p:cNvSpPr>
            <p:nvPr/>
          </p:nvSpPr>
          <p:spPr bwMode="auto">
            <a:xfrm>
              <a:off x="3168" y="182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2" name="Rectangle 28"/>
            <p:cNvSpPr>
              <a:spLocks noChangeArrowheads="1"/>
            </p:cNvSpPr>
            <p:nvPr/>
          </p:nvSpPr>
          <p:spPr bwMode="auto">
            <a:xfrm>
              <a:off x="3264" y="1392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3" name="Rectangle 29"/>
            <p:cNvSpPr>
              <a:spLocks noChangeArrowheads="1"/>
            </p:cNvSpPr>
            <p:nvPr/>
          </p:nvSpPr>
          <p:spPr bwMode="auto">
            <a:xfrm>
              <a:off x="3264" y="168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4" name="Rectangle 30"/>
            <p:cNvSpPr>
              <a:spLocks noChangeArrowheads="1"/>
            </p:cNvSpPr>
            <p:nvPr/>
          </p:nvSpPr>
          <p:spPr bwMode="auto">
            <a:xfrm>
              <a:off x="3264" y="196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5" name="Rectangle 31"/>
            <p:cNvSpPr>
              <a:spLocks noChangeArrowheads="1"/>
            </p:cNvSpPr>
            <p:nvPr/>
          </p:nvSpPr>
          <p:spPr bwMode="auto">
            <a:xfrm>
              <a:off x="3264" y="816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6" name="Rectangle 32"/>
            <p:cNvSpPr>
              <a:spLocks noChangeArrowheads="1"/>
            </p:cNvSpPr>
            <p:nvPr/>
          </p:nvSpPr>
          <p:spPr bwMode="auto">
            <a:xfrm>
              <a:off x="3408" y="96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7" name="Rectangle 33"/>
            <p:cNvSpPr>
              <a:spLocks noChangeArrowheads="1"/>
            </p:cNvSpPr>
            <p:nvPr/>
          </p:nvSpPr>
          <p:spPr bwMode="auto">
            <a:xfrm>
              <a:off x="3408" y="124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8" name="Rectangle 34"/>
            <p:cNvSpPr>
              <a:spLocks noChangeArrowheads="1"/>
            </p:cNvSpPr>
            <p:nvPr/>
          </p:nvSpPr>
          <p:spPr bwMode="auto">
            <a:xfrm>
              <a:off x="3408" y="1536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9" name="Rectangle 35"/>
            <p:cNvSpPr>
              <a:spLocks noChangeArrowheads="1"/>
            </p:cNvSpPr>
            <p:nvPr/>
          </p:nvSpPr>
          <p:spPr bwMode="auto">
            <a:xfrm>
              <a:off x="3408" y="182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280" name="AutoShape 36"/>
            <p:cNvSpPr>
              <a:spLocks noChangeArrowheads="1"/>
            </p:cNvSpPr>
            <p:nvPr/>
          </p:nvSpPr>
          <p:spPr bwMode="auto">
            <a:xfrm rot="-5400000">
              <a:off x="3240" y="1896"/>
              <a:ext cx="192" cy="528"/>
            </a:xfrm>
            <a:prstGeom prst="flowChartDelay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1" name="Rectangle 37"/>
            <p:cNvSpPr>
              <a:spLocks noChangeArrowheads="1"/>
            </p:cNvSpPr>
            <p:nvPr/>
          </p:nvSpPr>
          <p:spPr bwMode="auto">
            <a:xfrm>
              <a:off x="3216" y="768"/>
              <a:ext cx="240" cy="48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2" name="Rectangle 38"/>
            <p:cNvSpPr>
              <a:spLocks noChangeArrowheads="1"/>
            </p:cNvSpPr>
            <p:nvPr/>
          </p:nvSpPr>
          <p:spPr bwMode="auto">
            <a:xfrm>
              <a:off x="3168" y="1392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5" name="Group 88"/>
          <p:cNvGrpSpPr>
            <a:grpSpLocks/>
          </p:cNvGrpSpPr>
          <p:nvPr/>
        </p:nvGrpSpPr>
        <p:grpSpPr bwMode="auto">
          <a:xfrm>
            <a:off x="2268538" y="2563813"/>
            <a:ext cx="107950" cy="250825"/>
            <a:chOff x="2010" y="2160"/>
            <a:chExt cx="528" cy="1488"/>
          </a:xfrm>
        </p:grpSpPr>
        <p:sp>
          <p:nvSpPr>
            <p:cNvPr id="2247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48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49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0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1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2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3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4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5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6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7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8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9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0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1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262" name="AutoShape 104"/>
            <p:cNvSpPr>
              <a:spLocks noChangeArrowheads="1"/>
            </p:cNvSpPr>
            <p:nvPr/>
          </p:nvSpPr>
          <p:spPr bwMode="auto">
            <a:xfrm rot="-5400000">
              <a:off x="2178" y="3288"/>
              <a:ext cx="192" cy="528"/>
            </a:xfrm>
            <a:prstGeom prst="flowChartDelay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3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4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6" name="Group 75"/>
          <p:cNvGrpSpPr>
            <a:grpSpLocks/>
          </p:cNvGrpSpPr>
          <p:nvPr/>
        </p:nvGrpSpPr>
        <p:grpSpPr bwMode="auto">
          <a:xfrm>
            <a:off x="6524625" y="3535363"/>
            <a:ext cx="71438" cy="252412"/>
            <a:chOff x="4560" y="912"/>
            <a:chExt cx="192" cy="1344"/>
          </a:xfrm>
        </p:grpSpPr>
        <p:sp>
          <p:nvSpPr>
            <p:cNvPr id="2244" name="Rectangle 76"/>
            <p:cNvSpPr>
              <a:spLocks noChangeArrowheads="1"/>
            </p:cNvSpPr>
            <p:nvPr/>
          </p:nvSpPr>
          <p:spPr bwMode="auto">
            <a:xfrm>
              <a:off x="4560" y="1200"/>
              <a:ext cx="192" cy="1056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45" name="AutoShape 77"/>
            <p:cNvSpPr>
              <a:spLocks noChangeArrowheads="1"/>
            </p:cNvSpPr>
            <p:nvPr/>
          </p:nvSpPr>
          <p:spPr bwMode="auto">
            <a:xfrm>
              <a:off x="4560" y="912"/>
              <a:ext cx="192" cy="192"/>
            </a:xfrm>
            <a:prstGeom prst="triangle">
              <a:avLst>
                <a:gd name="adj" fmla="val 50000"/>
              </a:avLst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46" name="Rectangle 78"/>
            <p:cNvSpPr>
              <a:spLocks noChangeArrowheads="1"/>
            </p:cNvSpPr>
            <p:nvPr/>
          </p:nvSpPr>
          <p:spPr bwMode="auto">
            <a:xfrm>
              <a:off x="4560" y="1488"/>
              <a:ext cx="192" cy="288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7" name="426 Grupo"/>
          <p:cNvGrpSpPr>
            <a:grpSpLocks/>
          </p:cNvGrpSpPr>
          <p:nvPr/>
        </p:nvGrpSpPr>
        <p:grpSpPr bwMode="auto">
          <a:xfrm>
            <a:off x="3571875" y="2768600"/>
            <a:ext cx="71438" cy="242888"/>
            <a:chOff x="2311890" y="5223666"/>
            <a:chExt cx="241608" cy="1918051"/>
          </a:xfrm>
        </p:grpSpPr>
        <p:sp>
          <p:nvSpPr>
            <p:cNvPr id="428" name="427 Rectángulo"/>
            <p:cNvSpPr/>
            <p:nvPr/>
          </p:nvSpPr>
          <p:spPr>
            <a:xfrm>
              <a:off x="2370951" y="5712584"/>
              <a:ext cx="118119" cy="1429133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/>
            </a:p>
          </p:txBody>
        </p:sp>
        <p:sp>
          <p:nvSpPr>
            <p:cNvPr id="429" name="428 Rectángulo"/>
            <p:cNvSpPr/>
            <p:nvPr/>
          </p:nvSpPr>
          <p:spPr>
            <a:xfrm>
              <a:off x="2311890" y="5223666"/>
              <a:ext cx="241608" cy="564135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/>
            </a:p>
          </p:txBody>
        </p:sp>
      </p:grpSp>
      <p:sp>
        <p:nvSpPr>
          <p:cNvPr id="599" name="Text Box 331"/>
          <p:cNvSpPr txBox="1">
            <a:spLocks noChangeArrowheads="1"/>
          </p:cNvSpPr>
          <p:nvPr/>
        </p:nvSpPr>
        <p:spPr bwMode="auto">
          <a:xfrm>
            <a:off x="1905406" y="2434624"/>
            <a:ext cx="571504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spcFirstLastPara="1">
            <a:prstTxWarp prst="textArchUp">
              <a:avLst>
                <a:gd name="adj" fmla="val 11583617"/>
              </a:avLst>
            </a:prstTxWarp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 sz="600" dirty="0">
                <a:latin typeface="Arial" charset="0"/>
                <a:cs typeface="Arial" charset="0"/>
              </a:rPr>
              <a:t>I. Doña </a:t>
            </a:r>
            <a:r>
              <a:rPr lang="es-ES" sz="600" dirty="0" err="1">
                <a:latin typeface="Arial" charset="0"/>
                <a:cs typeface="Arial" charset="0"/>
              </a:rPr>
              <a:t>Sebastiana</a:t>
            </a:r>
            <a:endParaRPr lang="es-ES" sz="600" dirty="0">
              <a:latin typeface="Arial" charset="0"/>
              <a:cs typeface="Arial" charset="0"/>
            </a:endParaRPr>
          </a:p>
        </p:txBody>
      </p:sp>
      <p:sp>
        <p:nvSpPr>
          <p:cNvPr id="2190" name="Text Box 191"/>
          <p:cNvSpPr txBox="1">
            <a:spLocks noChangeArrowheads="1"/>
          </p:cNvSpPr>
          <p:nvPr/>
        </p:nvSpPr>
        <p:spPr bwMode="auto">
          <a:xfrm>
            <a:off x="3286116" y="2571744"/>
            <a:ext cx="534987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700" b="1" dirty="0" smtClean="0">
                <a:solidFill>
                  <a:srgbClr val="0070C0"/>
                </a:solidFill>
                <a:latin typeface="Arial" charset="0"/>
              </a:rPr>
              <a:t>1,05 </a:t>
            </a:r>
            <a:r>
              <a:rPr lang="es-ES_tradnl" sz="700" b="1" dirty="0">
                <a:solidFill>
                  <a:srgbClr val="0070C0"/>
                </a:solidFill>
                <a:latin typeface="Arial" charset="0"/>
              </a:rPr>
              <a:t>Mn</a:t>
            </a:r>
            <a:endParaRPr lang="es-ES_tradnl" sz="600" b="1" dirty="0">
              <a:solidFill>
                <a:srgbClr val="0070C0"/>
              </a:solidFill>
              <a:latin typeface="Arial" charset="0"/>
            </a:endParaRPr>
          </a:p>
        </p:txBody>
      </p:sp>
      <p:sp>
        <p:nvSpPr>
          <p:cNvPr id="2191" name="Text Box 14"/>
          <p:cNvSpPr txBox="1">
            <a:spLocks noChangeArrowheads="1"/>
          </p:cNvSpPr>
          <p:nvPr/>
        </p:nvSpPr>
        <p:spPr bwMode="auto">
          <a:xfrm rot="-3197275">
            <a:off x="7167563" y="3556000"/>
            <a:ext cx="7239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Coronel</a:t>
            </a:r>
          </a:p>
        </p:txBody>
      </p:sp>
      <p:sp>
        <p:nvSpPr>
          <p:cNvPr id="2192" name="Text Box 14"/>
          <p:cNvSpPr txBox="1">
            <a:spLocks noChangeArrowheads="1"/>
          </p:cNvSpPr>
          <p:nvPr/>
        </p:nvSpPr>
        <p:spPr bwMode="auto">
          <a:xfrm rot="-3197275">
            <a:off x="5472272" y="2864292"/>
            <a:ext cx="8636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</a:t>
            </a:r>
            <a:r>
              <a:rPr lang="es-ES_tradnl" sz="600" dirty="0" smtClean="0">
                <a:latin typeface="Arial" charset="0"/>
              </a:rPr>
              <a:t>Astilleros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2193" name="Text Box 14"/>
          <p:cNvSpPr txBox="1">
            <a:spLocks noChangeArrowheads="1"/>
          </p:cNvSpPr>
          <p:nvPr/>
        </p:nvSpPr>
        <p:spPr bwMode="auto">
          <a:xfrm rot="-3197275">
            <a:off x="6453188" y="3244850"/>
            <a:ext cx="722312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400" dirty="0">
                <a:latin typeface="Arial" charset="0"/>
              </a:rPr>
              <a:t>Pta. Barranco</a:t>
            </a:r>
          </a:p>
        </p:txBody>
      </p:sp>
      <p:graphicFrame>
        <p:nvGraphicFramePr>
          <p:cNvPr id="379" name="378 Tabla"/>
          <p:cNvGraphicFramePr>
            <a:graphicFrameLocks noGrp="1"/>
          </p:cNvGraphicFramePr>
          <p:nvPr/>
        </p:nvGraphicFramePr>
        <p:xfrm>
          <a:off x="928662" y="1714488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RV: 130°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RC: 120°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80" name="379 Tabla"/>
          <p:cNvGraphicFramePr>
            <a:graphicFrameLocks noGrp="1"/>
          </p:cNvGraphicFramePr>
          <p:nvPr/>
        </p:nvGraphicFramePr>
        <p:xfrm>
          <a:off x="3143240" y="3500438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RV: 105°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RC: 095°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81" name="380 Tabla"/>
          <p:cNvGraphicFramePr>
            <a:graphicFrameLocks noGrp="1"/>
          </p:cNvGraphicFramePr>
          <p:nvPr/>
        </p:nvGraphicFramePr>
        <p:xfrm>
          <a:off x="2357422" y="3286124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RV: 085°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RC: 075°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82" name="381 Tabla"/>
          <p:cNvGraphicFramePr>
            <a:graphicFrameLocks noGrp="1"/>
          </p:cNvGraphicFramePr>
          <p:nvPr/>
        </p:nvGraphicFramePr>
        <p:xfrm>
          <a:off x="5330384" y="2425496"/>
          <a:ext cx="598938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98938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RV: 098°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RC: 088°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83" name="382 Tabla"/>
          <p:cNvGraphicFramePr>
            <a:graphicFrameLocks noGrp="1"/>
          </p:cNvGraphicFramePr>
          <p:nvPr/>
        </p:nvGraphicFramePr>
        <p:xfrm>
          <a:off x="7500938" y="4929188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RV: 120°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RC: 111°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0" name="359 Tabla"/>
          <p:cNvGraphicFramePr>
            <a:graphicFrameLocks noGrp="1"/>
          </p:cNvGraphicFramePr>
          <p:nvPr/>
        </p:nvGraphicFramePr>
        <p:xfrm>
          <a:off x="4000496" y="22820"/>
          <a:ext cx="2732313" cy="18345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751"/>
                <a:gridCol w="1214447"/>
                <a:gridCol w="272113"/>
                <a:gridCol w="960002"/>
              </a:tblGrid>
              <a:tr h="217302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L°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REFERENCIA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L°</a:t>
                      </a:r>
                    </a:p>
                    <a:p>
                      <a:pPr algn="ctr"/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REFERENCIA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marL="0" indent="0"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A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PTA. HUECHUCUICUI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O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REDONDA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BARRANCAS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ASTILLERO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C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GUAPACHO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Q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PUGUEÑUN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D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FARO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CORONA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R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ESPOLON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YUSTE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tabLst/>
                      </a:pPr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S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ISLA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LACAO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F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AHUI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tabLst/>
                      </a:pPr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T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QUETRELQUEN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G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ISLOTE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COCHINOS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U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SAN GALLAN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H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PIHUJO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V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BARRANCO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BA. DOÑA SEBASTIANA  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W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REMOLINOS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J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BA. DOÑA SEBASTIANA  S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X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CORONEL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44422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K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CHOCOI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Y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SOLEDAD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L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CORRALES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Z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BA. PTO. CHACAO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M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PICUTA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A`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TRES CRUCES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58062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LENQUI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B`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TIQUE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</a:tbl>
          </a:graphicData>
        </a:graphic>
      </p:graphicFrame>
      <p:grpSp>
        <p:nvGrpSpPr>
          <p:cNvPr id="18" name="390 Grupo"/>
          <p:cNvGrpSpPr/>
          <p:nvPr/>
        </p:nvGrpSpPr>
        <p:grpSpPr>
          <a:xfrm>
            <a:off x="642910" y="1571612"/>
            <a:ext cx="7207922" cy="3096344"/>
            <a:chOff x="642910" y="1556792"/>
            <a:chExt cx="7207922" cy="3096344"/>
          </a:xfrm>
        </p:grpSpPr>
        <p:sp>
          <p:nvSpPr>
            <p:cNvPr id="359" name="358 CuadroTexto"/>
            <p:cNvSpPr txBox="1"/>
            <p:nvPr/>
          </p:nvSpPr>
          <p:spPr>
            <a:xfrm>
              <a:off x="1202412" y="3379896"/>
              <a:ext cx="288032" cy="288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D</a:t>
              </a:r>
              <a:endParaRPr lang="es-MX" dirty="0"/>
            </a:p>
          </p:txBody>
        </p:sp>
        <p:sp>
          <p:nvSpPr>
            <p:cNvPr id="361" name="360 CuadroTexto"/>
            <p:cNvSpPr txBox="1"/>
            <p:nvPr/>
          </p:nvSpPr>
          <p:spPr>
            <a:xfrm>
              <a:off x="1475656" y="4221088"/>
              <a:ext cx="288032" cy="288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F</a:t>
              </a:r>
              <a:endParaRPr lang="es-MX" dirty="0"/>
            </a:p>
          </p:txBody>
        </p:sp>
        <p:sp>
          <p:nvSpPr>
            <p:cNvPr id="362" name="361 CuadroTexto"/>
            <p:cNvSpPr txBox="1"/>
            <p:nvPr/>
          </p:nvSpPr>
          <p:spPr>
            <a:xfrm>
              <a:off x="2123728" y="4365104"/>
              <a:ext cx="288032" cy="288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G</a:t>
              </a:r>
              <a:endParaRPr lang="es-MX" dirty="0"/>
            </a:p>
          </p:txBody>
        </p:sp>
        <p:sp>
          <p:nvSpPr>
            <p:cNvPr id="363" name="362 CuadroTexto"/>
            <p:cNvSpPr txBox="1"/>
            <p:nvPr/>
          </p:nvSpPr>
          <p:spPr>
            <a:xfrm>
              <a:off x="3857620" y="4214818"/>
              <a:ext cx="2880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H</a:t>
              </a:r>
              <a:endParaRPr lang="es-MX" dirty="0"/>
            </a:p>
          </p:txBody>
        </p:sp>
        <p:sp>
          <p:nvSpPr>
            <p:cNvPr id="364" name="363 CuadroTexto"/>
            <p:cNvSpPr txBox="1"/>
            <p:nvPr/>
          </p:nvSpPr>
          <p:spPr>
            <a:xfrm>
              <a:off x="2339752" y="2636912"/>
              <a:ext cx="288032" cy="288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J</a:t>
              </a:r>
              <a:endParaRPr lang="es-MX" dirty="0"/>
            </a:p>
          </p:txBody>
        </p:sp>
        <p:sp>
          <p:nvSpPr>
            <p:cNvPr id="365" name="364 CuadroTexto"/>
            <p:cNvSpPr txBox="1"/>
            <p:nvPr/>
          </p:nvSpPr>
          <p:spPr>
            <a:xfrm>
              <a:off x="1835696" y="2204864"/>
              <a:ext cx="288032" cy="288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I</a:t>
              </a:r>
              <a:endParaRPr lang="es-MX" dirty="0"/>
            </a:p>
          </p:txBody>
        </p:sp>
        <p:sp>
          <p:nvSpPr>
            <p:cNvPr id="366" name="365 CuadroTexto"/>
            <p:cNvSpPr txBox="1"/>
            <p:nvPr/>
          </p:nvSpPr>
          <p:spPr>
            <a:xfrm>
              <a:off x="2339752" y="1556792"/>
              <a:ext cx="288032" cy="288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s-MX" dirty="0"/>
            </a:p>
          </p:txBody>
        </p:sp>
        <p:sp>
          <p:nvSpPr>
            <p:cNvPr id="368" name="367 CuadroTexto"/>
            <p:cNvSpPr txBox="1"/>
            <p:nvPr/>
          </p:nvSpPr>
          <p:spPr>
            <a:xfrm>
              <a:off x="642910" y="3219836"/>
              <a:ext cx="288032" cy="288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C</a:t>
              </a:r>
              <a:endParaRPr lang="es-MX" dirty="0"/>
            </a:p>
          </p:txBody>
        </p:sp>
        <p:sp>
          <p:nvSpPr>
            <p:cNvPr id="369" name="368 CuadroTexto"/>
            <p:cNvSpPr txBox="1"/>
            <p:nvPr/>
          </p:nvSpPr>
          <p:spPr>
            <a:xfrm>
              <a:off x="4173488" y="3809050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Q</a:t>
              </a:r>
              <a:endParaRPr lang="es-MX" dirty="0"/>
            </a:p>
          </p:txBody>
        </p:sp>
        <p:sp>
          <p:nvSpPr>
            <p:cNvPr id="370" name="369 CuadroTexto"/>
            <p:cNvSpPr txBox="1"/>
            <p:nvPr/>
          </p:nvSpPr>
          <p:spPr>
            <a:xfrm>
              <a:off x="5745124" y="3009125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P</a:t>
              </a:r>
              <a:endParaRPr lang="es-MX" dirty="0"/>
            </a:p>
          </p:txBody>
        </p:sp>
        <p:sp>
          <p:nvSpPr>
            <p:cNvPr id="371" name="370 CuadroTexto"/>
            <p:cNvSpPr txBox="1"/>
            <p:nvPr/>
          </p:nvSpPr>
          <p:spPr>
            <a:xfrm>
              <a:off x="5072066" y="2852936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O</a:t>
              </a:r>
              <a:endParaRPr lang="es-MX" dirty="0"/>
            </a:p>
          </p:txBody>
        </p:sp>
        <p:sp>
          <p:nvSpPr>
            <p:cNvPr id="372" name="371 CuadroTexto"/>
            <p:cNvSpPr txBox="1"/>
            <p:nvPr/>
          </p:nvSpPr>
          <p:spPr>
            <a:xfrm>
              <a:off x="4644008" y="2780928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N</a:t>
              </a:r>
              <a:endParaRPr lang="es-MX" dirty="0"/>
            </a:p>
          </p:txBody>
        </p:sp>
        <p:sp>
          <p:nvSpPr>
            <p:cNvPr id="373" name="372 CuadroTexto"/>
            <p:cNvSpPr txBox="1"/>
            <p:nvPr/>
          </p:nvSpPr>
          <p:spPr>
            <a:xfrm>
              <a:off x="3851920" y="2852936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M</a:t>
              </a:r>
              <a:endParaRPr lang="es-MX" dirty="0"/>
            </a:p>
          </p:txBody>
        </p:sp>
        <p:sp>
          <p:nvSpPr>
            <p:cNvPr id="374" name="373 CuadroTexto"/>
            <p:cNvSpPr txBox="1"/>
            <p:nvPr/>
          </p:nvSpPr>
          <p:spPr>
            <a:xfrm>
              <a:off x="3214678" y="2651935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L</a:t>
              </a:r>
              <a:endParaRPr lang="es-MX" dirty="0"/>
            </a:p>
          </p:txBody>
        </p:sp>
        <p:sp>
          <p:nvSpPr>
            <p:cNvPr id="375" name="374 CuadroTexto"/>
            <p:cNvSpPr txBox="1"/>
            <p:nvPr/>
          </p:nvSpPr>
          <p:spPr>
            <a:xfrm>
              <a:off x="2699792" y="2492896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K</a:t>
              </a:r>
              <a:endParaRPr lang="es-MX" dirty="0"/>
            </a:p>
          </p:txBody>
        </p:sp>
        <p:sp>
          <p:nvSpPr>
            <p:cNvPr id="376" name="375 CuadroTexto"/>
            <p:cNvSpPr txBox="1"/>
            <p:nvPr/>
          </p:nvSpPr>
          <p:spPr>
            <a:xfrm>
              <a:off x="7452320" y="3717032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s-MX" dirty="0"/>
            </a:p>
          </p:txBody>
        </p:sp>
        <p:sp>
          <p:nvSpPr>
            <p:cNvPr id="377" name="376 CuadroTexto"/>
            <p:cNvSpPr txBox="1"/>
            <p:nvPr/>
          </p:nvSpPr>
          <p:spPr>
            <a:xfrm>
              <a:off x="6993462" y="3653211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X</a:t>
              </a:r>
              <a:endParaRPr lang="es-MX" dirty="0"/>
            </a:p>
          </p:txBody>
        </p:sp>
        <p:sp>
          <p:nvSpPr>
            <p:cNvPr id="384" name="383 CuadroTexto"/>
            <p:cNvSpPr txBox="1"/>
            <p:nvPr/>
          </p:nvSpPr>
          <p:spPr>
            <a:xfrm>
              <a:off x="6657418" y="3375850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V</a:t>
              </a:r>
              <a:endParaRPr lang="es-MX" dirty="0"/>
            </a:p>
          </p:txBody>
        </p:sp>
        <p:sp>
          <p:nvSpPr>
            <p:cNvPr id="385" name="384 CuadroTexto"/>
            <p:cNvSpPr txBox="1"/>
            <p:nvPr/>
          </p:nvSpPr>
          <p:spPr>
            <a:xfrm>
              <a:off x="5076056" y="3956498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S</a:t>
              </a:r>
              <a:endParaRPr lang="es-MX" dirty="0"/>
            </a:p>
          </p:txBody>
        </p:sp>
        <p:sp>
          <p:nvSpPr>
            <p:cNvPr id="386" name="385 CuadroTexto"/>
            <p:cNvSpPr txBox="1"/>
            <p:nvPr/>
          </p:nvSpPr>
          <p:spPr>
            <a:xfrm>
              <a:off x="6084168" y="3933056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U</a:t>
              </a:r>
              <a:endParaRPr lang="es-MX" dirty="0"/>
            </a:p>
          </p:txBody>
        </p:sp>
        <p:sp>
          <p:nvSpPr>
            <p:cNvPr id="387" name="386 CuadroTexto"/>
            <p:cNvSpPr txBox="1"/>
            <p:nvPr/>
          </p:nvSpPr>
          <p:spPr>
            <a:xfrm>
              <a:off x="5508104" y="3861048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T</a:t>
              </a:r>
              <a:endParaRPr lang="es-MX" dirty="0"/>
            </a:p>
          </p:txBody>
        </p:sp>
        <p:sp>
          <p:nvSpPr>
            <p:cNvPr id="388" name="387 CuadroTexto"/>
            <p:cNvSpPr txBox="1"/>
            <p:nvPr/>
          </p:nvSpPr>
          <p:spPr>
            <a:xfrm>
              <a:off x="6715140" y="4366447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Z</a:t>
              </a:r>
              <a:endParaRPr lang="es-MX" dirty="0"/>
            </a:p>
          </p:txBody>
        </p:sp>
        <p:sp>
          <p:nvSpPr>
            <p:cNvPr id="389" name="388 CuadroTexto"/>
            <p:cNvSpPr txBox="1"/>
            <p:nvPr/>
          </p:nvSpPr>
          <p:spPr>
            <a:xfrm>
              <a:off x="7050500" y="4199998"/>
              <a:ext cx="421312" cy="2849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A`</a:t>
              </a:r>
              <a:endParaRPr lang="es-MX" dirty="0"/>
            </a:p>
          </p:txBody>
        </p:sp>
      </p:grpSp>
      <p:sp>
        <p:nvSpPr>
          <p:cNvPr id="392" name="Text Box 191"/>
          <p:cNvSpPr txBox="1">
            <a:spLocks noChangeArrowheads="1"/>
          </p:cNvSpPr>
          <p:nvPr/>
        </p:nvSpPr>
        <p:spPr bwMode="auto">
          <a:xfrm>
            <a:off x="3275856" y="2276872"/>
            <a:ext cx="53498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s-ES_tradnl" sz="600" b="1" dirty="0">
              <a:solidFill>
                <a:srgbClr val="0070C0"/>
              </a:solidFill>
              <a:latin typeface="Arial" charset="0"/>
            </a:endParaRPr>
          </a:p>
        </p:txBody>
      </p:sp>
      <p:grpSp>
        <p:nvGrpSpPr>
          <p:cNvPr id="19" name="Group 44"/>
          <p:cNvGrpSpPr>
            <a:grpSpLocks/>
          </p:cNvGrpSpPr>
          <p:nvPr/>
        </p:nvGrpSpPr>
        <p:grpSpPr bwMode="auto">
          <a:xfrm>
            <a:off x="7668344" y="3501008"/>
            <a:ext cx="107950" cy="252412"/>
            <a:chOff x="144" y="816"/>
            <a:chExt cx="528" cy="1488"/>
          </a:xfrm>
        </p:grpSpPr>
        <p:sp>
          <p:nvSpPr>
            <p:cNvPr id="394" name="Rectangle 45"/>
            <p:cNvSpPr>
              <a:spLocks noChangeArrowheads="1"/>
            </p:cNvSpPr>
            <p:nvPr/>
          </p:nvSpPr>
          <p:spPr bwMode="auto">
            <a:xfrm>
              <a:off x="240" y="864"/>
              <a:ext cx="336" cy="1392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95" name="Rectangle 46"/>
            <p:cNvSpPr>
              <a:spLocks noChangeArrowheads="1"/>
            </p:cNvSpPr>
            <p:nvPr/>
          </p:nvSpPr>
          <p:spPr bwMode="auto">
            <a:xfrm>
              <a:off x="240" y="100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96" name="Rectangle 47"/>
            <p:cNvSpPr>
              <a:spLocks noChangeArrowheads="1"/>
            </p:cNvSpPr>
            <p:nvPr/>
          </p:nvSpPr>
          <p:spPr bwMode="auto">
            <a:xfrm>
              <a:off x="240" y="1152"/>
              <a:ext cx="48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98" name="Rectangle 48"/>
            <p:cNvSpPr>
              <a:spLocks noChangeArrowheads="1"/>
            </p:cNvSpPr>
            <p:nvPr/>
          </p:nvSpPr>
          <p:spPr bwMode="auto">
            <a:xfrm>
              <a:off x="288" y="115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99" name="Rectangle 49"/>
            <p:cNvSpPr>
              <a:spLocks noChangeArrowheads="1"/>
            </p:cNvSpPr>
            <p:nvPr/>
          </p:nvSpPr>
          <p:spPr bwMode="auto">
            <a:xfrm>
              <a:off x="240" y="1296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0" name="Rectangle 50"/>
            <p:cNvSpPr>
              <a:spLocks noChangeArrowheads="1"/>
            </p:cNvSpPr>
            <p:nvPr/>
          </p:nvSpPr>
          <p:spPr bwMode="auto">
            <a:xfrm>
              <a:off x="240" y="1584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1" name="Rectangle 51"/>
            <p:cNvSpPr>
              <a:spLocks noChangeArrowheads="1"/>
            </p:cNvSpPr>
            <p:nvPr/>
          </p:nvSpPr>
          <p:spPr bwMode="auto">
            <a:xfrm>
              <a:off x="240" y="187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3" name="Rectangle 52"/>
            <p:cNvSpPr>
              <a:spLocks noChangeArrowheads="1"/>
            </p:cNvSpPr>
            <p:nvPr/>
          </p:nvSpPr>
          <p:spPr bwMode="auto">
            <a:xfrm>
              <a:off x="336" y="1440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4" name="Rectangle 53"/>
            <p:cNvSpPr>
              <a:spLocks noChangeArrowheads="1"/>
            </p:cNvSpPr>
            <p:nvPr/>
          </p:nvSpPr>
          <p:spPr bwMode="auto">
            <a:xfrm>
              <a:off x="336" y="172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5" name="Rectangle 54"/>
            <p:cNvSpPr>
              <a:spLocks noChangeArrowheads="1"/>
            </p:cNvSpPr>
            <p:nvPr/>
          </p:nvSpPr>
          <p:spPr bwMode="auto">
            <a:xfrm>
              <a:off x="336" y="2016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6" name="Rectangle 55"/>
            <p:cNvSpPr>
              <a:spLocks noChangeArrowheads="1"/>
            </p:cNvSpPr>
            <p:nvPr/>
          </p:nvSpPr>
          <p:spPr bwMode="auto">
            <a:xfrm>
              <a:off x="336" y="864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7" name="Rectangle 56"/>
            <p:cNvSpPr>
              <a:spLocks noChangeArrowheads="1"/>
            </p:cNvSpPr>
            <p:nvPr/>
          </p:nvSpPr>
          <p:spPr bwMode="auto">
            <a:xfrm>
              <a:off x="480" y="1008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8" name="Rectangle 57"/>
            <p:cNvSpPr>
              <a:spLocks noChangeArrowheads="1"/>
            </p:cNvSpPr>
            <p:nvPr/>
          </p:nvSpPr>
          <p:spPr bwMode="auto">
            <a:xfrm>
              <a:off x="480" y="1296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9" name="Rectangle 58"/>
            <p:cNvSpPr>
              <a:spLocks noChangeArrowheads="1"/>
            </p:cNvSpPr>
            <p:nvPr/>
          </p:nvSpPr>
          <p:spPr bwMode="auto">
            <a:xfrm>
              <a:off x="480" y="1584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10" name="Rectangle 59"/>
            <p:cNvSpPr>
              <a:spLocks noChangeArrowheads="1"/>
            </p:cNvSpPr>
            <p:nvPr/>
          </p:nvSpPr>
          <p:spPr bwMode="auto">
            <a:xfrm>
              <a:off x="480" y="1872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11" name="AutoShape 60"/>
            <p:cNvSpPr>
              <a:spLocks noChangeArrowheads="1"/>
            </p:cNvSpPr>
            <p:nvPr/>
          </p:nvSpPr>
          <p:spPr bwMode="auto">
            <a:xfrm rot="-5400000">
              <a:off x="312" y="1944"/>
              <a:ext cx="192" cy="528"/>
            </a:xfrm>
            <a:prstGeom prst="flowChartDelay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12" name="Rectangle 61"/>
            <p:cNvSpPr>
              <a:spLocks noChangeArrowheads="1"/>
            </p:cNvSpPr>
            <p:nvPr/>
          </p:nvSpPr>
          <p:spPr bwMode="auto">
            <a:xfrm>
              <a:off x="288" y="816"/>
              <a:ext cx="240" cy="48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14" name="Rectangle 62"/>
            <p:cNvSpPr>
              <a:spLocks noChangeArrowheads="1"/>
            </p:cNvSpPr>
            <p:nvPr/>
          </p:nvSpPr>
          <p:spPr bwMode="auto">
            <a:xfrm>
              <a:off x="240" y="1440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20" name="Group 44"/>
          <p:cNvGrpSpPr>
            <a:grpSpLocks/>
          </p:cNvGrpSpPr>
          <p:nvPr/>
        </p:nvGrpSpPr>
        <p:grpSpPr bwMode="auto">
          <a:xfrm>
            <a:off x="7956376" y="3356992"/>
            <a:ext cx="107950" cy="252412"/>
            <a:chOff x="144" y="816"/>
            <a:chExt cx="528" cy="1488"/>
          </a:xfrm>
        </p:grpSpPr>
        <p:sp>
          <p:nvSpPr>
            <p:cNvPr id="416" name="Rectangle 45"/>
            <p:cNvSpPr>
              <a:spLocks noChangeArrowheads="1"/>
            </p:cNvSpPr>
            <p:nvPr/>
          </p:nvSpPr>
          <p:spPr bwMode="auto">
            <a:xfrm>
              <a:off x="240" y="864"/>
              <a:ext cx="336" cy="1392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17" name="Rectangle 46"/>
            <p:cNvSpPr>
              <a:spLocks noChangeArrowheads="1"/>
            </p:cNvSpPr>
            <p:nvPr/>
          </p:nvSpPr>
          <p:spPr bwMode="auto">
            <a:xfrm>
              <a:off x="240" y="100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18" name="Rectangle 47"/>
            <p:cNvSpPr>
              <a:spLocks noChangeArrowheads="1"/>
            </p:cNvSpPr>
            <p:nvPr/>
          </p:nvSpPr>
          <p:spPr bwMode="auto">
            <a:xfrm>
              <a:off x="240" y="1152"/>
              <a:ext cx="48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19" name="Rectangle 48"/>
            <p:cNvSpPr>
              <a:spLocks noChangeArrowheads="1"/>
            </p:cNvSpPr>
            <p:nvPr/>
          </p:nvSpPr>
          <p:spPr bwMode="auto">
            <a:xfrm>
              <a:off x="288" y="115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0" name="Rectangle 49"/>
            <p:cNvSpPr>
              <a:spLocks noChangeArrowheads="1"/>
            </p:cNvSpPr>
            <p:nvPr/>
          </p:nvSpPr>
          <p:spPr bwMode="auto">
            <a:xfrm>
              <a:off x="240" y="1296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1" name="Rectangle 50"/>
            <p:cNvSpPr>
              <a:spLocks noChangeArrowheads="1"/>
            </p:cNvSpPr>
            <p:nvPr/>
          </p:nvSpPr>
          <p:spPr bwMode="auto">
            <a:xfrm>
              <a:off x="240" y="1584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2" name="Rectangle 51"/>
            <p:cNvSpPr>
              <a:spLocks noChangeArrowheads="1"/>
            </p:cNvSpPr>
            <p:nvPr/>
          </p:nvSpPr>
          <p:spPr bwMode="auto">
            <a:xfrm>
              <a:off x="240" y="187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3" name="Rectangle 52"/>
            <p:cNvSpPr>
              <a:spLocks noChangeArrowheads="1"/>
            </p:cNvSpPr>
            <p:nvPr/>
          </p:nvSpPr>
          <p:spPr bwMode="auto">
            <a:xfrm>
              <a:off x="336" y="1440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4" name="Rectangle 53"/>
            <p:cNvSpPr>
              <a:spLocks noChangeArrowheads="1"/>
            </p:cNvSpPr>
            <p:nvPr/>
          </p:nvSpPr>
          <p:spPr bwMode="auto">
            <a:xfrm>
              <a:off x="336" y="172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5" name="Rectangle 54"/>
            <p:cNvSpPr>
              <a:spLocks noChangeArrowheads="1"/>
            </p:cNvSpPr>
            <p:nvPr/>
          </p:nvSpPr>
          <p:spPr bwMode="auto">
            <a:xfrm>
              <a:off x="336" y="2016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6" name="Rectangle 55"/>
            <p:cNvSpPr>
              <a:spLocks noChangeArrowheads="1"/>
            </p:cNvSpPr>
            <p:nvPr/>
          </p:nvSpPr>
          <p:spPr bwMode="auto">
            <a:xfrm>
              <a:off x="336" y="864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7" name="Rectangle 56"/>
            <p:cNvSpPr>
              <a:spLocks noChangeArrowheads="1"/>
            </p:cNvSpPr>
            <p:nvPr/>
          </p:nvSpPr>
          <p:spPr bwMode="auto">
            <a:xfrm>
              <a:off x="480" y="1008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0" name="Rectangle 57"/>
            <p:cNvSpPr>
              <a:spLocks noChangeArrowheads="1"/>
            </p:cNvSpPr>
            <p:nvPr/>
          </p:nvSpPr>
          <p:spPr bwMode="auto">
            <a:xfrm>
              <a:off x="480" y="1296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1" name="Rectangle 58"/>
            <p:cNvSpPr>
              <a:spLocks noChangeArrowheads="1"/>
            </p:cNvSpPr>
            <p:nvPr/>
          </p:nvSpPr>
          <p:spPr bwMode="auto">
            <a:xfrm>
              <a:off x="480" y="1584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2" name="Rectangle 59"/>
            <p:cNvSpPr>
              <a:spLocks noChangeArrowheads="1"/>
            </p:cNvSpPr>
            <p:nvPr/>
          </p:nvSpPr>
          <p:spPr bwMode="auto">
            <a:xfrm>
              <a:off x="480" y="1872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33" name="AutoShape 60"/>
            <p:cNvSpPr>
              <a:spLocks noChangeArrowheads="1"/>
            </p:cNvSpPr>
            <p:nvPr/>
          </p:nvSpPr>
          <p:spPr bwMode="auto">
            <a:xfrm rot="-5400000">
              <a:off x="312" y="1944"/>
              <a:ext cx="192" cy="528"/>
            </a:xfrm>
            <a:prstGeom prst="flowChartDelay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4" name="Rectangle 61"/>
            <p:cNvSpPr>
              <a:spLocks noChangeArrowheads="1"/>
            </p:cNvSpPr>
            <p:nvPr/>
          </p:nvSpPr>
          <p:spPr bwMode="auto">
            <a:xfrm>
              <a:off x="288" y="816"/>
              <a:ext cx="240" cy="48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5" name="Rectangle 62"/>
            <p:cNvSpPr>
              <a:spLocks noChangeArrowheads="1"/>
            </p:cNvSpPr>
            <p:nvPr/>
          </p:nvSpPr>
          <p:spPr bwMode="auto">
            <a:xfrm>
              <a:off x="240" y="1440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21" name="Group 44"/>
          <p:cNvGrpSpPr>
            <a:grpSpLocks/>
          </p:cNvGrpSpPr>
          <p:nvPr/>
        </p:nvGrpSpPr>
        <p:grpSpPr bwMode="auto">
          <a:xfrm>
            <a:off x="6660232" y="4293096"/>
            <a:ext cx="107950" cy="252412"/>
            <a:chOff x="144" y="816"/>
            <a:chExt cx="528" cy="1488"/>
          </a:xfrm>
        </p:grpSpPr>
        <p:sp>
          <p:nvSpPr>
            <p:cNvPr id="437" name="Rectangle 45"/>
            <p:cNvSpPr>
              <a:spLocks noChangeArrowheads="1"/>
            </p:cNvSpPr>
            <p:nvPr/>
          </p:nvSpPr>
          <p:spPr bwMode="auto">
            <a:xfrm>
              <a:off x="240" y="864"/>
              <a:ext cx="336" cy="1392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8" name="Rectangle 46"/>
            <p:cNvSpPr>
              <a:spLocks noChangeArrowheads="1"/>
            </p:cNvSpPr>
            <p:nvPr/>
          </p:nvSpPr>
          <p:spPr bwMode="auto">
            <a:xfrm>
              <a:off x="240" y="100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9" name="Rectangle 47"/>
            <p:cNvSpPr>
              <a:spLocks noChangeArrowheads="1"/>
            </p:cNvSpPr>
            <p:nvPr/>
          </p:nvSpPr>
          <p:spPr bwMode="auto">
            <a:xfrm>
              <a:off x="240" y="1152"/>
              <a:ext cx="48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0" name="Rectangle 48"/>
            <p:cNvSpPr>
              <a:spLocks noChangeArrowheads="1"/>
            </p:cNvSpPr>
            <p:nvPr/>
          </p:nvSpPr>
          <p:spPr bwMode="auto">
            <a:xfrm>
              <a:off x="288" y="115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1" name="Rectangle 49"/>
            <p:cNvSpPr>
              <a:spLocks noChangeArrowheads="1"/>
            </p:cNvSpPr>
            <p:nvPr/>
          </p:nvSpPr>
          <p:spPr bwMode="auto">
            <a:xfrm>
              <a:off x="240" y="1296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2" name="Rectangle 50"/>
            <p:cNvSpPr>
              <a:spLocks noChangeArrowheads="1"/>
            </p:cNvSpPr>
            <p:nvPr/>
          </p:nvSpPr>
          <p:spPr bwMode="auto">
            <a:xfrm>
              <a:off x="240" y="1584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3" name="Rectangle 51"/>
            <p:cNvSpPr>
              <a:spLocks noChangeArrowheads="1"/>
            </p:cNvSpPr>
            <p:nvPr/>
          </p:nvSpPr>
          <p:spPr bwMode="auto">
            <a:xfrm>
              <a:off x="240" y="187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4" name="Rectangle 52"/>
            <p:cNvSpPr>
              <a:spLocks noChangeArrowheads="1"/>
            </p:cNvSpPr>
            <p:nvPr/>
          </p:nvSpPr>
          <p:spPr bwMode="auto">
            <a:xfrm>
              <a:off x="336" y="1440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5" name="Rectangle 53"/>
            <p:cNvSpPr>
              <a:spLocks noChangeArrowheads="1"/>
            </p:cNvSpPr>
            <p:nvPr/>
          </p:nvSpPr>
          <p:spPr bwMode="auto">
            <a:xfrm>
              <a:off x="336" y="172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6" name="Rectangle 54"/>
            <p:cNvSpPr>
              <a:spLocks noChangeArrowheads="1"/>
            </p:cNvSpPr>
            <p:nvPr/>
          </p:nvSpPr>
          <p:spPr bwMode="auto">
            <a:xfrm>
              <a:off x="336" y="2016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7" name="Rectangle 55"/>
            <p:cNvSpPr>
              <a:spLocks noChangeArrowheads="1"/>
            </p:cNvSpPr>
            <p:nvPr/>
          </p:nvSpPr>
          <p:spPr bwMode="auto">
            <a:xfrm>
              <a:off x="336" y="864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8" name="Rectangle 56"/>
            <p:cNvSpPr>
              <a:spLocks noChangeArrowheads="1"/>
            </p:cNvSpPr>
            <p:nvPr/>
          </p:nvSpPr>
          <p:spPr bwMode="auto">
            <a:xfrm>
              <a:off x="480" y="1008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9" name="Rectangle 57"/>
            <p:cNvSpPr>
              <a:spLocks noChangeArrowheads="1"/>
            </p:cNvSpPr>
            <p:nvPr/>
          </p:nvSpPr>
          <p:spPr bwMode="auto">
            <a:xfrm>
              <a:off x="480" y="1296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0" name="Rectangle 58"/>
            <p:cNvSpPr>
              <a:spLocks noChangeArrowheads="1"/>
            </p:cNvSpPr>
            <p:nvPr/>
          </p:nvSpPr>
          <p:spPr bwMode="auto">
            <a:xfrm>
              <a:off x="480" y="1584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1" name="Rectangle 59"/>
            <p:cNvSpPr>
              <a:spLocks noChangeArrowheads="1"/>
            </p:cNvSpPr>
            <p:nvPr/>
          </p:nvSpPr>
          <p:spPr bwMode="auto">
            <a:xfrm>
              <a:off x="480" y="1872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52" name="AutoShape 60"/>
            <p:cNvSpPr>
              <a:spLocks noChangeArrowheads="1"/>
            </p:cNvSpPr>
            <p:nvPr/>
          </p:nvSpPr>
          <p:spPr bwMode="auto">
            <a:xfrm rot="-5400000">
              <a:off x="312" y="1944"/>
              <a:ext cx="192" cy="528"/>
            </a:xfrm>
            <a:prstGeom prst="flowChartDelay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3" name="Rectangle 61"/>
            <p:cNvSpPr>
              <a:spLocks noChangeArrowheads="1"/>
            </p:cNvSpPr>
            <p:nvPr/>
          </p:nvSpPr>
          <p:spPr bwMode="auto">
            <a:xfrm>
              <a:off x="288" y="816"/>
              <a:ext cx="240" cy="48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4" name="Rectangle 62"/>
            <p:cNvSpPr>
              <a:spLocks noChangeArrowheads="1"/>
            </p:cNvSpPr>
            <p:nvPr/>
          </p:nvSpPr>
          <p:spPr bwMode="auto">
            <a:xfrm>
              <a:off x="240" y="1440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455" name="Text Box 236"/>
          <p:cNvSpPr txBox="1">
            <a:spLocks noChangeArrowheads="1"/>
          </p:cNvSpPr>
          <p:nvPr/>
        </p:nvSpPr>
        <p:spPr bwMode="auto">
          <a:xfrm>
            <a:off x="6588224" y="4581128"/>
            <a:ext cx="714375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Chacao nuevo </a:t>
            </a:r>
            <a:r>
              <a:rPr lang="es-ES_tradnl" sz="600" dirty="0">
                <a:latin typeface="Arial" charset="0"/>
              </a:rPr>
              <a:t>DV3s</a:t>
            </a:r>
          </a:p>
        </p:txBody>
      </p:sp>
      <p:sp>
        <p:nvSpPr>
          <p:cNvPr id="456" name="Text Box 236"/>
          <p:cNvSpPr txBox="1">
            <a:spLocks noChangeArrowheads="1"/>
          </p:cNvSpPr>
          <p:nvPr/>
        </p:nvSpPr>
        <p:spPr bwMode="auto">
          <a:xfrm>
            <a:off x="7524328" y="2780928"/>
            <a:ext cx="93610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Terminal del transbordador2DV6s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457" name="Text Box 236"/>
          <p:cNvSpPr txBox="1">
            <a:spLocks noChangeArrowheads="1"/>
          </p:cNvSpPr>
          <p:nvPr/>
        </p:nvSpPr>
        <p:spPr bwMode="auto">
          <a:xfrm>
            <a:off x="8244408" y="3140968"/>
            <a:ext cx="714375" cy="18466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D5s</a:t>
            </a:r>
            <a:endParaRPr lang="es-ES_tradnl" sz="600" dirty="0">
              <a:latin typeface="Arial" charset="0"/>
            </a:endParaRPr>
          </a:p>
        </p:txBody>
      </p:sp>
      <p:cxnSp>
        <p:nvCxnSpPr>
          <p:cNvPr id="459" name="214 Conector recto de flecha"/>
          <p:cNvCxnSpPr>
            <a:cxnSpLocks noChangeShapeType="1"/>
            <a:endCxn id="408" idx="2"/>
          </p:cNvCxnSpPr>
          <p:nvPr/>
        </p:nvCxnSpPr>
        <p:spPr bwMode="auto">
          <a:xfrm flipH="1">
            <a:off x="7746853" y="3068960"/>
            <a:ext cx="65508" cy="537898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462" name="214 Conector recto de flecha"/>
          <p:cNvCxnSpPr>
            <a:cxnSpLocks noChangeShapeType="1"/>
            <a:endCxn id="430" idx="3"/>
          </p:cNvCxnSpPr>
          <p:nvPr/>
        </p:nvCxnSpPr>
        <p:spPr bwMode="auto">
          <a:xfrm flipH="1">
            <a:off x="8044698" y="3284984"/>
            <a:ext cx="415736" cy="16564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460" name="309 Conector recto"/>
          <p:cNvCxnSpPr>
            <a:cxnSpLocks noChangeShapeType="1"/>
          </p:cNvCxnSpPr>
          <p:nvPr/>
        </p:nvCxnSpPr>
        <p:spPr bwMode="auto">
          <a:xfrm rot="16200000" flipH="1">
            <a:off x="1714480" y="2428868"/>
            <a:ext cx="428628" cy="42862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463" name="Text Box 98"/>
          <p:cNvSpPr txBox="1">
            <a:spLocks noChangeArrowheads="1"/>
          </p:cNvSpPr>
          <p:nvPr/>
        </p:nvSpPr>
        <p:spPr bwMode="auto">
          <a:xfrm>
            <a:off x="1357290" y="2500306"/>
            <a:ext cx="5302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2,08 </a:t>
            </a:r>
            <a:r>
              <a:rPr lang="es-ES_tradnl" sz="600" dirty="0">
                <a:latin typeface="Arial" charset="0"/>
              </a:rPr>
              <a:t>Mn</a:t>
            </a:r>
          </a:p>
        </p:txBody>
      </p:sp>
      <p:sp>
        <p:nvSpPr>
          <p:cNvPr id="464" name="Text Box 33"/>
          <p:cNvSpPr txBox="1">
            <a:spLocks noChangeArrowheads="1"/>
          </p:cNvSpPr>
          <p:nvPr/>
        </p:nvSpPr>
        <p:spPr bwMode="auto">
          <a:xfrm>
            <a:off x="928667" y="4071942"/>
            <a:ext cx="785813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</a:t>
            </a:r>
            <a:r>
              <a:rPr lang="es-ES_tradnl" sz="600" dirty="0" smtClean="0">
                <a:latin typeface="Arial" charset="0"/>
              </a:rPr>
              <a:t>Yuste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465" name="464 CuadroTexto"/>
          <p:cNvSpPr txBox="1"/>
          <p:nvPr/>
        </p:nvSpPr>
        <p:spPr>
          <a:xfrm>
            <a:off x="1069258" y="3926786"/>
            <a:ext cx="288032" cy="288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E</a:t>
            </a:r>
            <a:endParaRPr lang="es-MX" dirty="0"/>
          </a:p>
        </p:txBody>
      </p:sp>
      <p:sp>
        <p:nvSpPr>
          <p:cNvPr id="466" name="Text Box 14"/>
          <p:cNvSpPr txBox="1">
            <a:spLocks noChangeArrowheads="1"/>
          </p:cNvSpPr>
          <p:nvPr/>
        </p:nvSpPr>
        <p:spPr bwMode="auto">
          <a:xfrm>
            <a:off x="3857620" y="4143380"/>
            <a:ext cx="928688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 err="1" smtClean="0">
                <a:latin typeface="Arial" charset="0"/>
              </a:rPr>
              <a:t>Pta.Pihujo</a:t>
            </a:r>
            <a:endParaRPr lang="es-ES_tradnl" sz="600" dirty="0">
              <a:latin typeface="Arial" charset="0"/>
            </a:endParaRPr>
          </a:p>
        </p:txBody>
      </p:sp>
      <p:cxnSp>
        <p:nvCxnSpPr>
          <p:cNvPr id="471" name="309 Conector recto"/>
          <p:cNvCxnSpPr>
            <a:cxnSpLocks noChangeShapeType="1"/>
          </p:cNvCxnSpPr>
          <p:nvPr/>
        </p:nvCxnSpPr>
        <p:spPr bwMode="auto">
          <a:xfrm flipV="1">
            <a:off x="2071670" y="4643446"/>
            <a:ext cx="642937" cy="7143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472" name="Text Box 98"/>
          <p:cNvSpPr txBox="1">
            <a:spLocks noChangeArrowheads="1"/>
          </p:cNvSpPr>
          <p:nvPr/>
        </p:nvSpPr>
        <p:spPr bwMode="auto">
          <a:xfrm>
            <a:off x="2295525" y="4500570"/>
            <a:ext cx="5302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4,75 Mn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475" name="474 CuadroTexto"/>
          <p:cNvSpPr txBox="1"/>
          <p:nvPr/>
        </p:nvSpPr>
        <p:spPr>
          <a:xfrm>
            <a:off x="4569720" y="3929066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R</a:t>
            </a:r>
            <a:endParaRPr lang="es-MX" dirty="0"/>
          </a:p>
        </p:txBody>
      </p:sp>
      <p:sp>
        <p:nvSpPr>
          <p:cNvPr id="477" name="476 CuadroTexto"/>
          <p:cNvSpPr txBox="1"/>
          <p:nvPr/>
        </p:nvSpPr>
        <p:spPr>
          <a:xfrm>
            <a:off x="6388066" y="3929066"/>
            <a:ext cx="3985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W</a:t>
            </a:r>
            <a:endParaRPr lang="es-MX" dirty="0"/>
          </a:p>
        </p:txBody>
      </p:sp>
      <p:sp>
        <p:nvSpPr>
          <p:cNvPr id="478" name="477 CuadroTexto"/>
          <p:cNvSpPr txBox="1"/>
          <p:nvPr/>
        </p:nvSpPr>
        <p:spPr>
          <a:xfrm>
            <a:off x="6429388" y="4152133"/>
            <a:ext cx="3985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Y</a:t>
            </a:r>
            <a:endParaRPr lang="es-MX" dirty="0"/>
          </a:p>
        </p:txBody>
      </p:sp>
      <p:sp>
        <p:nvSpPr>
          <p:cNvPr id="479" name="478 CuadroTexto"/>
          <p:cNvSpPr txBox="1"/>
          <p:nvPr/>
        </p:nvSpPr>
        <p:spPr>
          <a:xfrm>
            <a:off x="8429652" y="3643314"/>
            <a:ext cx="3985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B`</a:t>
            </a:r>
            <a:endParaRPr lang="es-MX" dirty="0"/>
          </a:p>
        </p:txBody>
      </p:sp>
      <p:sp>
        <p:nvSpPr>
          <p:cNvPr id="486" name="485 CuadroTexto"/>
          <p:cNvSpPr txBox="1"/>
          <p:nvPr/>
        </p:nvSpPr>
        <p:spPr>
          <a:xfrm>
            <a:off x="0" y="3571876"/>
            <a:ext cx="288032" cy="288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A</a:t>
            </a:r>
            <a:endParaRPr lang="es-MX" dirty="0"/>
          </a:p>
        </p:txBody>
      </p:sp>
      <p:sp>
        <p:nvSpPr>
          <p:cNvPr id="487" name="486 CuadroTexto"/>
          <p:cNvSpPr txBox="1"/>
          <p:nvPr/>
        </p:nvSpPr>
        <p:spPr>
          <a:xfrm>
            <a:off x="357158" y="3500438"/>
            <a:ext cx="288032" cy="288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B</a:t>
            </a:r>
            <a:endParaRPr lang="es-MX" dirty="0"/>
          </a:p>
        </p:txBody>
      </p:sp>
      <p:sp>
        <p:nvSpPr>
          <p:cNvPr id="488" name="Text Box 34"/>
          <p:cNvSpPr txBox="1">
            <a:spLocks noChangeArrowheads="1"/>
          </p:cNvSpPr>
          <p:nvPr/>
        </p:nvSpPr>
        <p:spPr bwMode="auto">
          <a:xfrm>
            <a:off x="175006" y="3639886"/>
            <a:ext cx="857250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</a:t>
            </a:r>
            <a:r>
              <a:rPr lang="es-ES_tradnl" sz="600" dirty="0" smtClean="0">
                <a:latin typeface="Arial" charset="0"/>
              </a:rPr>
              <a:t>Barrancas</a:t>
            </a:r>
            <a:endParaRPr lang="es-ES_tradnl" sz="600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191"/>
          <p:cNvSpPr txBox="1">
            <a:spLocks noChangeArrowheads="1"/>
          </p:cNvSpPr>
          <p:nvPr/>
        </p:nvSpPr>
        <p:spPr bwMode="auto">
          <a:xfrm>
            <a:off x="2924175" y="2538413"/>
            <a:ext cx="534988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700" b="1">
                <a:solidFill>
                  <a:srgbClr val="0070C0"/>
                </a:solidFill>
                <a:latin typeface="Arial" charset="0"/>
              </a:rPr>
              <a:t>1,17 Mn</a:t>
            </a:r>
            <a:endParaRPr lang="es-ES_tradnl" sz="600" b="1">
              <a:solidFill>
                <a:srgbClr val="0070C0"/>
              </a:solidFill>
              <a:latin typeface="Arial" charset="0"/>
            </a:endParaRPr>
          </a:p>
        </p:txBody>
      </p:sp>
      <p:pic>
        <p:nvPicPr>
          <p:cNvPr id="2051" name="1 Imagen" descr="c. chacao 2.bmp"/>
          <p:cNvPicPr>
            <a:picLocks noChangeAspect="1"/>
          </p:cNvPicPr>
          <p:nvPr/>
        </p:nvPicPr>
        <p:blipFill>
          <a:blip r:embed="rId2" cstate="print">
            <a:lum bright="34000"/>
          </a:blip>
          <a:srcRect l="1563" t="7291" r="7178" b="1932"/>
          <a:stretch>
            <a:fillRect/>
          </a:stretch>
        </p:blipFill>
        <p:spPr bwMode="auto">
          <a:xfrm>
            <a:off x="0" y="0"/>
            <a:ext cx="9193213" cy="6858000"/>
          </a:xfrm>
          <a:prstGeom prst="rect">
            <a:avLst/>
          </a:prstGeom>
          <a:noFill/>
          <a:ln w="9525">
            <a:solidFill>
              <a:srgbClr val="007C00">
                <a:alpha val="98824"/>
              </a:srgbClr>
            </a:solidFill>
            <a:miter lim="800000"/>
            <a:headEnd/>
            <a:tailEnd/>
          </a:ln>
        </p:spPr>
      </p:pic>
      <p:sp>
        <p:nvSpPr>
          <p:cNvPr id="2052" name="Text Box 14"/>
          <p:cNvSpPr txBox="1">
            <a:spLocks noChangeArrowheads="1"/>
          </p:cNvSpPr>
          <p:nvPr/>
        </p:nvSpPr>
        <p:spPr bwMode="auto">
          <a:xfrm>
            <a:off x="5084763" y="3036888"/>
            <a:ext cx="9286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Redonda</a:t>
            </a:r>
          </a:p>
        </p:txBody>
      </p:sp>
      <p:sp>
        <p:nvSpPr>
          <p:cNvPr id="2053" name="Text Box 21"/>
          <p:cNvSpPr txBox="1">
            <a:spLocks noChangeArrowheads="1"/>
          </p:cNvSpPr>
          <p:nvPr/>
        </p:nvSpPr>
        <p:spPr bwMode="auto">
          <a:xfrm>
            <a:off x="5487988" y="3738563"/>
            <a:ext cx="1295400" cy="236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500">
                <a:latin typeface="Arial" charset="0"/>
              </a:rPr>
              <a:t> Pta. </a:t>
            </a:r>
          </a:p>
          <a:p>
            <a:pPr>
              <a:lnSpc>
                <a:spcPct val="40000"/>
              </a:lnSpc>
              <a:spcBef>
                <a:spcPct val="50000"/>
              </a:spcBef>
            </a:pPr>
            <a:r>
              <a:rPr lang="es-ES_tradnl" sz="500">
                <a:latin typeface="Arial" charset="0"/>
              </a:rPr>
              <a:t>Quetrelquen</a:t>
            </a:r>
          </a:p>
        </p:txBody>
      </p:sp>
      <p:sp>
        <p:nvSpPr>
          <p:cNvPr id="2054" name="Text Box 23"/>
          <p:cNvSpPr txBox="1">
            <a:spLocks noChangeArrowheads="1"/>
          </p:cNvSpPr>
          <p:nvPr/>
        </p:nvSpPr>
        <p:spPr bwMode="auto">
          <a:xfrm>
            <a:off x="2246313" y="4703763"/>
            <a:ext cx="642937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I. Cochinos</a:t>
            </a:r>
          </a:p>
        </p:txBody>
      </p:sp>
      <p:sp>
        <p:nvSpPr>
          <p:cNvPr id="2055" name="Text Box 25"/>
          <p:cNvSpPr txBox="1">
            <a:spLocks noChangeArrowheads="1"/>
          </p:cNvSpPr>
          <p:nvPr/>
        </p:nvSpPr>
        <p:spPr bwMode="auto">
          <a:xfrm>
            <a:off x="965200" y="3524250"/>
            <a:ext cx="64293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Corona</a:t>
            </a:r>
          </a:p>
        </p:txBody>
      </p:sp>
      <p:sp>
        <p:nvSpPr>
          <p:cNvPr id="2056" name="Text Box 27"/>
          <p:cNvSpPr txBox="1">
            <a:spLocks noChangeArrowheads="1"/>
          </p:cNvSpPr>
          <p:nvPr/>
        </p:nvSpPr>
        <p:spPr bwMode="auto">
          <a:xfrm>
            <a:off x="1928813" y="1214438"/>
            <a:ext cx="85725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800" dirty="0" err="1">
                <a:latin typeface="Arial" charset="0"/>
              </a:rPr>
              <a:t>Ites</a:t>
            </a:r>
            <a:r>
              <a:rPr lang="es-ES_tradnl" sz="800" dirty="0">
                <a:latin typeface="Arial" charset="0"/>
              </a:rPr>
              <a:t>. </a:t>
            </a:r>
            <a:r>
              <a:rPr lang="es-ES_tradnl" sz="800" dirty="0" err="1">
                <a:latin typeface="Arial" charset="0"/>
              </a:rPr>
              <a:t>Carelmapu</a:t>
            </a:r>
            <a:endParaRPr lang="es-ES_tradnl" sz="800" dirty="0">
              <a:latin typeface="Arial" charset="0"/>
            </a:endParaRPr>
          </a:p>
        </p:txBody>
      </p:sp>
      <p:sp>
        <p:nvSpPr>
          <p:cNvPr id="2057" name="Text Box 33"/>
          <p:cNvSpPr txBox="1">
            <a:spLocks noChangeArrowheads="1"/>
          </p:cNvSpPr>
          <p:nvPr/>
        </p:nvSpPr>
        <p:spPr bwMode="auto">
          <a:xfrm>
            <a:off x="285750" y="3178175"/>
            <a:ext cx="785813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</a:t>
            </a:r>
            <a:r>
              <a:rPr lang="es-ES_tradnl" sz="600" dirty="0" err="1">
                <a:latin typeface="Arial" charset="0"/>
              </a:rPr>
              <a:t>Guapacho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2058" name="Text Box 34"/>
          <p:cNvSpPr txBox="1">
            <a:spLocks noChangeArrowheads="1"/>
          </p:cNvSpPr>
          <p:nvPr/>
        </p:nvSpPr>
        <p:spPr bwMode="auto">
          <a:xfrm>
            <a:off x="-82550" y="3457576"/>
            <a:ext cx="857250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</a:t>
            </a:r>
            <a:r>
              <a:rPr lang="es-ES_tradnl" sz="600" dirty="0" err="1">
                <a:latin typeface="Arial" charset="0"/>
              </a:rPr>
              <a:t>Huechucuicui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2059" name="Text Box 98"/>
          <p:cNvSpPr txBox="1">
            <a:spLocks noChangeArrowheads="1"/>
          </p:cNvSpPr>
          <p:nvPr/>
        </p:nvSpPr>
        <p:spPr bwMode="auto">
          <a:xfrm>
            <a:off x="785813" y="2786063"/>
            <a:ext cx="5302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1,4 Mn</a:t>
            </a:r>
          </a:p>
        </p:txBody>
      </p:sp>
      <p:sp>
        <p:nvSpPr>
          <p:cNvPr id="2060" name="AutoShape 144"/>
          <p:cNvSpPr>
            <a:spLocks noChangeArrowheads="1"/>
          </p:cNvSpPr>
          <p:nvPr/>
        </p:nvSpPr>
        <p:spPr bwMode="auto">
          <a:xfrm>
            <a:off x="4214813" y="4143375"/>
            <a:ext cx="77787" cy="76200"/>
          </a:xfrm>
          <a:prstGeom prst="plus">
            <a:avLst>
              <a:gd name="adj" fmla="val 35417"/>
            </a:avLst>
          </a:prstGeom>
          <a:solidFill>
            <a:schemeClr val="tx1"/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CL"/>
          </a:p>
        </p:txBody>
      </p:sp>
      <p:sp>
        <p:nvSpPr>
          <p:cNvPr id="2062" name="Text Box 194"/>
          <p:cNvSpPr txBox="1">
            <a:spLocks noChangeArrowheads="1"/>
          </p:cNvSpPr>
          <p:nvPr/>
        </p:nvSpPr>
        <p:spPr bwMode="auto">
          <a:xfrm>
            <a:off x="2462213" y="2166938"/>
            <a:ext cx="928687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Doña Sebastiana E.  DA5s</a:t>
            </a:r>
          </a:p>
        </p:txBody>
      </p:sp>
      <p:sp>
        <p:nvSpPr>
          <p:cNvPr id="2063" name="Text Box 195"/>
          <p:cNvSpPr txBox="1">
            <a:spLocks noChangeArrowheads="1"/>
          </p:cNvSpPr>
          <p:nvPr/>
        </p:nvSpPr>
        <p:spPr bwMode="auto">
          <a:xfrm>
            <a:off x="2281238" y="1857375"/>
            <a:ext cx="928687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Doña Sebastiana W. D5s</a:t>
            </a:r>
          </a:p>
        </p:txBody>
      </p:sp>
      <p:sp>
        <p:nvSpPr>
          <p:cNvPr id="2064" name="Text Box 202"/>
          <p:cNvSpPr txBox="1">
            <a:spLocks noChangeArrowheads="1"/>
          </p:cNvSpPr>
          <p:nvPr/>
        </p:nvSpPr>
        <p:spPr bwMode="auto">
          <a:xfrm>
            <a:off x="4643438" y="2428875"/>
            <a:ext cx="571500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</a:t>
            </a:r>
            <a:r>
              <a:rPr lang="es-ES_tradnl" sz="600" dirty="0" err="1">
                <a:latin typeface="Arial" charset="0"/>
              </a:rPr>
              <a:t>Lenqui</a:t>
            </a:r>
            <a:r>
              <a:rPr lang="es-ES_tradnl" sz="600" dirty="0">
                <a:latin typeface="Arial" charset="0"/>
              </a:rPr>
              <a:t> </a:t>
            </a:r>
            <a:r>
              <a:rPr lang="es-ES_tradnl" sz="600" dirty="0" smtClean="0">
                <a:latin typeface="Arial" charset="0"/>
              </a:rPr>
              <a:t>D12s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2065" name="Text Box 204"/>
          <p:cNvSpPr txBox="1">
            <a:spLocks noChangeArrowheads="1"/>
          </p:cNvSpPr>
          <p:nvPr/>
        </p:nvSpPr>
        <p:spPr bwMode="auto">
          <a:xfrm>
            <a:off x="6572250" y="2786063"/>
            <a:ext cx="714375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Barranco D12s</a:t>
            </a:r>
          </a:p>
        </p:txBody>
      </p:sp>
      <p:sp>
        <p:nvSpPr>
          <p:cNvPr id="2066" name="Text Box 215"/>
          <p:cNvSpPr txBox="1">
            <a:spLocks noChangeArrowheads="1"/>
          </p:cNvSpPr>
          <p:nvPr/>
        </p:nvSpPr>
        <p:spPr bwMode="auto">
          <a:xfrm>
            <a:off x="571500" y="4572000"/>
            <a:ext cx="628650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Ahui DR5s</a:t>
            </a:r>
          </a:p>
        </p:txBody>
      </p:sp>
      <p:sp>
        <p:nvSpPr>
          <p:cNvPr id="2067" name="Text Box 219"/>
          <p:cNvSpPr txBox="1">
            <a:spLocks noChangeArrowheads="1"/>
          </p:cNvSpPr>
          <p:nvPr/>
        </p:nvSpPr>
        <p:spPr bwMode="auto">
          <a:xfrm>
            <a:off x="1714500" y="5357813"/>
            <a:ext cx="714375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Colorada  D5s</a:t>
            </a:r>
          </a:p>
        </p:txBody>
      </p:sp>
      <p:sp>
        <p:nvSpPr>
          <p:cNvPr id="2068" name="Text Box 222"/>
          <p:cNvSpPr txBox="1">
            <a:spLocks noChangeArrowheads="1"/>
          </p:cNvSpPr>
          <p:nvPr/>
        </p:nvSpPr>
        <p:spPr bwMode="auto">
          <a:xfrm>
            <a:off x="5286375" y="4071938"/>
            <a:ext cx="785813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San Gallan D10s</a:t>
            </a:r>
          </a:p>
        </p:txBody>
      </p:sp>
      <p:sp>
        <p:nvSpPr>
          <p:cNvPr id="2069" name="Text Box 230"/>
          <p:cNvSpPr txBox="1">
            <a:spLocks noChangeArrowheads="1"/>
          </p:cNvSpPr>
          <p:nvPr/>
        </p:nvSpPr>
        <p:spPr bwMode="auto">
          <a:xfrm>
            <a:off x="6357938" y="4929188"/>
            <a:ext cx="785812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Tres Cruces D15s</a:t>
            </a:r>
          </a:p>
        </p:txBody>
      </p:sp>
      <p:sp>
        <p:nvSpPr>
          <p:cNvPr id="2070" name="Text Box 236"/>
          <p:cNvSpPr txBox="1">
            <a:spLocks noChangeArrowheads="1"/>
          </p:cNvSpPr>
          <p:nvPr/>
        </p:nvSpPr>
        <p:spPr bwMode="auto">
          <a:xfrm>
            <a:off x="7286625" y="3143250"/>
            <a:ext cx="714375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Coronel DV3s</a:t>
            </a:r>
          </a:p>
        </p:txBody>
      </p:sp>
      <p:sp>
        <p:nvSpPr>
          <p:cNvPr id="2071" name="Text Box 269"/>
          <p:cNvSpPr txBox="1">
            <a:spLocks noChangeArrowheads="1"/>
          </p:cNvSpPr>
          <p:nvPr/>
        </p:nvSpPr>
        <p:spPr bwMode="auto">
          <a:xfrm>
            <a:off x="1714500" y="6162675"/>
            <a:ext cx="327977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1600">
                <a:latin typeface="Arial" charset="0"/>
              </a:rPr>
              <a:t>I S L A     C H I L O É </a:t>
            </a:r>
          </a:p>
        </p:txBody>
      </p:sp>
      <p:sp>
        <p:nvSpPr>
          <p:cNvPr id="2072" name="Line 279"/>
          <p:cNvSpPr>
            <a:spLocks noChangeShapeType="1"/>
          </p:cNvSpPr>
          <p:nvPr/>
        </p:nvSpPr>
        <p:spPr bwMode="auto">
          <a:xfrm>
            <a:off x="608013" y="2976563"/>
            <a:ext cx="457200" cy="4524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MX"/>
          </a:p>
        </p:txBody>
      </p:sp>
      <p:sp>
        <p:nvSpPr>
          <p:cNvPr id="2073" name="Text Box 220"/>
          <p:cNvSpPr txBox="1">
            <a:spLocks noChangeArrowheads="1"/>
          </p:cNvSpPr>
          <p:nvPr/>
        </p:nvSpPr>
        <p:spPr bwMode="auto">
          <a:xfrm>
            <a:off x="5786438" y="4572000"/>
            <a:ext cx="785812" cy="2857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Roca Remolinos                     GrDR(2+1)14s</a:t>
            </a:r>
          </a:p>
        </p:txBody>
      </p:sp>
      <p:sp>
        <p:nvSpPr>
          <p:cNvPr id="2074" name="Text Box 331"/>
          <p:cNvSpPr txBox="1">
            <a:spLocks noChangeArrowheads="1"/>
          </p:cNvSpPr>
          <p:nvPr/>
        </p:nvSpPr>
        <p:spPr bwMode="auto">
          <a:xfrm>
            <a:off x="3868738" y="2678113"/>
            <a:ext cx="857250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600">
                <a:latin typeface="Arial" charset="0"/>
                <a:cs typeface="Arial" charset="0"/>
              </a:rPr>
              <a:t>Rda.Carelmapu</a:t>
            </a:r>
          </a:p>
        </p:txBody>
      </p:sp>
      <p:sp>
        <p:nvSpPr>
          <p:cNvPr id="2075" name="Line 332"/>
          <p:cNvSpPr>
            <a:spLocks noChangeShapeType="1"/>
          </p:cNvSpPr>
          <p:nvPr/>
        </p:nvSpPr>
        <p:spPr bwMode="auto">
          <a:xfrm flipH="1">
            <a:off x="3714750" y="2571750"/>
            <a:ext cx="285750" cy="2143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MX"/>
          </a:p>
        </p:txBody>
      </p:sp>
      <p:cxnSp>
        <p:nvCxnSpPr>
          <p:cNvPr id="2076" name="202 Conector recto de flecha"/>
          <p:cNvCxnSpPr>
            <a:cxnSpLocks noChangeShapeType="1"/>
            <a:stCxn id="2063" idx="1"/>
          </p:cNvCxnSpPr>
          <p:nvPr/>
        </p:nvCxnSpPr>
        <p:spPr bwMode="auto">
          <a:xfrm rot="10800000" flipV="1">
            <a:off x="2106613" y="1995488"/>
            <a:ext cx="174625" cy="398462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77" name="204 Conector recto de flecha"/>
          <p:cNvCxnSpPr>
            <a:cxnSpLocks noChangeShapeType="1"/>
            <a:stCxn id="2062" idx="1"/>
          </p:cNvCxnSpPr>
          <p:nvPr/>
        </p:nvCxnSpPr>
        <p:spPr bwMode="auto">
          <a:xfrm rot="10800000" flipV="1">
            <a:off x="2320925" y="2305050"/>
            <a:ext cx="141288" cy="12382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78" name="207 Conector recto de flecha"/>
          <p:cNvCxnSpPr>
            <a:cxnSpLocks noChangeShapeType="1"/>
          </p:cNvCxnSpPr>
          <p:nvPr/>
        </p:nvCxnSpPr>
        <p:spPr bwMode="auto">
          <a:xfrm rot="5400000" flipH="1" flipV="1">
            <a:off x="538163" y="3390900"/>
            <a:ext cx="500062" cy="719138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79" name="210 Conector recto de flecha"/>
          <p:cNvCxnSpPr>
            <a:cxnSpLocks noChangeShapeType="1"/>
            <a:stCxn id="2067" idx="0"/>
          </p:cNvCxnSpPr>
          <p:nvPr/>
        </p:nvCxnSpPr>
        <p:spPr bwMode="auto">
          <a:xfrm rot="5400000" flipH="1" flipV="1">
            <a:off x="2019301" y="5162550"/>
            <a:ext cx="247650" cy="14287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80" name="212 Conector recto de flecha"/>
          <p:cNvCxnSpPr>
            <a:cxnSpLocks noChangeShapeType="1"/>
            <a:stCxn id="2068" idx="0"/>
          </p:cNvCxnSpPr>
          <p:nvPr/>
        </p:nvCxnSpPr>
        <p:spPr bwMode="auto">
          <a:xfrm rot="5400000" flipH="1" flipV="1">
            <a:off x="5909469" y="3694906"/>
            <a:ext cx="147638" cy="60642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81" name="214 Conector recto de flecha"/>
          <p:cNvCxnSpPr>
            <a:cxnSpLocks noChangeShapeType="1"/>
            <a:stCxn id="2073" idx="0"/>
          </p:cNvCxnSpPr>
          <p:nvPr/>
        </p:nvCxnSpPr>
        <p:spPr bwMode="auto">
          <a:xfrm rot="5400000" flipH="1" flipV="1">
            <a:off x="5983288" y="4054475"/>
            <a:ext cx="714375" cy="32067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82" name="223 Conector recto de flecha"/>
          <p:cNvCxnSpPr>
            <a:cxnSpLocks noChangeShapeType="1"/>
            <a:stCxn id="2069" idx="0"/>
          </p:cNvCxnSpPr>
          <p:nvPr/>
        </p:nvCxnSpPr>
        <p:spPr bwMode="auto">
          <a:xfrm rot="5400000" flipH="1" flipV="1">
            <a:off x="6769100" y="4411663"/>
            <a:ext cx="500063" cy="534987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83" name="225 Conector recto de flecha"/>
          <p:cNvCxnSpPr>
            <a:cxnSpLocks noChangeShapeType="1"/>
            <a:stCxn id="2066" idx="0"/>
          </p:cNvCxnSpPr>
          <p:nvPr/>
        </p:nvCxnSpPr>
        <p:spPr bwMode="auto">
          <a:xfrm rot="5400000" flipH="1" flipV="1">
            <a:off x="1019175" y="4162425"/>
            <a:ext cx="276225" cy="54292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grpSp>
        <p:nvGrpSpPr>
          <p:cNvPr id="2" name="226 Grupo"/>
          <p:cNvGrpSpPr>
            <a:grpSpLocks/>
          </p:cNvGrpSpPr>
          <p:nvPr/>
        </p:nvGrpSpPr>
        <p:grpSpPr bwMode="auto">
          <a:xfrm>
            <a:off x="2357438" y="3751263"/>
            <a:ext cx="1000125" cy="762000"/>
            <a:chOff x="3643311" y="4250541"/>
            <a:chExt cx="1000137" cy="761901"/>
          </a:xfrm>
        </p:grpSpPr>
        <p:sp>
          <p:nvSpPr>
            <p:cNvPr id="2447" name="Text Box 215"/>
            <p:cNvSpPr txBox="1">
              <a:spLocks noChangeArrowheads="1"/>
            </p:cNvSpPr>
            <p:nvPr/>
          </p:nvSpPr>
          <p:spPr bwMode="auto">
            <a:xfrm>
              <a:off x="3786187" y="4643243"/>
              <a:ext cx="857261" cy="369199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s-ES_tradnl" sz="600">
                  <a:latin typeface="Arial" charset="0"/>
                </a:rPr>
                <a:t>Banco Inglés GrD(9)15s                             Sñ Cardinal Weste</a:t>
              </a:r>
            </a:p>
          </p:txBody>
        </p:sp>
        <p:cxnSp>
          <p:nvCxnSpPr>
            <p:cNvPr id="2448" name="229 Conector recto de flecha"/>
            <p:cNvCxnSpPr>
              <a:cxnSpLocks noChangeShapeType="1"/>
              <a:stCxn id="2447" idx="0"/>
            </p:cNvCxnSpPr>
            <p:nvPr/>
          </p:nvCxnSpPr>
          <p:spPr bwMode="auto">
            <a:xfrm rot="16200000" flipV="1">
              <a:off x="3732715" y="4161137"/>
              <a:ext cx="392702" cy="571509"/>
            </a:xfrm>
            <a:prstGeom prst="straightConnector1">
              <a:avLst/>
            </a:prstGeom>
            <a:noFill/>
            <a:ln w="12700" algn="ctr">
              <a:solidFill>
                <a:schemeClr val="tx1"/>
              </a:solidFill>
              <a:round/>
              <a:headEnd/>
              <a:tailEnd type="triangle" w="med" len="med"/>
            </a:ln>
          </p:spPr>
        </p:cxnSp>
      </p:grpSp>
      <p:cxnSp>
        <p:nvCxnSpPr>
          <p:cNvPr id="2090" name="243 Conector recto de flecha"/>
          <p:cNvCxnSpPr>
            <a:cxnSpLocks noChangeShapeType="1"/>
          </p:cNvCxnSpPr>
          <p:nvPr/>
        </p:nvCxnSpPr>
        <p:spPr bwMode="auto">
          <a:xfrm rot="16200000" flipH="1">
            <a:off x="1059657" y="3702843"/>
            <a:ext cx="1619250" cy="404813"/>
          </a:xfrm>
          <a:prstGeom prst="straightConnector1">
            <a:avLst/>
          </a:prstGeom>
          <a:noFill/>
          <a:ln w="12700" algn="ctr">
            <a:solidFill>
              <a:srgbClr val="0070C0"/>
            </a:solidFill>
            <a:prstDash val="dashDot"/>
            <a:round/>
            <a:headEnd/>
            <a:tailEnd type="triangle" w="med" len="med"/>
          </a:ln>
        </p:spPr>
      </p:cxnSp>
      <p:sp>
        <p:nvSpPr>
          <p:cNvPr id="168" name="167 Arco"/>
          <p:cNvSpPr/>
          <p:nvPr/>
        </p:nvSpPr>
        <p:spPr bwMode="auto">
          <a:xfrm rot="5104892">
            <a:off x="1450182" y="3609181"/>
            <a:ext cx="1200150" cy="1058863"/>
          </a:xfrm>
          <a:prstGeom prst="arc">
            <a:avLst>
              <a:gd name="adj1" fmla="val 19077652"/>
              <a:gd name="adj2" fmla="val 1197957"/>
            </a:avLst>
          </a:prstGeom>
          <a:noFill/>
          <a:ln w="9525" cap="flat" cmpd="sng" algn="ctr">
            <a:solidFill>
              <a:srgbClr val="0070C0"/>
            </a:solidFill>
            <a:prstDash val="dashDot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/>
          </a:p>
        </p:txBody>
      </p:sp>
      <p:sp>
        <p:nvSpPr>
          <p:cNvPr id="2092" name="Text Box 191"/>
          <p:cNvSpPr txBox="1">
            <a:spLocks noChangeArrowheads="1"/>
          </p:cNvSpPr>
          <p:nvPr/>
        </p:nvSpPr>
        <p:spPr bwMode="auto">
          <a:xfrm>
            <a:off x="1417638" y="3857625"/>
            <a:ext cx="534987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700" b="1" dirty="0" smtClean="0">
                <a:solidFill>
                  <a:srgbClr val="0070C0"/>
                </a:solidFill>
                <a:latin typeface="Arial" charset="0"/>
              </a:rPr>
              <a:t>5,28 </a:t>
            </a:r>
            <a:r>
              <a:rPr lang="es-ES_tradnl" sz="700" b="1" dirty="0">
                <a:solidFill>
                  <a:srgbClr val="0070C0"/>
                </a:solidFill>
                <a:latin typeface="Arial" charset="0"/>
              </a:rPr>
              <a:t>Mn</a:t>
            </a:r>
            <a:endParaRPr lang="es-ES_tradnl" sz="600" b="1" dirty="0">
              <a:solidFill>
                <a:srgbClr val="0070C0"/>
              </a:solidFill>
              <a:latin typeface="Arial" charset="0"/>
            </a:endParaRPr>
          </a:p>
        </p:txBody>
      </p:sp>
      <p:cxnSp>
        <p:nvCxnSpPr>
          <p:cNvPr id="2094" name="251 Conector recto de flecha"/>
          <p:cNvCxnSpPr>
            <a:cxnSpLocks noChangeShapeType="1"/>
          </p:cNvCxnSpPr>
          <p:nvPr/>
        </p:nvCxnSpPr>
        <p:spPr bwMode="auto">
          <a:xfrm flipV="1">
            <a:off x="3143250" y="2857496"/>
            <a:ext cx="285742" cy="142880"/>
          </a:xfrm>
          <a:prstGeom prst="straightConnector1">
            <a:avLst/>
          </a:prstGeom>
          <a:noFill/>
          <a:ln w="12700" algn="ctr">
            <a:solidFill>
              <a:srgbClr val="0070C0"/>
            </a:solidFill>
            <a:prstDash val="dashDot"/>
            <a:round/>
            <a:headEnd/>
            <a:tailEnd type="triangle" w="med" len="med"/>
          </a:ln>
        </p:spPr>
      </p:cxnSp>
      <p:cxnSp>
        <p:nvCxnSpPr>
          <p:cNvPr id="2097" name="260 Conector recto de flecha"/>
          <p:cNvCxnSpPr>
            <a:cxnSpLocks noChangeShapeType="1"/>
            <a:stCxn id="2064" idx="2"/>
          </p:cNvCxnSpPr>
          <p:nvPr/>
        </p:nvCxnSpPr>
        <p:spPr bwMode="auto">
          <a:xfrm rot="5400000">
            <a:off x="4745833" y="2674143"/>
            <a:ext cx="152398" cy="214312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98" name="266 Conector recto de flecha"/>
          <p:cNvCxnSpPr>
            <a:cxnSpLocks noChangeShapeType="1"/>
            <a:stCxn id="2065" idx="2"/>
          </p:cNvCxnSpPr>
          <p:nvPr/>
        </p:nvCxnSpPr>
        <p:spPr bwMode="auto">
          <a:xfrm rot="16200000" flipH="1">
            <a:off x="6781801" y="3209925"/>
            <a:ext cx="366712" cy="71437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99" name="268 Conector recto de flecha"/>
          <p:cNvCxnSpPr>
            <a:cxnSpLocks noChangeShapeType="1"/>
            <a:stCxn id="2070" idx="2"/>
          </p:cNvCxnSpPr>
          <p:nvPr/>
        </p:nvCxnSpPr>
        <p:spPr bwMode="auto">
          <a:xfrm rot="5400000">
            <a:off x="7327106" y="3405982"/>
            <a:ext cx="303213" cy="330200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186" name="185 Arco"/>
          <p:cNvSpPr/>
          <p:nvPr/>
        </p:nvSpPr>
        <p:spPr bwMode="auto">
          <a:xfrm rot="308453">
            <a:off x="2898167" y="2638379"/>
            <a:ext cx="572278" cy="694941"/>
          </a:xfrm>
          <a:prstGeom prst="arc">
            <a:avLst>
              <a:gd name="adj1" fmla="val 16323175"/>
              <a:gd name="adj2" fmla="val 185969"/>
            </a:avLst>
          </a:prstGeom>
          <a:noFill/>
          <a:ln w="12700" cap="flat" cmpd="sng" algn="ctr">
            <a:solidFill>
              <a:srgbClr val="0070C0"/>
            </a:solidFill>
            <a:prstDash val="dashDot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/>
          </a:p>
        </p:txBody>
      </p:sp>
      <p:sp>
        <p:nvSpPr>
          <p:cNvPr id="2105" name="Line 294"/>
          <p:cNvSpPr>
            <a:spLocks noChangeShapeType="1"/>
          </p:cNvSpPr>
          <p:nvPr/>
        </p:nvSpPr>
        <p:spPr bwMode="auto">
          <a:xfrm rot="-10542813" flipH="1" flipV="1">
            <a:off x="1292168" y="2151648"/>
            <a:ext cx="234950" cy="177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MX"/>
          </a:p>
        </p:txBody>
      </p:sp>
      <p:sp>
        <p:nvSpPr>
          <p:cNvPr id="2106" name="Line 295"/>
          <p:cNvSpPr>
            <a:spLocks noChangeShapeType="1"/>
          </p:cNvSpPr>
          <p:nvPr/>
        </p:nvSpPr>
        <p:spPr bwMode="auto">
          <a:xfrm rot="10594017" flipH="1">
            <a:off x="2919226" y="3448054"/>
            <a:ext cx="223953" cy="4571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MX"/>
          </a:p>
        </p:txBody>
      </p:sp>
      <p:sp>
        <p:nvSpPr>
          <p:cNvPr id="2107" name="Line 295"/>
          <p:cNvSpPr>
            <a:spLocks noChangeShapeType="1"/>
          </p:cNvSpPr>
          <p:nvPr/>
        </p:nvSpPr>
        <p:spPr bwMode="auto">
          <a:xfrm rot="10594017" flipH="1" flipV="1">
            <a:off x="3717922" y="3720963"/>
            <a:ext cx="210809" cy="11245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MX"/>
          </a:p>
        </p:txBody>
      </p:sp>
      <p:sp>
        <p:nvSpPr>
          <p:cNvPr id="2108" name="Line 295"/>
          <p:cNvSpPr>
            <a:spLocks noChangeShapeType="1"/>
          </p:cNvSpPr>
          <p:nvPr/>
        </p:nvSpPr>
        <p:spPr bwMode="auto">
          <a:xfrm rot="10594017" flipH="1" flipV="1">
            <a:off x="5859390" y="2592981"/>
            <a:ext cx="282742" cy="5872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MX"/>
          </a:p>
        </p:txBody>
      </p:sp>
      <p:sp>
        <p:nvSpPr>
          <p:cNvPr id="225" name="224 CuadroTexto"/>
          <p:cNvSpPr txBox="1"/>
          <p:nvPr/>
        </p:nvSpPr>
        <p:spPr>
          <a:xfrm>
            <a:off x="6786563" y="214313"/>
            <a:ext cx="2219069" cy="92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Canal Chacao W-E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Carta n° </a:t>
            </a:r>
            <a:r>
              <a:rPr lang="es-CL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7210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Radarista</a:t>
            </a:r>
            <a:endParaRPr lang="es-CL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43" name="242 Elipse"/>
          <p:cNvSpPr/>
          <p:nvPr/>
        </p:nvSpPr>
        <p:spPr bwMode="auto">
          <a:xfrm>
            <a:off x="3175000" y="2963863"/>
            <a:ext cx="71438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244" name="243 Elipse"/>
          <p:cNvSpPr/>
          <p:nvPr/>
        </p:nvSpPr>
        <p:spPr bwMode="auto">
          <a:xfrm>
            <a:off x="1679575" y="3111500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grpSp>
        <p:nvGrpSpPr>
          <p:cNvPr id="3" name="307 Grupo"/>
          <p:cNvGrpSpPr>
            <a:grpSpLocks/>
          </p:cNvGrpSpPr>
          <p:nvPr/>
        </p:nvGrpSpPr>
        <p:grpSpPr bwMode="auto">
          <a:xfrm>
            <a:off x="142844" y="1571615"/>
            <a:ext cx="8786845" cy="3500447"/>
            <a:chOff x="143629" y="1571062"/>
            <a:chExt cx="8786089" cy="3501012"/>
          </a:xfrm>
        </p:grpSpPr>
        <p:cxnSp>
          <p:nvCxnSpPr>
            <p:cNvPr id="2440" name="237 Conector recto"/>
            <p:cNvCxnSpPr>
              <a:cxnSpLocks noChangeShapeType="1"/>
            </p:cNvCxnSpPr>
            <p:nvPr/>
          </p:nvCxnSpPr>
          <p:spPr bwMode="auto">
            <a:xfrm rot="16200000" flipH="1">
              <a:off x="137118" y="1577573"/>
              <a:ext cx="1583873" cy="1570851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441" name="239 Conector recto"/>
            <p:cNvCxnSpPr>
              <a:cxnSpLocks noChangeShapeType="1"/>
            </p:cNvCxnSpPr>
            <p:nvPr/>
          </p:nvCxnSpPr>
          <p:spPr bwMode="auto">
            <a:xfrm flipV="1">
              <a:off x="1714480" y="3000372"/>
              <a:ext cx="1500198" cy="154564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442" name="293 Conector recto"/>
            <p:cNvCxnSpPr>
              <a:cxnSpLocks noChangeShapeType="1"/>
            </p:cNvCxnSpPr>
            <p:nvPr/>
          </p:nvCxnSpPr>
          <p:spPr bwMode="auto">
            <a:xfrm>
              <a:off x="3214678" y="3000372"/>
              <a:ext cx="1357322" cy="35719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443" name="298 Conector recto"/>
            <p:cNvCxnSpPr>
              <a:cxnSpLocks noChangeShapeType="1"/>
            </p:cNvCxnSpPr>
            <p:nvPr/>
          </p:nvCxnSpPr>
          <p:spPr bwMode="auto">
            <a:xfrm>
              <a:off x="6600880" y="3690668"/>
              <a:ext cx="2328838" cy="1381406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</p:grpSp>
      <p:cxnSp>
        <p:nvCxnSpPr>
          <p:cNvPr id="2117" name="309 Conector recto"/>
          <p:cNvCxnSpPr>
            <a:cxnSpLocks noChangeShapeType="1"/>
          </p:cNvCxnSpPr>
          <p:nvPr/>
        </p:nvCxnSpPr>
        <p:spPr bwMode="auto">
          <a:xfrm flipV="1">
            <a:off x="2071688" y="2857500"/>
            <a:ext cx="642937" cy="7143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2118" name="Text Box 197"/>
          <p:cNvSpPr txBox="1">
            <a:spLocks noChangeArrowheads="1"/>
          </p:cNvSpPr>
          <p:nvPr/>
        </p:nvSpPr>
        <p:spPr bwMode="auto">
          <a:xfrm>
            <a:off x="3643313" y="2357438"/>
            <a:ext cx="714375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Bajo Colo-Colo  DV5s</a:t>
            </a:r>
          </a:p>
        </p:txBody>
      </p:sp>
      <p:cxnSp>
        <p:nvCxnSpPr>
          <p:cNvPr id="2119" name="315 Conector recto"/>
          <p:cNvCxnSpPr>
            <a:cxnSpLocks noChangeShapeType="1"/>
          </p:cNvCxnSpPr>
          <p:nvPr/>
        </p:nvCxnSpPr>
        <p:spPr bwMode="auto">
          <a:xfrm flipV="1">
            <a:off x="1643047" y="3065463"/>
            <a:ext cx="642937" cy="71437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sysDash"/>
            <a:round/>
            <a:headEnd/>
            <a:tailEnd/>
          </a:ln>
        </p:spPr>
      </p:cxnSp>
      <p:sp>
        <p:nvSpPr>
          <p:cNvPr id="2121" name="Text Box 183"/>
          <p:cNvSpPr txBox="1">
            <a:spLocks noChangeArrowheads="1"/>
          </p:cNvSpPr>
          <p:nvPr/>
        </p:nvSpPr>
        <p:spPr bwMode="auto">
          <a:xfrm>
            <a:off x="1163618" y="3100387"/>
            <a:ext cx="693738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 err="1" smtClean="0">
                <a:solidFill>
                  <a:srgbClr val="0070C0"/>
                </a:solidFill>
                <a:latin typeface="Arial" charset="0"/>
              </a:rPr>
              <a:t>Pc</a:t>
            </a:r>
            <a:r>
              <a:rPr lang="es-ES_tradnl" sz="600" b="1" dirty="0" smtClean="0">
                <a:solidFill>
                  <a:srgbClr val="0070C0"/>
                </a:solidFill>
                <a:latin typeface="Arial" charset="0"/>
              </a:rPr>
              <a:t> 1,05`</a:t>
            </a:r>
            <a:endParaRPr lang="es-ES_tradnl" sz="600" b="1" dirty="0">
              <a:solidFill>
                <a:srgbClr val="0070C0"/>
              </a:solidFill>
              <a:latin typeface="Arial" charset="0"/>
            </a:endParaRPr>
          </a:p>
        </p:txBody>
      </p:sp>
      <p:sp>
        <p:nvSpPr>
          <p:cNvPr id="2122" name="Text Box 98"/>
          <p:cNvSpPr txBox="1">
            <a:spLocks noChangeArrowheads="1"/>
          </p:cNvSpPr>
          <p:nvPr/>
        </p:nvSpPr>
        <p:spPr bwMode="auto">
          <a:xfrm>
            <a:off x="2143125" y="2897188"/>
            <a:ext cx="5302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7,8 c</a:t>
            </a:r>
          </a:p>
        </p:txBody>
      </p:sp>
      <p:sp>
        <p:nvSpPr>
          <p:cNvPr id="2123" name="Text Box 205"/>
          <p:cNvSpPr txBox="1">
            <a:spLocks noChangeArrowheads="1"/>
          </p:cNvSpPr>
          <p:nvPr/>
        </p:nvSpPr>
        <p:spPr bwMode="auto">
          <a:xfrm>
            <a:off x="142875" y="3786188"/>
            <a:ext cx="857250" cy="50783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Corona           D10s                          </a:t>
            </a:r>
            <a:r>
              <a:rPr lang="es-ES_tradnl" sz="600" dirty="0" err="1">
                <a:latin typeface="Arial" charset="0"/>
              </a:rPr>
              <a:t>Sñ</a:t>
            </a:r>
            <a:r>
              <a:rPr lang="es-ES_tradnl" sz="600" dirty="0">
                <a:latin typeface="Arial" charset="0"/>
              </a:rPr>
              <a:t> </a:t>
            </a:r>
            <a:r>
              <a:rPr lang="es-ES_tradnl" sz="600" dirty="0" smtClean="0">
                <a:latin typeface="Arial" charset="0"/>
              </a:rPr>
              <a:t>Niebla(2)30s</a:t>
            </a:r>
          </a:p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RACON “o”</a:t>
            </a:r>
            <a:endParaRPr lang="es-ES_tradnl" sz="600" dirty="0">
              <a:latin typeface="Arial" charset="0"/>
            </a:endParaRPr>
          </a:p>
        </p:txBody>
      </p:sp>
      <p:cxnSp>
        <p:nvCxnSpPr>
          <p:cNvPr id="2124" name="348 Conector recto"/>
          <p:cNvCxnSpPr>
            <a:cxnSpLocks noChangeShapeType="1"/>
          </p:cNvCxnSpPr>
          <p:nvPr/>
        </p:nvCxnSpPr>
        <p:spPr bwMode="auto">
          <a:xfrm>
            <a:off x="4572000" y="3357563"/>
            <a:ext cx="2028825" cy="33337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397" name="396 Elipse"/>
          <p:cNvSpPr/>
          <p:nvPr/>
        </p:nvSpPr>
        <p:spPr bwMode="auto">
          <a:xfrm>
            <a:off x="4543425" y="3319463"/>
            <a:ext cx="71438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cxnSp>
        <p:nvCxnSpPr>
          <p:cNvPr id="2126" name="251 Conector recto de flecha"/>
          <p:cNvCxnSpPr>
            <a:cxnSpLocks noChangeShapeType="1"/>
          </p:cNvCxnSpPr>
          <p:nvPr/>
        </p:nvCxnSpPr>
        <p:spPr bwMode="auto">
          <a:xfrm rot="16200000" flipH="1">
            <a:off x="4362451" y="3505200"/>
            <a:ext cx="723900" cy="409575"/>
          </a:xfrm>
          <a:prstGeom prst="straightConnector1">
            <a:avLst/>
          </a:prstGeom>
          <a:noFill/>
          <a:ln w="12700" algn="ctr">
            <a:solidFill>
              <a:srgbClr val="0070C0"/>
            </a:solidFill>
            <a:prstDash val="dashDot"/>
            <a:round/>
            <a:headEnd/>
            <a:tailEnd type="triangle" w="med" len="med"/>
          </a:ln>
        </p:spPr>
      </p:cxnSp>
      <p:sp>
        <p:nvSpPr>
          <p:cNvPr id="402" name="401 Arco"/>
          <p:cNvSpPr/>
          <p:nvPr/>
        </p:nvSpPr>
        <p:spPr bwMode="auto">
          <a:xfrm rot="4992767">
            <a:off x="4413250" y="3300413"/>
            <a:ext cx="774700" cy="825500"/>
          </a:xfrm>
          <a:prstGeom prst="arc">
            <a:avLst>
              <a:gd name="adj1" fmla="val 16323175"/>
              <a:gd name="adj2" fmla="val 185969"/>
            </a:avLst>
          </a:prstGeom>
          <a:noFill/>
          <a:ln w="12700" cap="flat" cmpd="sng" algn="ctr">
            <a:solidFill>
              <a:srgbClr val="0070C0"/>
            </a:solidFill>
            <a:prstDash val="dashDot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/>
          </a:p>
        </p:txBody>
      </p:sp>
      <p:sp>
        <p:nvSpPr>
          <p:cNvPr id="2128" name="Text Box 191"/>
          <p:cNvSpPr txBox="1">
            <a:spLocks noChangeArrowheads="1"/>
          </p:cNvSpPr>
          <p:nvPr/>
        </p:nvSpPr>
        <p:spPr bwMode="auto">
          <a:xfrm>
            <a:off x="4657725" y="3621088"/>
            <a:ext cx="534988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700" b="1" dirty="0" smtClean="0">
                <a:solidFill>
                  <a:srgbClr val="0070C0"/>
                </a:solidFill>
                <a:latin typeface="Arial" charset="0"/>
              </a:rPr>
              <a:t>2,76 </a:t>
            </a:r>
            <a:r>
              <a:rPr lang="es-ES_tradnl" sz="700" b="1" dirty="0">
                <a:solidFill>
                  <a:srgbClr val="0070C0"/>
                </a:solidFill>
                <a:latin typeface="Arial" charset="0"/>
              </a:rPr>
              <a:t>Mn</a:t>
            </a:r>
            <a:endParaRPr lang="es-ES_tradnl" sz="600" b="1" dirty="0">
              <a:solidFill>
                <a:srgbClr val="0070C0"/>
              </a:solidFill>
              <a:latin typeface="Arial" charset="0"/>
            </a:endParaRPr>
          </a:p>
        </p:txBody>
      </p:sp>
      <p:sp>
        <p:nvSpPr>
          <p:cNvPr id="2129" name="Line 295"/>
          <p:cNvSpPr>
            <a:spLocks noChangeShapeType="1"/>
          </p:cNvSpPr>
          <p:nvPr/>
        </p:nvSpPr>
        <p:spPr bwMode="auto">
          <a:xfrm rot="10594017" flipH="1" flipV="1">
            <a:off x="7527925" y="5173663"/>
            <a:ext cx="466725" cy="3286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MX"/>
          </a:p>
        </p:txBody>
      </p:sp>
      <p:sp>
        <p:nvSpPr>
          <p:cNvPr id="413" name="412 Arco"/>
          <p:cNvSpPr/>
          <p:nvPr/>
        </p:nvSpPr>
        <p:spPr bwMode="auto">
          <a:xfrm rot="1020077">
            <a:off x="6088447" y="3456853"/>
            <a:ext cx="721267" cy="438193"/>
          </a:xfrm>
          <a:prstGeom prst="arc">
            <a:avLst>
              <a:gd name="adj1" fmla="val 16323175"/>
              <a:gd name="adj2" fmla="val 185969"/>
            </a:avLst>
          </a:prstGeom>
          <a:noFill/>
          <a:ln w="12700" cap="flat" cmpd="sng" algn="ctr">
            <a:solidFill>
              <a:srgbClr val="0070C0"/>
            </a:solidFill>
            <a:prstDash val="dashDot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/>
          </a:p>
        </p:txBody>
      </p:sp>
      <p:cxnSp>
        <p:nvCxnSpPr>
          <p:cNvPr id="2131" name="251 Conector recto de flecha"/>
          <p:cNvCxnSpPr>
            <a:cxnSpLocks noChangeShapeType="1"/>
            <a:endCxn id="2132" idx="2"/>
          </p:cNvCxnSpPr>
          <p:nvPr/>
        </p:nvCxnSpPr>
        <p:spPr bwMode="auto">
          <a:xfrm rot="5400000" flipH="1" flipV="1">
            <a:off x="6483983" y="3588470"/>
            <a:ext cx="182568" cy="57941"/>
          </a:xfrm>
          <a:prstGeom prst="straightConnector1">
            <a:avLst/>
          </a:prstGeom>
          <a:noFill/>
          <a:ln w="12700" algn="ctr">
            <a:solidFill>
              <a:srgbClr val="0070C0"/>
            </a:solidFill>
            <a:prstDash val="dashDot"/>
            <a:round/>
            <a:headEnd/>
            <a:tailEnd type="triangle" w="med" len="med"/>
          </a:ln>
        </p:spPr>
      </p:cxnSp>
      <p:sp>
        <p:nvSpPr>
          <p:cNvPr id="2132" name="Text Box 191"/>
          <p:cNvSpPr txBox="1">
            <a:spLocks noChangeArrowheads="1"/>
          </p:cNvSpPr>
          <p:nvPr/>
        </p:nvSpPr>
        <p:spPr bwMode="auto">
          <a:xfrm>
            <a:off x="6336744" y="3327718"/>
            <a:ext cx="534988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700" b="1" dirty="0" smtClean="0">
                <a:solidFill>
                  <a:srgbClr val="0070C0"/>
                </a:solidFill>
                <a:latin typeface="Arial" charset="0"/>
              </a:rPr>
              <a:t>4,7c</a:t>
            </a:r>
            <a:endParaRPr lang="es-ES_tradnl" sz="600" b="1" dirty="0">
              <a:solidFill>
                <a:srgbClr val="0070C0"/>
              </a:solidFill>
              <a:latin typeface="Arial" charset="0"/>
            </a:endParaRPr>
          </a:p>
        </p:txBody>
      </p:sp>
      <p:grpSp>
        <p:nvGrpSpPr>
          <p:cNvPr id="4" name="429 Grupo"/>
          <p:cNvGrpSpPr>
            <a:grpSpLocks/>
          </p:cNvGrpSpPr>
          <p:nvPr/>
        </p:nvGrpSpPr>
        <p:grpSpPr bwMode="auto">
          <a:xfrm>
            <a:off x="8850313" y="4981575"/>
            <a:ext cx="117475" cy="166688"/>
            <a:chOff x="8850518" y="5000636"/>
            <a:chExt cx="117288" cy="166684"/>
          </a:xfrm>
        </p:grpSpPr>
        <p:cxnSp>
          <p:nvCxnSpPr>
            <p:cNvPr id="2437" name="425 Conector recto"/>
            <p:cNvCxnSpPr>
              <a:cxnSpLocks noChangeShapeType="1"/>
            </p:cNvCxnSpPr>
            <p:nvPr/>
          </p:nvCxnSpPr>
          <p:spPr bwMode="auto">
            <a:xfrm rot="5400000">
              <a:off x="8818680" y="5032474"/>
              <a:ext cx="142876" cy="7920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438" name="428 Conector recto"/>
            <p:cNvCxnSpPr>
              <a:cxnSpLocks noChangeShapeType="1"/>
            </p:cNvCxnSpPr>
            <p:nvPr/>
          </p:nvCxnSpPr>
          <p:spPr bwMode="auto">
            <a:xfrm rot="5400000">
              <a:off x="8856768" y="5056282"/>
              <a:ext cx="142876" cy="7920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</p:grpSp>
      <p:cxnSp>
        <p:nvCxnSpPr>
          <p:cNvPr id="2135" name="430 Conector recto"/>
          <p:cNvCxnSpPr>
            <a:cxnSpLocks noChangeShapeType="1"/>
          </p:cNvCxnSpPr>
          <p:nvPr/>
        </p:nvCxnSpPr>
        <p:spPr bwMode="auto">
          <a:xfrm>
            <a:off x="2997200" y="2973388"/>
            <a:ext cx="431800" cy="10795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sysDash"/>
            <a:round/>
            <a:headEnd/>
            <a:tailEnd/>
          </a:ln>
        </p:spPr>
      </p:cxnSp>
      <p:sp>
        <p:nvSpPr>
          <p:cNvPr id="2136" name="Text Box 183"/>
          <p:cNvSpPr txBox="1">
            <a:spLocks noChangeArrowheads="1"/>
          </p:cNvSpPr>
          <p:nvPr/>
        </p:nvSpPr>
        <p:spPr bwMode="auto">
          <a:xfrm>
            <a:off x="2500313" y="2857500"/>
            <a:ext cx="69373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 err="1" smtClean="0">
                <a:solidFill>
                  <a:srgbClr val="0070C0"/>
                </a:solidFill>
                <a:latin typeface="Arial" charset="0"/>
              </a:rPr>
              <a:t>Pc</a:t>
            </a:r>
            <a:r>
              <a:rPr lang="es-ES_tradnl" sz="600" b="1" dirty="0" smtClean="0">
                <a:solidFill>
                  <a:srgbClr val="0070C0"/>
                </a:solidFill>
                <a:latin typeface="Arial" charset="0"/>
              </a:rPr>
              <a:t> 6,4c </a:t>
            </a:r>
            <a:endParaRPr lang="es-ES_tradnl" sz="600" b="1" dirty="0">
              <a:solidFill>
                <a:srgbClr val="0070C0"/>
              </a:solidFill>
              <a:latin typeface="Arial" charset="0"/>
            </a:endParaRPr>
          </a:p>
        </p:txBody>
      </p:sp>
      <p:cxnSp>
        <p:nvCxnSpPr>
          <p:cNvPr id="2137" name="432 Conector recto"/>
          <p:cNvCxnSpPr>
            <a:cxnSpLocks noChangeShapeType="1"/>
          </p:cNvCxnSpPr>
          <p:nvPr/>
        </p:nvCxnSpPr>
        <p:spPr bwMode="auto">
          <a:xfrm>
            <a:off x="3425820" y="2928934"/>
            <a:ext cx="431800" cy="10795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2138" name="Text Box 98"/>
          <p:cNvSpPr txBox="1">
            <a:spLocks noChangeArrowheads="1"/>
          </p:cNvSpPr>
          <p:nvPr/>
        </p:nvSpPr>
        <p:spPr bwMode="auto">
          <a:xfrm>
            <a:off x="3541709" y="3000372"/>
            <a:ext cx="5302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5,9 </a:t>
            </a:r>
            <a:r>
              <a:rPr lang="es-ES_tradnl" sz="600" dirty="0">
                <a:latin typeface="Arial" charset="0"/>
              </a:rPr>
              <a:t>c</a:t>
            </a:r>
          </a:p>
        </p:txBody>
      </p:sp>
      <p:cxnSp>
        <p:nvCxnSpPr>
          <p:cNvPr id="2139" name="434 Conector recto"/>
          <p:cNvCxnSpPr>
            <a:cxnSpLocks noChangeShapeType="1"/>
          </p:cNvCxnSpPr>
          <p:nvPr/>
        </p:nvCxnSpPr>
        <p:spPr bwMode="auto">
          <a:xfrm>
            <a:off x="4286250" y="3786188"/>
            <a:ext cx="468313" cy="71437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2140" name="436 Conector recto"/>
          <p:cNvCxnSpPr>
            <a:cxnSpLocks noChangeShapeType="1"/>
          </p:cNvCxnSpPr>
          <p:nvPr/>
        </p:nvCxnSpPr>
        <p:spPr bwMode="auto">
          <a:xfrm>
            <a:off x="4334826" y="3310698"/>
            <a:ext cx="468312" cy="71437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sysDash"/>
            <a:round/>
            <a:headEnd/>
            <a:tailEnd/>
          </a:ln>
        </p:spPr>
      </p:cxnSp>
      <p:sp>
        <p:nvSpPr>
          <p:cNvPr id="2141" name="Text Box 183"/>
          <p:cNvSpPr txBox="1">
            <a:spLocks noChangeArrowheads="1"/>
          </p:cNvSpPr>
          <p:nvPr/>
        </p:nvSpPr>
        <p:spPr bwMode="auto">
          <a:xfrm>
            <a:off x="3974274" y="3272282"/>
            <a:ext cx="69373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 err="1">
                <a:solidFill>
                  <a:srgbClr val="0070C0"/>
                </a:solidFill>
                <a:latin typeface="Arial" charset="0"/>
              </a:rPr>
              <a:t>Pc</a:t>
            </a:r>
            <a:r>
              <a:rPr lang="es-ES_tradnl" sz="600" b="1" dirty="0">
                <a:solidFill>
                  <a:srgbClr val="0070C0"/>
                </a:solidFill>
                <a:latin typeface="Arial" charset="0"/>
              </a:rPr>
              <a:t> </a:t>
            </a:r>
            <a:r>
              <a:rPr lang="es-ES_tradnl" sz="600" b="1" dirty="0" smtClean="0">
                <a:solidFill>
                  <a:srgbClr val="0070C0"/>
                </a:solidFill>
                <a:latin typeface="Arial" charset="0"/>
              </a:rPr>
              <a:t>1,0 </a:t>
            </a:r>
            <a:r>
              <a:rPr lang="es-ES_tradnl" sz="600" b="1" dirty="0">
                <a:solidFill>
                  <a:srgbClr val="0070C0"/>
                </a:solidFill>
                <a:latin typeface="Arial" charset="0"/>
              </a:rPr>
              <a:t>Mn </a:t>
            </a:r>
          </a:p>
        </p:txBody>
      </p:sp>
      <p:sp>
        <p:nvSpPr>
          <p:cNvPr id="2142" name="Text Box 98"/>
          <p:cNvSpPr txBox="1">
            <a:spLocks noChangeArrowheads="1"/>
          </p:cNvSpPr>
          <p:nvPr/>
        </p:nvSpPr>
        <p:spPr bwMode="auto">
          <a:xfrm>
            <a:off x="4184650" y="3502025"/>
            <a:ext cx="5302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1,32 </a:t>
            </a:r>
            <a:r>
              <a:rPr lang="es-ES_tradnl" sz="600" dirty="0">
                <a:latin typeface="Arial" charset="0"/>
              </a:rPr>
              <a:t>Mn</a:t>
            </a:r>
          </a:p>
        </p:txBody>
      </p:sp>
      <p:cxnSp>
        <p:nvCxnSpPr>
          <p:cNvPr id="2143" name="439 Conector recto"/>
          <p:cNvCxnSpPr>
            <a:cxnSpLocks noChangeShapeType="1"/>
          </p:cNvCxnSpPr>
          <p:nvPr/>
        </p:nvCxnSpPr>
        <p:spPr bwMode="auto">
          <a:xfrm>
            <a:off x="4967288" y="3167063"/>
            <a:ext cx="468312" cy="71437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2144" name="Text Box 98"/>
          <p:cNvSpPr txBox="1">
            <a:spLocks noChangeArrowheads="1"/>
          </p:cNvSpPr>
          <p:nvPr/>
        </p:nvSpPr>
        <p:spPr bwMode="auto">
          <a:xfrm>
            <a:off x="4919663" y="3228975"/>
            <a:ext cx="5302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9,8 c</a:t>
            </a:r>
          </a:p>
        </p:txBody>
      </p:sp>
      <p:sp>
        <p:nvSpPr>
          <p:cNvPr id="2145" name="Text Box 98"/>
          <p:cNvSpPr txBox="1">
            <a:spLocks noChangeArrowheads="1"/>
          </p:cNvSpPr>
          <p:nvPr/>
        </p:nvSpPr>
        <p:spPr bwMode="auto">
          <a:xfrm>
            <a:off x="5162550" y="3624263"/>
            <a:ext cx="5302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1,12 </a:t>
            </a:r>
            <a:r>
              <a:rPr lang="es-ES_tradnl" sz="600" dirty="0">
                <a:latin typeface="Arial" charset="0"/>
              </a:rPr>
              <a:t>Mn</a:t>
            </a:r>
          </a:p>
        </p:txBody>
      </p:sp>
      <p:cxnSp>
        <p:nvCxnSpPr>
          <p:cNvPr id="2146" name="442 Conector recto"/>
          <p:cNvCxnSpPr>
            <a:cxnSpLocks noChangeShapeType="1"/>
          </p:cNvCxnSpPr>
          <p:nvPr/>
        </p:nvCxnSpPr>
        <p:spPr bwMode="auto">
          <a:xfrm>
            <a:off x="5100638" y="3881438"/>
            <a:ext cx="468312" cy="71437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2147" name="443 Conector recto"/>
          <p:cNvCxnSpPr>
            <a:cxnSpLocks noChangeShapeType="1"/>
          </p:cNvCxnSpPr>
          <p:nvPr/>
        </p:nvCxnSpPr>
        <p:spPr bwMode="auto">
          <a:xfrm>
            <a:off x="5591175" y="3752850"/>
            <a:ext cx="252413" cy="36513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2148" name="Text Box 98"/>
          <p:cNvSpPr txBox="1">
            <a:spLocks noChangeArrowheads="1"/>
          </p:cNvSpPr>
          <p:nvPr/>
        </p:nvSpPr>
        <p:spPr bwMode="auto">
          <a:xfrm>
            <a:off x="5481638" y="3571875"/>
            <a:ext cx="5302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6.2 </a:t>
            </a:r>
            <a:r>
              <a:rPr lang="es-ES_tradnl" sz="600" dirty="0">
                <a:latin typeface="Arial" charset="0"/>
              </a:rPr>
              <a:t>c</a:t>
            </a:r>
          </a:p>
        </p:txBody>
      </p:sp>
      <p:sp>
        <p:nvSpPr>
          <p:cNvPr id="2149" name="Text Box 98"/>
          <p:cNvSpPr txBox="1">
            <a:spLocks noChangeArrowheads="1"/>
          </p:cNvSpPr>
          <p:nvPr/>
        </p:nvSpPr>
        <p:spPr bwMode="auto">
          <a:xfrm>
            <a:off x="5429250" y="3305175"/>
            <a:ext cx="5302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1 Mn</a:t>
            </a:r>
          </a:p>
        </p:txBody>
      </p:sp>
      <p:cxnSp>
        <p:nvCxnSpPr>
          <p:cNvPr id="2150" name="446 Conector recto"/>
          <p:cNvCxnSpPr>
            <a:cxnSpLocks noChangeShapeType="1"/>
          </p:cNvCxnSpPr>
          <p:nvPr/>
        </p:nvCxnSpPr>
        <p:spPr bwMode="auto">
          <a:xfrm>
            <a:off x="5586413" y="3262313"/>
            <a:ext cx="252412" cy="36512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2151" name="447 Conector recto"/>
          <p:cNvCxnSpPr>
            <a:cxnSpLocks noChangeShapeType="1"/>
          </p:cNvCxnSpPr>
          <p:nvPr/>
        </p:nvCxnSpPr>
        <p:spPr bwMode="auto">
          <a:xfrm>
            <a:off x="6386513" y="3595688"/>
            <a:ext cx="287337" cy="179387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sysDash"/>
            <a:round/>
            <a:headEnd/>
            <a:tailEnd/>
          </a:ln>
        </p:spPr>
      </p:cxnSp>
      <p:sp>
        <p:nvSpPr>
          <p:cNvPr id="2153" name="Text Box 183"/>
          <p:cNvSpPr txBox="1">
            <a:spLocks noChangeArrowheads="1"/>
          </p:cNvSpPr>
          <p:nvPr/>
        </p:nvSpPr>
        <p:spPr bwMode="auto">
          <a:xfrm>
            <a:off x="5953125" y="3462338"/>
            <a:ext cx="69373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 err="1" smtClean="0">
                <a:solidFill>
                  <a:srgbClr val="0070C0"/>
                </a:solidFill>
                <a:latin typeface="Arial" charset="0"/>
              </a:rPr>
              <a:t>Pc</a:t>
            </a:r>
            <a:r>
              <a:rPr lang="es-ES_tradnl" sz="600" b="1" dirty="0" smtClean="0">
                <a:solidFill>
                  <a:srgbClr val="0070C0"/>
                </a:solidFill>
                <a:latin typeface="Arial" charset="0"/>
              </a:rPr>
              <a:t> 8,5 </a:t>
            </a:r>
            <a:r>
              <a:rPr lang="es-ES_tradnl" sz="600" b="1" dirty="0">
                <a:solidFill>
                  <a:srgbClr val="0070C0"/>
                </a:solidFill>
                <a:latin typeface="Arial" charset="0"/>
              </a:rPr>
              <a:t>c </a:t>
            </a:r>
          </a:p>
        </p:txBody>
      </p:sp>
      <p:cxnSp>
        <p:nvCxnSpPr>
          <p:cNvPr id="2154" name="449 Conector recto"/>
          <p:cNvCxnSpPr>
            <a:cxnSpLocks noChangeShapeType="1"/>
          </p:cNvCxnSpPr>
          <p:nvPr/>
        </p:nvCxnSpPr>
        <p:spPr bwMode="auto">
          <a:xfrm>
            <a:off x="6513767" y="3891344"/>
            <a:ext cx="287337" cy="179387"/>
          </a:xfrm>
          <a:prstGeom prst="line">
            <a:avLst/>
          </a:prstGeom>
          <a:noFill/>
          <a:ln w="9525" algn="ctr">
            <a:solidFill>
              <a:schemeClr val="tx2"/>
            </a:solidFill>
            <a:round/>
            <a:headEnd/>
            <a:tailEnd/>
          </a:ln>
        </p:spPr>
      </p:cxnSp>
      <p:cxnSp>
        <p:nvCxnSpPr>
          <p:cNvPr id="2155" name="452 Conector recto"/>
          <p:cNvCxnSpPr>
            <a:cxnSpLocks noChangeShapeType="1"/>
          </p:cNvCxnSpPr>
          <p:nvPr/>
        </p:nvCxnSpPr>
        <p:spPr bwMode="auto">
          <a:xfrm>
            <a:off x="6729413" y="3648075"/>
            <a:ext cx="287337" cy="179388"/>
          </a:xfrm>
          <a:prstGeom prst="line">
            <a:avLst/>
          </a:prstGeom>
          <a:noFill/>
          <a:ln w="9525" algn="ctr">
            <a:solidFill>
              <a:schemeClr val="tx2"/>
            </a:solidFill>
            <a:round/>
            <a:headEnd/>
            <a:tailEnd/>
          </a:ln>
        </p:spPr>
      </p:cxnSp>
      <p:sp>
        <p:nvSpPr>
          <p:cNvPr id="2156" name="Text Box 98"/>
          <p:cNvSpPr txBox="1">
            <a:spLocks noChangeArrowheads="1"/>
          </p:cNvSpPr>
          <p:nvPr/>
        </p:nvSpPr>
        <p:spPr bwMode="auto">
          <a:xfrm>
            <a:off x="6500813" y="3757613"/>
            <a:ext cx="530225" cy="16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500" dirty="0" smtClean="0">
                <a:latin typeface="Arial" charset="0"/>
              </a:rPr>
              <a:t>9,2</a:t>
            </a:r>
            <a:endParaRPr lang="es-ES_tradnl" sz="500" dirty="0">
              <a:latin typeface="Arial" charset="0"/>
            </a:endParaRPr>
          </a:p>
        </p:txBody>
      </p:sp>
      <p:sp>
        <p:nvSpPr>
          <p:cNvPr id="2157" name="Text Box 98"/>
          <p:cNvSpPr txBox="1">
            <a:spLocks noChangeArrowheads="1"/>
          </p:cNvSpPr>
          <p:nvPr/>
        </p:nvSpPr>
        <p:spPr bwMode="auto">
          <a:xfrm>
            <a:off x="6634353" y="3710369"/>
            <a:ext cx="530225" cy="16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500" dirty="0" smtClean="0">
                <a:latin typeface="Arial" charset="0"/>
              </a:rPr>
              <a:t>3,1 </a:t>
            </a:r>
            <a:r>
              <a:rPr lang="es-ES_tradnl" sz="500" dirty="0">
                <a:latin typeface="Arial" charset="0"/>
              </a:rPr>
              <a:t>c</a:t>
            </a:r>
          </a:p>
        </p:txBody>
      </p:sp>
      <p:cxnSp>
        <p:nvCxnSpPr>
          <p:cNvPr id="2158" name="455 Conector recto"/>
          <p:cNvCxnSpPr>
            <a:cxnSpLocks noChangeShapeType="1"/>
          </p:cNvCxnSpPr>
          <p:nvPr/>
        </p:nvCxnSpPr>
        <p:spPr bwMode="auto">
          <a:xfrm>
            <a:off x="6134100" y="3800478"/>
            <a:ext cx="395288" cy="5715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2159" name="Text Box 98"/>
          <p:cNvSpPr txBox="1">
            <a:spLocks noChangeArrowheads="1"/>
          </p:cNvSpPr>
          <p:nvPr/>
        </p:nvSpPr>
        <p:spPr bwMode="auto">
          <a:xfrm>
            <a:off x="6056313" y="3609975"/>
            <a:ext cx="530225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500" dirty="0" smtClean="0">
                <a:latin typeface="Arial" charset="0"/>
              </a:rPr>
              <a:t>5 c</a:t>
            </a:r>
            <a:endParaRPr lang="es-ES_tradnl" sz="500" dirty="0">
              <a:latin typeface="Arial" charset="0"/>
            </a:endParaRPr>
          </a:p>
        </p:txBody>
      </p:sp>
      <p:cxnSp>
        <p:nvCxnSpPr>
          <p:cNvPr id="2160" name="458 Conector recto"/>
          <p:cNvCxnSpPr>
            <a:cxnSpLocks noChangeShapeType="1"/>
          </p:cNvCxnSpPr>
          <p:nvPr/>
        </p:nvCxnSpPr>
        <p:spPr bwMode="auto">
          <a:xfrm>
            <a:off x="7370763" y="4500563"/>
            <a:ext cx="287337" cy="179387"/>
          </a:xfrm>
          <a:prstGeom prst="line">
            <a:avLst/>
          </a:prstGeom>
          <a:noFill/>
          <a:ln w="9525" algn="ctr">
            <a:solidFill>
              <a:schemeClr val="tx2"/>
            </a:solidFill>
            <a:round/>
            <a:headEnd/>
            <a:tailEnd/>
          </a:ln>
        </p:spPr>
      </p:cxnSp>
      <p:cxnSp>
        <p:nvCxnSpPr>
          <p:cNvPr id="2161" name="459 Conector recto"/>
          <p:cNvCxnSpPr>
            <a:cxnSpLocks noChangeShapeType="1"/>
          </p:cNvCxnSpPr>
          <p:nvPr/>
        </p:nvCxnSpPr>
        <p:spPr bwMode="auto">
          <a:xfrm>
            <a:off x="8429625" y="3919538"/>
            <a:ext cx="287338" cy="179387"/>
          </a:xfrm>
          <a:prstGeom prst="line">
            <a:avLst/>
          </a:prstGeom>
          <a:noFill/>
          <a:ln w="9525" algn="ctr">
            <a:solidFill>
              <a:schemeClr val="tx2"/>
            </a:solidFill>
            <a:round/>
            <a:headEnd/>
            <a:tailEnd/>
          </a:ln>
        </p:spPr>
      </p:cxnSp>
      <p:sp>
        <p:nvSpPr>
          <p:cNvPr id="2162" name="Text Box 98"/>
          <p:cNvSpPr txBox="1">
            <a:spLocks noChangeArrowheads="1"/>
          </p:cNvSpPr>
          <p:nvPr/>
        </p:nvSpPr>
        <p:spPr bwMode="auto">
          <a:xfrm>
            <a:off x="8113713" y="4173538"/>
            <a:ext cx="5302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2,1 </a:t>
            </a:r>
            <a:r>
              <a:rPr lang="es-ES_tradnl" sz="600" dirty="0">
                <a:latin typeface="Arial" charset="0"/>
              </a:rPr>
              <a:t>Mn</a:t>
            </a:r>
          </a:p>
        </p:txBody>
      </p:sp>
      <p:sp>
        <p:nvSpPr>
          <p:cNvPr id="2163" name="Text Box 98"/>
          <p:cNvSpPr txBox="1">
            <a:spLocks noChangeArrowheads="1"/>
          </p:cNvSpPr>
          <p:nvPr/>
        </p:nvSpPr>
        <p:spPr bwMode="auto">
          <a:xfrm>
            <a:off x="7332663" y="4286256"/>
            <a:ext cx="5302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1,2 </a:t>
            </a:r>
            <a:r>
              <a:rPr lang="es-ES_tradnl" sz="600" dirty="0">
                <a:latin typeface="Arial" charset="0"/>
              </a:rPr>
              <a:t>Mn</a:t>
            </a:r>
          </a:p>
        </p:txBody>
      </p:sp>
      <p:sp>
        <p:nvSpPr>
          <p:cNvPr id="2167" name="Text Box 14"/>
          <p:cNvSpPr txBox="1">
            <a:spLocks noChangeArrowheads="1"/>
          </p:cNvSpPr>
          <p:nvPr/>
        </p:nvSpPr>
        <p:spPr bwMode="auto">
          <a:xfrm>
            <a:off x="5086350" y="3908425"/>
            <a:ext cx="500063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I. Lacao</a:t>
            </a:r>
          </a:p>
        </p:txBody>
      </p:sp>
      <p:sp>
        <p:nvSpPr>
          <p:cNvPr id="2168" name="Text Box 14"/>
          <p:cNvSpPr txBox="1">
            <a:spLocks noChangeArrowheads="1"/>
          </p:cNvSpPr>
          <p:nvPr/>
        </p:nvSpPr>
        <p:spPr bwMode="auto">
          <a:xfrm>
            <a:off x="3654425" y="2817813"/>
            <a:ext cx="5715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Picuta</a:t>
            </a:r>
          </a:p>
        </p:txBody>
      </p:sp>
      <p:sp>
        <p:nvSpPr>
          <p:cNvPr id="2169" name="Text Box 14"/>
          <p:cNvSpPr txBox="1">
            <a:spLocks noChangeArrowheads="1"/>
          </p:cNvSpPr>
          <p:nvPr/>
        </p:nvSpPr>
        <p:spPr bwMode="auto">
          <a:xfrm>
            <a:off x="3854450" y="3765550"/>
            <a:ext cx="9286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Pugueñun</a:t>
            </a:r>
          </a:p>
        </p:txBody>
      </p:sp>
      <p:sp>
        <p:nvSpPr>
          <p:cNvPr id="2170" name="Text Box 14"/>
          <p:cNvSpPr txBox="1">
            <a:spLocks noChangeArrowheads="1"/>
          </p:cNvSpPr>
          <p:nvPr/>
        </p:nvSpPr>
        <p:spPr bwMode="auto">
          <a:xfrm>
            <a:off x="4318000" y="3878263"/>
            <a:ext cx="928688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Espolón</a:t>
            </a:r>
          </a:p>
        </p:txBody>
      </p:sp>
      <p:sp>
        <p:nvSpPr>
          <p:cNvPr id="2171" name="Text Box 14"/>
          <p:cNvSpPr txBox="1">
            <a:spLocks noChangeArrowheads="1"/>
          </p:cNvSpPr>
          <p:nvPr/>
        </p:nvSpPr>
        <p:spPr bwMode="auto">
          <a:xfrm>
            <a:off x="8434388" y="3824288"/>
            <a:ext cx="5715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Tique</a:t>
            </a:r>
          </a:p>
        </p:txBody>
      </p:sp>
      <p:sp>
        <p:nvSpPr>
          <p:cNvPr id="2172" name="Text Box 14"/>
          <p:cNvSpPr txBox="1">
            <a:spLocks noChangeArrowheads="1"/>
          </p:cNvSpPr>
          <p:nvPr/>
        </p:nvSpPr>
        <p:spPr bwMode="auto">
          <a:xfrm>
            <a:off x="8724900" y="4033838"/>
            <a:ext cx="5715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Lenqui</a:t>
            </a:r>
          </a:p>
        </p:txBody>
      </p:sp>
      <p:sp>
        <p:nvSpPr>
          <p:cNvPr id="2173" name="Text Box 14"/>
          <p:cNvSpPr txBox="1">
            <a:spLocks noChangeArrowheads="1"/>
          </p:cNvSpPr>
          <p:nvPr/>
        </p:nvSpPr>
        <p:spPr bwMode="auto">
          <a:xfrm>
            <a:off x="8072466" y="3387726"/>
            <a:ext cx="5715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 err="1">
                <a:latin typeface="Arial" charset="0"/>
              </a:rPr>
              <a:t>Pargua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2174" name="Text Box 14"/>
          <p:cNvSpPr txBox="1">
            <a:spLocks noChangeArrowheads="1"/>
          </p:cNvSpPr>
          <p:nvPr/>
        </p:nvSpPr>
        <p:spPr bwMode="auto">
          <a:xfrm>
            <a:off x="6286512" y="4429125"/>
            <a:ext cx="5715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Chacao</a:t>
            </a:r>
          </a:p>
        </p:txBody>
      </p:sp>
      <p:grpSp>
        <p:nvGrpSpPr>
          <p:cNvPr id="5" name="Group 156"/>
          <p:cNvGrpSpPr>
            <a:grpSpLocks/>
          </p:cNvGrpSpPr>
          <p:nvPr/>
        </p:nvGrpSpPr>
        <p:grpSpPr bwMode="auto">
          <a:xfrm>
            <a:off x="2185988" y="3571875"/>
            <a:ext cx="144462" cy="215900"/>
            <a:chOff x="1238" y="1934"/>
            <a:chExt cx="423" cy="724"/>
          </a:xfrm>
        </p:grpSpPr>
        <p:sp>
          <p:nvSpPr>
            <p:cNvPr id="2420" name="Freeform 102"/>
            <p:cNvSpPr>
              <a:spLocks/>
            </p:cNvSpPr>
            <p:nvPr/>
          </p:nvSpPr>
          <p:spPr bwMode="auto">
            <a:xfrm>
              <a:off x="1329" y="2206"/>
              <a:ext cx="241" cy="392"/>
            </a:xfrm>
            <a:custGeom>
              <a:avLst/>
              <a:gdLst>
                <a:gd name="T0" fmla="*/ 19 w 384"/>
                <a:gd name="T1" fmla="*/ 209 h 624"/>
                <a:gd name="T2" fmla="*/ 56 w 384"/>
                <a:gd name="T3" fmla="*/ 0 h 624"/>
                <a:gd name="T4" fmla="*/ 95 w 384"/>
                <a:gd name="T5" fmla="*/ 0 h 624"/>
                <a:gd name="T6" fmla="*/ 132 w 384"/>
                <a:gd name="T7" fmla="*/ 209 h 624"/>
                <a:gd name="T8" fmla="*/ 151 w 384"/>
                <a:gd name="T9" fmla="*/ 246 h 624"/>
                <a:gd name="T10" fmla="*/ 0 w 384"/>
                <a:gd name="T11" fmla="*/ 246 h 624"/>
                <a:gd name="T12" fmla="*/ 19 w 384"/>
                <a:gd name="T13" fmla="*/ 209 h 6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84"/>
                <a:gd name="T22" fmla="*/ 0 h 624"/>
                <a:gd name="T23" fmla="*/ 384 w 384"/>
                <a:gd name="T24" fmla="*/ 624 h 6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84" h="624">
                  <a:moveTo>
                    <a:pt x="48" y="528"/>
                  </a:moveTo>
                  <a:lnTo>
                    <a:pt x="144" y="0"/>
                  </a:lnTo>
                  <a:lnTo>
                    <a:pt x="240" y="0"/>
                  </a:lnTo>
                  <a:lnTo>
                    <a:pt x="336" y="528"/>
                  </a:lnTo>
                  <a:lnTo>
                    <a:pt x="384" y="624"/>
                  </a:lnTo>
                  <a:lnTo>
                    <a:pt x="0" y="624"/>
                  </a:lnTo>
                  <a:lnTo>
                    <a:pt x="48" y="528"/>
                  </a:lnTo>
                  <a:close/>
                </a:path>
              </a:pathLst>
            </a:custGeom>
            <a:solidFill>
              <a:schemeClr val="tx2"/>
            </a:solidFill>
            <a:ln w="6350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421" name="AutoShape 103"/>
            <p:cNvSpPr>
              <a:spLocks noChangeArrowheads="1"/>
            </p:cNvSpPr>
            <p:nvPr/>
          </p:nvSpPr>
          <p:spPr bwMode="auto">
            <a:xfrm rot="10800000" flipV="1">
              <a:off x="1389" y="2055"/>
              <a:ext cx="121" cy="90"/>
            </a:xfrm>
            <a:prstGeom prst="triangle">
              <a:avLst>
                <a:gd name="adj" fmla="val 50000"/>
              </a:avLst>
            </a:prstGeom>
            <a:solidFill>
              <a:schemeClr val="tx2"/>
            </a:solidFill>
            <a:ln w="6350">
              <a:solidFill>
                <a:schemeClr val="tx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22" name="AutoShape 104"/>
            <p:cNvSpPr>
              <a:spLocks noChangeArrowheads="1"/>
            </p:cNvSpPr>
            <p:nvPr/>
          </p:nvSpPr>
          <p:spPr bwMode="auto">
            <a:xfrm rot="-5400000">
              <a:off x="1389" y="2386"/>
              <a:ext cx="121" cy="423"/>
            </a:xfrm>
            <a:prstGeom prst="flowChartDelay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23" name="Freeform 105"/>
            <p:cNvSpPr>
              <a:spLocks/>
            </p:cNvSpPr>
            <p:nvPr/>
          </p:nvSpPr>
          <p:spPr bwMode="auto">
            <a:xfrm>
              <a:off x="1397" y="2206"/>
              <a:ext cx="105" cy="124"/>
            </a:xfrm>
            <a:custGeom>
              <a:avLst/>
              <a:gdLst>
                <a:gd name="T0" fmla="*/ 0 w 168"/>
                <a:gd name="T1" fmla="*/ 78 h 198"/>
                <a:gd name="T2" fmla="*/ 14 w 168"/>
                <a:gd name="T3" fmla="*/ 0 h 198"/>
                <a:gd name="T4" fmla="*/ 52 w 168"/>
                <a:gd name="T5" fmla="*/ 0 h 198"/>
                <a:gd name="T6" fmla="*/ 66 w 168"/>
                <a:gd name="T7" fmla="*/ 78 h 198"/>
                <a:gd name="T8" fmla="*/ 0 w 168"/>
                <a:gd name="T9" fmla="*/ 78 h 1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8"/>
                <a:gd name="T16" fmla="*/ 0 h 198"/>
                <a:gd name="T17" fmla="*/ 168 w 168"/>
                <a:gd name="T18" fmla="*/ 198 h 19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8" h="198">
                  <a:moveTo>
                    <a:pt x="0" y="198"/>
                  </a:moveTo>
                  <a:lnTo>
                    <a:pt x="36" y="0"/>
                  </a:lnTo>
                  <a:lnTo>
                    <a:pt x="132" y="0"/>
                  </a:lnTo>
                  <a:lnTo>
                    <a:pt x="168" y="198"/>
                  </a:lnTo>
                  <a:lnTo>
                    <a:pt x="0" y="198"/>
                  </a:lnTo>
                  <a:close/>
                </a:path>
              </a:pathLst>
            </a:custGeom>
            <a:solidFill>
              <a:srgbClr val="FFFF66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424" name="AutoShape 125"/>
            <p:cNvSpPr>
              <a:spLocks noChangeArrowheads="1"/>
            </p:cNvSpPr>
            <p:nvPr/>
          </p:nvSpPr>
          <p:spPr bwMode="auto">
            <a:xfrm rot="10800000">
              <a:off x="1389" y="1934"/>
              <a:ext cx="121" cy="91"/>
            </a:xfrm>
            <a:prstGeom prst="triangle">
              <a:avLst>
                <a:gd name="adj" fmla="val 50000"/>
              </a:avLst>
            </a:prstGeom>
            <a:solidFill>
              <a:schemeClr val="tx2"/>
            </a:solidFill>
            <a:ln w="6350">
              <a:solidFill>
                <a:schemeClr val="tx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6" name="Group 88"/>
          <p:cNvGrpSpPr>
            <a:grpSpLocks/>
          </p:cNvGrpSpPr>
          <p:nvPr/>
        </p:nvGrpSpPr>
        <p:grpSpPr bwMode="auto">
          <a:xfrm>
            <a:off x="2043113" y="2519363"/>
            <a:ext cx="107950" cy="252412"/>
            <a:chOff x="2010" y="2160"/>
            <a:chExt cx="528" cy="1488"/>
          </a:xfrm>
        </p:grpSpPr>
        <p:sp>
          <p:nvSpPr>
            <p:cNvPr id="2402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3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4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5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6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7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8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9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0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1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2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3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4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5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6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417" name="AutoShape 104"/>
            <p:cNvSpPr>
              <a:spLocks noChangeArrowheads="1"/>
            </p:cNvSpPr>
            <p:nvPr/>
          </p:nvSpPr>
          <p:spPr bwMode="auto">
            <a:xfrm rot="-5400000">
              <a:off x="2178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8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9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7" name="Group 88"/>
          <p:cNvGrpSpPr>
            <a:grpSpLocks/>
          </p:cNvGrpSpPr>
          <p:nvPr/>
        </p:nvGrpSpPr>
        <p:grpSpPr bwMode="auto">
          <a:xfrm>
            <a:off x="4579938" y="2840038"/>
            <a:ext cx="107950" cy="252412"/>
            <a:chOff x="2010" y="2160"/>
            <a:chExt cx="528" cy="1488"/>
          </a:xfrm>
        </p:grpSpPr>
        <p:sp>
          <p:nvSpPr>
            <p:cNvPr id="2384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5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6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7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8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9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0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1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2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3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4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5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6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7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8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399" name="AutoShape 104"/>
            <p:cNvSpPr>
              <a:spLocks noChangeArrowheads="1"/>
            </p:cNvSpPr>
            <p:nvPr/>
          </p:nvSpPr>
          <p:spPr bwMode="auto">
            <a:xfrm rot="-5400000">
              <a:off x="2178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0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1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8" name="Group 88"/>
          <p:cNvGrpSpPr>
            <a:grpSpLocks/>
          </p:cNvGrpSpPr>
          <p:nvPr/>
        </p:nvGrpSpPr>
        <p:grpSpPr bwMode="auto">
          <a:xfrm>
            <a:off x="6278563" y="3754438"/>
            <a:ext cx="107950" cy="252412"/>
            <a:chOff x="2010" y="2160"/>
            <a:chExt cx="528" cy="1488"/>
          </a:xfrm>
        </p:grpSpPr>
        <p:sp>
          <p:nvSpPr>
            <p:cNvPr id="2366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7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8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9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0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1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2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3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4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5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6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7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8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9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0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381" name="AutoShape 104"/>
            <p:cNvSpPr>
              <a:spLocks noChangeArrowheads="1"/>
            </p:cNvSpPr>
            <p:nvPr/>
          </p:nvSpPr>
          <p:spPr bwMode="auto">
            <a:xfrm rot="-5400000">
              <a:off x="2178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2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3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9" name="Group 88"/>
          <p:cNvGrpSpPr>
            <a:grpSpLocks/>
          </p:cNvGrpSpPr>
          <p:nvPr/>
        </p:nvGrpSpPr>
        <p:grpSpPr bwMode="auto">
          <a:xfrm>
            <a:off x="6926263" y="3490913"/>
            <a:ext cx="107950" cy="252412"/>
            <a:chOff x="2010" y="2160"/>
            <a:chExt cx="528" cy="1488"/>
          </a:xfrm>
        </p:grpSpPr>
        <p:sp>
          <p:nvSpPr>
            <p:cNvPr id="2348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9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0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1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2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3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4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5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6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7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8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9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0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1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2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363" name="AutoShape 104"/>
            <p:cNvSpPr>
              <a:spLocks noChangeArrowheads="1"/>
            </p:cNvSpPr>
            <p:nvPr/>
          </p:nvSpPr>
          <p:spPr bwMode="auto">
            <a:xfrm rot="-5400000">
              <a:off x="2178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4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5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0" name="Group 88"/>
          <p:cNvGrpSpPr>
            <a:grpSpLocks/>
          </p:cNvGrpSpPr>
          <p:nvPr/>
        </p:nvGrpSpPr>
        <p:grpSpPr bwMode="auto">
          <a:xfrm>
            <a:off x="7285038" y="4305300"/>
            <a:ext cx="107950" cy="252413"/>
            <a:chOff x="2052" y="2160"/>
            <a:chExt cx="528" cy="1488"/>
          </a:xfrm>
        </p:grpSpPr>
        <p:sp>
          <p:nvSpPr>
            <p:cNvPr id="2330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1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2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3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4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5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6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7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8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9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0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1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2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3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4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345" name="AutoShape 104"/>
            <p:cNvSpPr>
              <a:spLocks noChangeArrowheads="1"/>
            </p:cNvSpPr>
            <p:nvPr/>
          </p:nvSpPr>
          <p:spPr bwMode="auto">
            <a:xfrm rot="-54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6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7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1" name="Group 208"/>
          <p:cNvGrpSpPr>
            <a:grpSpLocks/>
          </p:cNvGrpSpPr>
          <p:nvPr/>
        </p:nvGrpSpPr>
        <p:grpSpPr bwMode="auto">
          <a:xfrm flipH="1">
            <a:off x="1135063" y="3100388"/>
            <a:ext cx="142875" cy="468312"/>
            <a:chOff x="480" y="912"/>
            <a:chExt cx="576" cy="2208"/>
          </a:xfrm>
        </p:grpSpPr>
        <p:sp>
          <p:nvSpPr>
            <p:cNvPr id="2319" name="AutoShape 209"/>
            <p:cNvSpPr>
              <a:spLocks noChangeArrowheads="1"/>
            </p:cNvSpPr>
            <p:nvPr/>
          </p:nvSpPr>
          <p:spPr bwMode="auto">
            <a:xfrm flipV="1">
              <a:off x="528" y="2736"/>
              <a:ext cx="480" cy="33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700 w 21600"/>
                <a:gd name="T13" fmla="*/ 2700 h 21600"/>
                <a:gd name="T14" fmla="*/ 18900 w 21600"/>
                <a:gd name="T15" fmla="*/ 189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844" y="21600"/>
                  </a:lnTo>
                  <a:lnTo>
                    <a:pt x="19756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320" name="AutoShape 210"/>
            <p:cNvSpPr>
              <a:spLocks noChangeArrowheads="1"/>
            </p:cNvSpPr>
            <p:nvPr/>
          </p:nvSpPr>
          <p:spPr bwMode="auto">
            <a:xfrm flipV="1">
              <a:off x="576" y="2400"/>
              <a:ext cx="384" cy="33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700 w 21600"/>
                <a:gd name="T13" fmla="*/ 2700 h 21600"/>
                <a:gd name="T14" fmla="*/ 18900 w 21600"/>
                <a:gd name="T15" fmla="*/ 189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844" y="21600"/>
                  </a:lnTo>
                  <a:lnTo>
                    <a:pt x="19756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321" name="Freeform 211"/>
            <p:cNvSpPr>
              <a:spLocks/>
            </p:cNvSpPr>
            <p:nvPr/>
          </p:nvSpPr>
          <p:spPr bwMode="auto">
            <a:xfrm>
              <a:off x="528" y="1296"/>
              <a:ext cx="480" cy="1776"/>
            </a:xfrm>
            <a:custGeom>
              <a:avLst/>
              <a:gdLst>
                <a:gd name="T0" fmla="*/ 0 w 480"/>
                <a:gd name="T1" fmla="*/ 1776 h 1776"/>
                <a:gd name="T2" fmla="*/ 144 w 480"/>
                <a:gd name="T3" fmla="*/ 0 h 1776"/>
                <a:gd name="T4" fmla="*/ 336 w 480"/>
                <a:gd name="T5" fmla="*/ 0 h 1776"/>
                <a:gd name="T6" fmla="*/ 480 w 480"/>
                <a:gd name="T7" fmla="*/ 1776 h 1776"/>
                <a:gd name="T8" fmla="*/ 0 w 480"/>
                <a:gd name="T9" fmla="*/ 1776 h 177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80"/>
                <a:gd name="T16" fmla="*/ 0 h 1776"/>
                <a:gd name="T17" fmla="*/ 480 w 480"/>
                <a:gd name="T18" fmla="*/ 1776 h 177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80" h="1776">
                  <a:moveTo>
                    <a:pt x="0" y="1776"/>
                  </a:moveTo>
                  <a:lnTo>
                    <a:pt x="144" y="0"/>
                  </a:lnTo>
                  <a:lnTo>
                    <a:pt x="336" y="0"/>
                  </a:lnTo>
                  <a:lnTo>
                    <a:pt x="480" y="1776"/>
                  </a:lnTo>
                  <a:lnTo>
                    <a:pt x="0" y="177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322" name="Freeform 212"/>
            <p:cNvSpPr>
              <a:spLocks/>
            </p:cNvSpPr>
            <p:nvPr/>
          </p:nvSpPr>
          <p:spPr bwMode="auto">
            <a:xfrm>
              <a:off x="560" y="2400"/>
              <a:ext cx="416" cy="344"/>
            </a:xfrm>
            <a:custGeom>
              <a:avLst/>
              <a:gdLst>
                <a:gd name="T0" fmla="*/ 16 w 416"/>
                <a:gd name="T1" fmla="*/ 0 h 344"/>
                <a:gd name="T2" fmla="*/ 400 w 416"/>
                <a:gd name="T3" fmla="*/ 0 h 344"/>
                <a:gd name="T4" fmla="*/ 416 w 416"/>
                <a:gd name="T5" fmla="*/ 344 h 344"/>
                <a:gd name="T6" fmla="*/ 0 w 416"/>
                <a:gd name="T7" fmla="*/ 344 h 344"/>
                <a:gd name="T8" fmla="*/ 16 w 416"/>
                <a:gd name="T9" fmla="*/ 0 h 3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6"/>
                <a:gd name="T16" fmla="*/ 0 h 344"/>
                <a:gd name="T17" fmla="*/ 416 w 416"/>
                <a:gd name="T18" fmla="*/ 344 h 3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6" h="344">
                  <a:moveTo>
                    <a:pt x="16" y="0"/>
                  </a:moveTo>
                  <a:lnTo>
                    <a:pt x="400" y="0"/>
                  </a:lnTo>
                  <a:lnTo>
                    <a:pt x="416" y="344"/>
                  </a:lnTo>
                  <a:lnTo>
                    <a:pt x="0" y="34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F00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323" name="Freeform 213"/>
            <p:cNvSpPr>
              <a:spLocks/>
            </p:cNvSpPr>
            <p:nvPr/>
          </p:nvSpPr>
          <p:spPr bwMode="auto">
            <a:xfrm>
              <a:off x="616" y="1672"/>
              <a:ext cx="304" cy="344"/>
            </a:xfrm>
            <a:custGeom>
              <a:avLst/>
              <a:gdLst>
                <a:gd name="T0" fmla="*/ 24 w 304"/>
                <a:gd name="T1" fmla="*/ 0 h 344"/>
                <a:gd name="T2" fmla="*/ 280 w 304"/>
                <a:gd name="T3" fmla="*/ 0 h 344"/>
                <a:gd name="T4" fmla="*/ 304 w 304"/>
                <a:gd name="T5" fmla="*/ 344 h 344"/>
                <a:gd name="T6" fmla="*/ 0 w 304"/>
                <a:gd name="T7" fmla="*/ 344 h 344"/>
                <a:gd name="T8" fmla="*/ 24 w 304"/>
                <a:gd name="T9" fmla="*/ 0 h 3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4"/>
                <a:gd name="T16" fmla="*/ 0 h 344"/>
                <a:gd name="T17" fmla="*/ 304 w 304"/>
                <a:gd name="T18" fmla="*/ 344 h 3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4" h="344">
                  <a:moveTo>
                    <a:pt x="24" y="0"/>
                  </a:moveTo>
                  <a:lnTo>
                    <a:pt x="280" y="0"/>
                  </a:lnTo>
                  <a:lnTo>
                    <a:pt x="304" y="344"/>
                  </a:lnTo>
                  <a:lnTo>
                    <a:pt x="0" y="344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00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324" name="Freeform 214"/>
            <p:cNvSpPr>
              <a:spLocks/>
            </p:cNvSpPr>
            <p:nvPr/>
          </p:nvSpPr>
          <p:spPr bwMode="auto">
            <a:xfrm>
              <a:off x="624" y="1104"/>
              <a:ext cx="288" cy="192"/>
            </a:xfrm>
            <a:custGeom>
              <a:avLst/>
              <a:gdLst>
                <a:gd name="T0" fmla="*/ 0 w 288"/>
                <a:gd name="T1" fmla="*/ 0 h 192"/>
                <a:gd name="T2" fmla="*/ 288 w 288"/>
                <a:gd name="T3" fmla="*/ 0 h 192"/>
                <a:gd name="T4" fmla="*/ 288 w 288"/>
                <a:gd name="T5" fmla="*/ 48 h 192"/>
                <a:gd name="T6" fmla="*/ 240 w 288"/>
                <a:gd name="T7" fmla="*/ 192 h 192"/>
                <a:gd name="T8" fmla="*/ 48 w 288"/>
                <a:gd name="T9" fmla="*/ 192 h 192"/>
                <a:gd name="T10" fmla="*/ 0 w 288"/>
                <a:gd name="T11" fmla="*/ 48 h 192"/>
                <a:gd name="T12" fmla="*/ 0 w 288"/>
                <a:gd name="T13" fmla="*/ 0 h 19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88"/>
                <a:gd name="T22" fmla="*/ 0 h 192"/>
                <a:gd name="T23" fmla="*/ 288 w 288"/>
                <a:gd name="T24" fmla="*/ 192 h 19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88" h="192">
                  <a:moveTo>
                    <a:pt x="0" y="0"/>
                  </a:moveTo>
                  <a:lnTo>
                    <a:pt x="288" y="0"/>
                  </a:lnTo>
                  <a:lnTo>
                    <a:pt x="288" y="48"/>
                  </a:lnTo>
                  <a:lnTo>
                    <a:pt x="240" y="192"/>
                  </a:lnTo>
                  <a:lnTo>
                    <a:pt x="48" y="192"/>
                  </a:lnTo>
                  <a:lnTo>
                    <a:pt x="0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325" name="Rectangle 215"/>
            <p:cNvSpPr>
              <a:spLocks noChangeArrowheads="1"/>
            </p:cNvSpPr>
            <p:nvPr/>
          </p:nvSpPr>
          <p:spPr bwMode="auto">
            <a:xfrm>
              <a:off x="672" y="1056"/>
              <a:ext cx="192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26" name="Rectangle 216"/>
            <p:cNvSpPr>
              <a:spLocks noChangeArrowheads="1"/>
            </p:cNvSpPr>
            <p:nvPr/>
          </p:nvSpPr>
          <p:spPr bwMode="auto">
            <a:xfrm>
              <a:off x="720" y="1056"/>
              <a:ext cx="96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27" name="Rectangle 217"/>
            <p:cNvSpPr>
              <a:spLocks noChangeArrowheads="1"/>
            </p:cNvSpPr>
            <p:nvPr/>
          </p:nvSpPr>
          <p:spPr bwMode="auto">
            <a:xfrm>
              <a:off x="720" y="960"/>
              <a:ext cx="96" cy="96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28" name="AutoShape 218"/>
            <p:cNvSpPr>
              <a:spLocks noChangeArrowheads="1"/>
            </p:cNvSpPr>
            <p:nvPr/>
          </p:nvSpPr>
          <p:spPr bwMode="auto">
            <a:xfrm rot="-5400000">
              <a:off x="744" y="888"/>
              <a:ext cx="48" cy="96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29" name="Rectangle 219"/>
            <p:cNvSpPr>
              <a:spLocks noChangeArrowheads="1"/>
            </p:cNvSpPr>
            <p:nvPr/>
          </p:nvSpPr>
          <p:spPr bwMode="auto">
            <a:xfrm>
              <a:off x="480" y="3072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2" name="Group 44"/>
          <p:cNvGrpSpPr>
            <a:grpSpLocks/>
          </p:cNvGrpSpPr>
          <p:nvPr/>
        </p:nvGrpSpPr>
        <p:grpSpPr bwMode="auto">
          <a:xfrm>
            <a:off x="7215188" y="3643313"/>
            <a:ext cx="107950" cy="252412"/>
            <a:chOff x="144" y="816"/>
            <a:chExt cx="528" cy="1488"/>
          </a:xfrm>
        </p:grpSpPr>
        <p:sp>
          <p:nvSpPr>
            <p:cNvPr id="2301" name="Rectangle 45"/>
            <p:cNvSpPr>
              <a:spLocks noChangeArrowheads="1"/>
            </p:cNvSpPr>
            <p:nvPr/>
          </p:nvSpPr>
          <p:spPr bwMode="auto">
            <a:xfrm>
              <a:off x="240" y="864"/>
              <a:ext cx="336" cy="1392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2" name="Rectangle 46"/>
            <p:cNvSpPr>
              <a:spLocks noChangeArrowheads="1"/>
            </p:cNvSpPr>
            <p:nvPr/>
          </p:nvSpPr>
          <p:spPr bwMode="auto">
            <a:xfrm>
              <a:off x="240" y="100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3" name="Rectangle 47"/>
            <p:cNvSpPr>
              <a:spLocks noChangeArrowheads="1"/>
            </p:cNvSpPr>
            <p:nvPr/>
          </p:nvSpPr>
          <p:spPr bwMode="auto">
            <a:xfrm>
              <a:off x="240" y="1152"/>
              <a:ext cx="48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4" name="Rectangle 48"/>
            <p:cNvSpPr>
              <a:spLocks noChangeArrowheads="1"/>
            </p:cNvSpPr>
            <p:nvPr/>
          </p:nvSpPr>
          <p:spPr bwMode="auto">
            <a:xfrm>
              <a:off x="288" y="115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5" name="Rectangle 49"/>
            <p:cNvSpPr>
              <a:spLocks noChangeArrowheads="1"/>
            </p:cNvSpPr>
            <p:nvPr/>
          </p:nvSpPr>
          <p:spPr bwMode="auto">
            <a:xfrm>
              <a:off x="240" y="1296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6" name="Rectangle 50"/>
            <p:cNvSpPr>
              <a:spLocks noChangeArrowheads="1"/>
            </p:cNvSpPr>
            <p:nvPr/>
          </p:nvSpPr>
          <p:spPr bwMode="auto">
            <a:xfrm>
              <a:off x="240" y="1584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7" name="Rectangle 51"/>
            <p:cNvSpPr>
              <a:spLocks noChangeArrowheads="1"/>
            </p:cNvSpPr>
            <p:nvPr/>
          </p:nvSpPr>
          <p:spPr bwMode="auto">
            <a:xfrm>
              <a:off x="240" y="187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8" name="Rectangle 52"/>
            <p:cNvSpPr>
              <a:spLocks noChangeArrowheads="1"/>
            </p:cNvSpPr>
            <p:nvPr/>
          </p:nvSpPr>
          <p:spPr bwMode="auto">
            <a:xfrm>
              <a:off x="336" y="1440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9" name="Rectangle 53"/>
            <p:cNvSpPr>
              <a:spLocks noChangeArrowheads="1"/>
            </p:cNvSpPr>
            <p:nvPr/>
          </p:nvSpPr>
          <p:spPr bwMode="auto">
            <a:xfrm>
              <a:off x="336" y="172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0" name="Rectangle 54"/>
            <p:cNvSpPr>
              <a:spLocks noChangeArrowheads="1"/>
            </p:cNvSpPr>
            <p:nvPr/>
          </p:nvSpPr>
          <p:spPr bwMode="auto">
            <a:xfrm>
              <a:off x="336" y="2016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1" name="Rectangle 55"/>
            <p:cNvSpPr>
              <a:spLocks noChangeArrowheads="1"/>
            </p:cNvSpPr>
            <p:nvPr/>
          </p:nvSpPr>
          <p:spPr bwMode="auto">
            <a:xfrm>
              <a:off x="336" y="864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2" name="Rectangle 56"/>
            <p:cNvSpPr>
              <a:spLocks noChangeArrowheads="1"/>
            </p:cNvSpPr>
            <p:nvPr/>
          </p:nvSpPr>
          <p:spPr bwMode="auto">
            <a:xfrm>
              <a:off x="480" y="1008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3" name="Rectangle 57"/>
            <p:cNvSpPr>
              <a:spLocks noChangeArrowheads="1"/>
            </p:cNvSpPr>
            <p:nvPr/>
          </p:nvSpPr>
          <p:spPr bwMode="auto">
            <a:xfrm>
              <a:off x="480" y="1296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4" name="Rectangle 58"/>
            <p:cNvSpPr>
              <a:spLocks noChangeArrowheads="1"/>
            </p:cNvSpPr>
            <p:nvPr/>
          </p:nvSpPr>
          <p:spPr bwMode="auto">
            <a:xfrm>
              <a:off x="480" y="1584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5" name="Rectangle 59"/>
            <p:cNvSpPr>
              <a:spLocks noChangeArrowheads="1"/>
            </p:cNvSpPr>
            <p:nvPr/>
          </p:nvSpPr>
          <p:spPr bwMode="auto">
            <a:xfrm>
              <a:off x="480" y="1872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316" name="AutoShape 60"/>
            <p:cNvSpPr>
              <a:spLocks noChangeArrowheads="1"/>
            </p:cNvSpPr>
            <p:nvPr/>
          </p:nvSpPr>
          <p:spPr bwMode="auto">
            <a:xfrm rot="-5400000">
              <a:off x="312" y="1944"/>
              <a:ext cx="192" cy="528"/>
            </a:xfrm>
            <a:prstGeom prst="flowChartDelay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7" name="Rectangle 61"/>
            <p:cNvSpPr>
              <a:spLocks noChangeArrowheads="1"/>
            </p:cNvSpPr>
            <p:nvPr/>
          </p:nvSpPr>
          <p:spPr bwMode="auto">
            <a:xfrm>
              <a:off x="288" y="816"/>
              <a:ext cx="240" cy="48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8" name="Rectangle 62"/>
            <p:cNvSpPr>
              <a:spLocks noChangeArrowheads="1"/>
            </p:cNvSpPr>
            <p:nvPr/>
          </p:nvSpPr>
          <p:spPr bwMode="auto">
            <a:xfrm>
              <a:off x="240" y="1440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3" name="Group 88"/>
          <p:cNvGrpSpPr>
            <a:grpSpLocks/>
          </p:cNvGrpSpPr>
          <p:nvPr/>
        </p:nvGrpSpPr>
        <p:grpSpPr bwMode="auto">
          <a:xfrm>
            <a:off x="2160588" y="4832350"/>
            <a:ext cx="107950" cy="250825"/>
            <a:chOff x="2010" y="2160"/>
            <a:chExt cx="528" cy="1488"/>
          </a:xfrm>
        </p:grpSpPr>
        <p:sp>
          <p:nvSpPr>
            <p:cNvPr id="2283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4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5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6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7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8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9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0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1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2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3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4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5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6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7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298" name="AutoShape 104"/>
            <p:cNvSpPr>
              <a:spLocks noChangeArrowheads="1"/>
            </p:cNvSpPr>
            <p:nvPr/>
          </p:nvSpPr>
          <p:spPr bwMode="auto">
            <a:xfrm rot="-5400000">
              <a:off x="2178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9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0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4" name="Group 20"/>
          <p:cNvGrpSpPr>
            <a:grpSpLocks/>
          </p:cNvGrpSpPr>
          <p:nvPr/>
        </p:nvGrpSpPr>
        <p:grpSpPr bwMode="auto">
          <a:xfrm>
            <a:off x="1408113" y="4186238"/>
            <a:ext cx="107950" cy="252412"/>
            <a:chOff x="3072" y="768"/>
            <a:chExt cx="528" cy="1488"/>
          </a:xfrm>
        </p:grpSpPr>
        <p:sp>
          <p:nvSpPr>
            <p:cNvPr id="2265" name="Rectangle 21"/>
            <p:cNvSpPr>
              <a:spLocks noChangeArrowheads="1"/>
            </p:cNvSpPr>
            <p:nvPr/>
          </p:nvSpPr>
          <p:spPr bwMode="auto">
            <a:xfrm>
              <a:off x="3168" y="816"/>
              <a:ext cx="336" cy="1392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6" name="Rectangle 22"/>
            <p:cNvSpPr>
              <a:spLocks noChangeArrowheads="1"/>
            </p:cNvSpPr>
            <p:nvPr/>
          </p:nvSpPr>
          <p:spPr bwMode="auto">
            <a:xfrm>
              <a:off x="3168" y="96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7" name="Rectangle 23"/>
            <p:cNvSpPr>
              <a:spLocks noChangeArrowheads="1"/>
            </p:cNvSpPr>
            <p:nvPr/>
          </p:nvSpPr>
          <p:spPr bwMode="auto">
            <a:xfrm>
              <a:off x="3168" y="1104"/>
              <a:ext cx="48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8" name="Rectangle 24"/>
            <p:cNvSpPr>
              <a:spLocks noChangeArrowheads="1"/>
            </p:cNvSpPr>
            <p:nvPr/>
          </p:nvSpPr>
          <p:spPr bwMode="auto">
            <a:xfrm>
              <a:off x="3216" y="110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9" name="Rectangle 25"/>
            <p:cNvSpPr>
              <a:spLocks noChangeArrowheads="1"/>
            </p:cNvSpPr>
            <p:nvPr/>
          </p:nvSpPr>
          <p:spPr bwMode="auto">
            <a:xfrm>
              <a:off x="3168" y="124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0" name="Rectangle 26"/>
            <p:cNvSpPr>
              <a:spLocks noChangeArrowheads="1"/>
            </p:cNvSpPr>
            <p:nvPr/>
          </p:nvSpPr>
          <p:spPr bwMode="auto">
            <a:xfrm>
              <a:off x="3168" y="1536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1" name="Rectangle 27"/>
            <p:cNvSpPr>
              <a:spLocks noChangeArrowheads="1"/>
            </p:cNvSpPr>
            <p:nvPr/>
          </p:nvSpPr>
          <p:spPr bwMode="auto">
            <a:xfrm>
              <a:off x="3168" y="182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2" name="Rectangle 28"/>
            <p:cNvSpPr>
              <a:spLocks noChangeArrowheads="1"/>
            </p:cNvSpPr>
            <p:nvPr/>
          </p:nvSpPr>
          <p:spPr bwMode="auto">
            <a:xfrm>
              <a:off x="3264" y="1392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3" name="Rectangle 29"/>
            <p:cNvSpPr>
              <a:spLocks noChangeArrowheads="1"/>
            </p:cNvSpPr>
            <p:nvPr/>
          </p:nvSpPr>
          <p:spPr bwMode="auto">
            <a:xfrm>
              <a:off x="3264" y="168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4" name="Rectangle 30"/>
            <p:cNvSpPr>
              <a:spLocks noChangeArrowheads="1"/>
            </p:cNvSpPr>
            <p:nvPr/>
          </p:nvSpPr>
          <p:spPr bwMode="auto">
            <a:xfrm>
              <a:off x="3264" y="196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5" name="Rectangle 31"/>
            <p:cNvSpPr>
              <a:spLocks noChangeArrowheads="1"/>
            </p:cNvSpPr>
            <p:nvPr/>
          </p:nvSpPr>
          <p:spPr bwMode="auto">
            <a:xfrm>
              <a:off x="3264" y="816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6" name="Rectangle 32"/>
            <p:cNvSpPr>
              <a:spLocks noChangeArrowheads="1"/>
            </p:cNvSpPr>
            <p:nvPr/>
          </p:nvSpPr>
          <p:spPr bwMode="auto">
            <a:xfrm>
              <a:off x="3408" y="96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7" name="Rectangle 33"/>
            <p:cNvSpPr>
              <a:spLocks noChangeArrowheads="1"/>
            </p:cNvSpPr>
            <p:nvPr/>
          </p:nvSpPr>
          <p:spPr bwMode="auto">
            <a:xfrm>
              <a:off x="3408" y="124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8" name="Rectangle 34"/>
            <p:cNvSpPr>
              <a:spLocks noChangeArrowheads="1"/>
            </p:cNvSpPr>
            <p:nvPr/>
          </p:nvSpPr>
          <p:spPr bwMode="auto">
            <a:xfrm>
              <a:off x="3408" y="1536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9" name="Rectangle 35"/>
            <p:cNvSpPr>
              <a:spLocks noChangeArrowheads="1"/>
            </p:cNvSpPr>
            <p:nvPr/>
          </p:nvSpPr>
          <p:spPr bwMode="auto">
            <a:xfrm>
              <a:off x="3408" y="182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280" name="AutoShape 36"/>
            <p:cNvSpPr>
              <a:spLocks noChangeArrowheads="1"/>
            </p:cNvSpPr>
            <p:nvPr/>
          </p:nvSpPr>
          <p:spPr bwMode="auto">
            <a:xfrm rot="-5400000">
              <a:off x="3240" y="1896"/>
              <a:ext cx="192" cy="528"/>
            </a:xfrm>
            <a:prstGeom prst="flowChartDelay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1" name="Rectangle 37"/>
            <p:cNvSpPr>
              <a:spLocks noChangeArrowheads="1"/>
            </p:cNvSpPr>
            <p:nvPr/>
          </p:nvSpPr>
          <p:spPr bwMode="auto">
            <a:xfrm>
              <a:off x="3216" y="768"/>
              <a:ext cx="240" cy="48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2" name="Rectangle 38"/>
            <p:cNvSpPr>
              <a:spLocks noChangeArrowheads="1"/>
            </p:cNvSpPr>
            <p:nvPr/>
          </p:nvSpPr>
          <p:spPr bwMode="auto">
            <a:xfrm>
              <a:off x="3168" y="1392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5" name="Group 88"/>
          <p:cNvGrpSpPr>
            <a:grpSpLocks/>
          </p:cNvGrpSpPr>
          <p:nvPr/>
        </p:nvGrpSpPr>
        <p:grpSpPr bwMode="auto">
          <a:xfrm>
            <a:off x="2268538" y="2563813"/>
            <a:ext cx="107950" cy="250825"/>
            <a:chOff x="2010" y="2160"/>
            <a:chExt cx="528" cy="1488"/>
          </a:xfrm>
        </p:grpSpPr>
        <p:sp>
          <p:nvSpPr>
            <p:cNvPr id="2247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48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49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0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1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2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3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4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5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6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7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8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9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0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1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262" name="AutoShape 104"/>
            <p:cNvSpPr>
              <a:spLocks noChangeArrowheads="1"/>
            </p:cNvSpPr>
            <p:nvPr/>
          </p:nvSpPr>
          <p:spPr bwMode="auto">
            <a:xfrm rot="-5400000">
              <a:off x="2178" y="3288"/>
              <a:ext cx="192" cy="528"/>
            </a:xfrm>
            <a:prstGeom prst="flowChartDelay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3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4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6" name="Group 75"/>
          <p:cNvGrpSpPr>
            <a:grpSpLocks/>
          </p:cNvGrpSpPr>
          <p:nvPr/>
        </p:nvGrpSpPr>
        <p:grpSpPr bwMode="auto">
          <a:xfrm>
            <a:off x="6524625" y="3535363"/>
            <a:ext cx="71438" cy="252412"/>
            <a:chOff x="4560" y="912"/>
            <a:chExt cx="192" cy="1344"/>
          </a:xfrm>
        </p:grpSpPr>
        <p:sp>
          <p:nvSpPr>
            <p:cNvPr id="2244" name="Rectangle 76"/>
            <p:cNvSpPr>
              <a:spLocks noChangeArrowheads="1"/>
            </p:cNvSpPr>
            <p:nvPr/>
          </p:nvSpPr>
          <p:spPr bwMode="auto">
            <a:xfrm>
              <a:off x="4560" y="1200"/>
              <a:ext cx="192" cy="1056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45" name="AutoShape 77"/>
            <p:cNvSpPr>
              <a:spLocks noChangeArrowheads="1"/>
            </p:cNvSpPr>
            <p:nvPr/>
          </p:nvSpPr>
          <p:spPr bwMode="auto">
            <a:xfrm>
              <a:off x="4560" y="912"/>
              <a:ext cx="192" cy="192"/>
            </a:xfrm>
            <a:prstGeom prst="triangle">
              <a:avLst>
                <a:gd name="adj" fmla="val 50000"/>
              </a:avLst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46" name="Rectangle 78"/>
            <p:cNvSpPr>
              <a:spLocks noChangeArrowheads="1"/>
            </p:cNvSpPr>
            <p:nvPr/>
          </p:nvSpPr>
          <p:spPr bwMode="auto">
            <a:xfrm>
              <a:off x="4560" y="1488"/>
              <a:ext cx="192" cy="288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7" name="426 Grupo"/>
          <p:cNvGrpSpPr>
            <a:grpSpLocks/>
          </p:cNvGrpSpPr>
          <p:nvPr/>
        </p:nvGrpSpPr>
        <p:grpSpPr bwMode="auto">
          <a:xfrm>
            <a:off x="3571875" y="2768600"/>
            <a:ext cx="71438" cy="242888"/>
            <a:chOff x="2311890" y="5223666"/>
            <a:chExt cx="241608" cy="1918051"/>
          </a:xfrm>
        </p:grpSpPr>
        <p:sp>
          <p:nvSpPr>
            <p:cNvPr id="428" name="427 Rectángulo"/>
            <p:cNvSpPr/>
            <p:nvPr/>
          </p:nvSpPr>
          <p:spPr>
            <a:xfrm>
              <a:off x="2370951" y="5712584"/>
              <a:ext cx="118119" cy="1429133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/>
            </a:p>
          </p:txBody>
        </p:sp>
        <p:sp>
          <p:nvSpPr>
            <p:cNvPr id="429" name="428 Rectángulo"/>
            <p:cNvSpPr/>
            <p:nvPr/>
          </p:nvSpPr>
          <p:spPr>
            <a:xfrm>
              <a:off x="2311890" y="5223666"/>
              <a:ext cx="241608" cy="564135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/>
            </a:p>
          </p:txBody>
        </p:sp>
      </p:grpSp>
      <p:sp>
        <p:nvSpPr>
          <p:cNvPr id="599" name="Text Box 331"/>
          <p:cNvSpPr txBox="1">
            <a:spLocks noChangeArrowheads="1"/>
          </p:cNvSpPr>
          <p:nvPr/>
        </p:nvSpPr>
        <p:spPr bwMode="auto">
          <a:xfrm>
            <a:off x="1905406" y="2434624"/>
            <a:ext cx="571504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spcFirstLastPara="1">
            <a:prstTxWarp prst="textArchUp">
              <a:avLst>
                <a:gd name="adj" fmla="val 11583617"/>
              </a:avLst>
            </a:prstTxWarp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 sz="600" dirty="0">
                <a:latin typeface="Arial" charset="0"/>
                <a:cs typeface="Arial" charset="0"/>
              </a:rPr>
              <a:t>I. Doña </a:t>
            </a:r>
            <a:r>
              <a:rPr lang="es-ES" sz="600" dirty="0" err="1">
                <a:latin typeface="Arial" charset="0"/>
                <a:cs typeface="Arial" charset="0"/>
              </a:rPr>
              <a:t>Sebastiana</a:t>
            </a:r>
            <a:endParaRPr lang="es-ES" sz="600" dirty="0">
              <a:latin typeface="Arial" charset="0"/>
              <a:cs typeface="Arial" charset="0"/>
            </a:endParaRPr>
          </a:p>
        </p:txBody>
      </p:sp>
      <p:sp>
        <p:nvSpPr>
          <p:cNvPr id="2190" name="Text Box 191"/>
          <p:cNvSpPr txBox="1">
            <a:spLocks noChangeArrowheads="1"/>
          </p:cNvSpPr>
          <p:nvPr/>
        </p:nvSpPr>
        <p:spPr bwMode="auto">
          <a:xfrm>
            <a:off x="3286116" y="2571744"/>
            <a:ext cx="534987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700" b="1" dirty="0" smtClean="0">
                <a:solidFill>
                  <a:srgbClr val="0070C0"/>
                </a:solidFill>
                <a:latin typeface="Arial" charset="0"/>
              </a:rPr>
              <a:t>1,05 </a:t>
            </a:r>
            <a:r>
              <a:rPr lang="es-ES_tradnl" sz="700" b="1" dirty="0">
                <a:solidFill>
                  <a:srgbClr val="0070C0"/>
                </a:solidFill>
                <a:latin typeface="Arial" charset="0"/>
              </a:rPr>
              <a:t>Mn</a:t>
            </a:r>
            <a:endParaRPr lang="es-ES_tradnl" sz="600" b="1" dirty="0">
              <a:solidFill>
                <a:srgbClr val="0070C0"/>
              </a:solidFill>
              <a:latin typeface="Arial" charset="0"/>
            </a:endParaRPr>
          </a:p>
        </p:txBody>
      </p:sp>
      <p:sp>
        <p:nvSpPr>
          <p:cNvPr id="2191" name="Text Box 14"/>
          <p:cNvSpPr txBox="1">
            <a:spLocks noChangeArrowheads="1"/>
          </p:cNvSpPr>
          <p:nvPr/>
        </p:nvSpPr>
        <p:spPr bwMode="auto">
          <a:xfrm rot="-3197275">
            <a:off x="7167563" y="3556000"/>
            <a:ext cx="7239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Coronel</a:t>
            </a:r>
          </a:p>
        </p:txBody>
      </p:sp>
      <p:sp>
        <p:nvSpPr>
          <p:cNvPr id="2192" name="Text Box 14"/>
          <p:cNvSpPr txBox="1">
            <a:spLocks noChangeArrowheads="1"/>
          </p:cNvSpPr>
          <p:nvPr/>
        </p:nvSpPr>
        <p:spPr bwMode="auto">
          <a:xfrm rot="-3197275">
            <a:off x="5472272" y="2864292"/>
            <a:ext cx="8636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</a:t>
            </a:r>
            <a:r>
              <a:rPr lang="es-ES_tradnl" sz="600" dirty="0" smtClean="0">
                <a:latin typeface="Arial" charset="0"/>
              </a:rPr>
              <a:t>Astilleros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2193" name="Text Box 14"/>
          <p:cNvSpPr txBox="1">
            <a:spLocks noChangeArrowheads="1"/>
          </p:cNvSpPr>
          <p:nvPr/>
        </p:nvSpPr>
        <p:spPr bwMode="auto">
          <a:xfrm rot="-3197275">
            <a:off x="6453188" y="3244850"/>
            <a:ext cx="722312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400" dirty="0">
                <a:latin typeface="Arial" charset="0"/>
              </a:rPr>
              <a:t>Pta. Barranco</a:t>
            </a:r>
          </a:p>
        </p:txBody>
      </p:sp>
      <p:graphicFrame>
        <p:nvGraphicFramePr>
          <p:cNvPr id="379" name="378 Tabla"/>
          <p:cNvGraphicFramePr>
            <a:graphicFrameLocks noGrp="1"/>
          </p:cNvGraphicFramePr>
          <p:nvPr/>
        </p:nvGraphicFramePr>
        <p:xfrm>
          <a:off x="928662" y="1714488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RV: 130°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RC: 120°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80" name="379 Tabla"/>
          <p:cNvGraphicFramePr>
            <a:graphicFrameLocks noGrp="1"/>
          </p:cNvGraphicFramePr>
          <p:nvPr/>
        </p:nvGraphicFramePr>
        <p:xfrm>
          <a:off x="3143240" y="3500438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RV: 105°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RC: 095°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81" name="380 Tabla"/>
          <p:cNvGraphicFramePr>
            <a:graphicFrameLocks noGrp="1"/>
          </p:cNvGraphicFramePr>
          <p:nvPr/>
        </p:nvGraphicFramePr>
        <p:xfrm>
          <a:off x="2357422" y="3286124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RV: 085°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RC: 075°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82" name="381 Tabla"/>
          <p:cNvGraphicFramePr>
            <a:graphicFrameLocks noGrp="1"/>
          </p:cNvGraphicFramePr>
          <p:nvPr/>
        </p:nvGraphicFramePr>
        <p:xfrm>
          <a:off x="5330384" y="2425496"/>
          <a:ext cx="598938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98938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RV: 098°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RC: 088°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83" name="382 Tabla"/>
          <p:cNvGraphicFramePr>
            <a:graphicFrameLocks noGrp="1"/>
          </p:cNvGraphicFramePr>
          <p:nvPr/>
        </p:nvGraphicFramePr>
        <p:xfrm>
          <a:off x="7500938" y="4929188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RV: 120°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RC: 111°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0" name="359 Tabla"/>
          <p:cNvGraphicFramePr>
            <a:graphicFrameLocks noGrp="1"/>
          </p:cNvGraphicFramePr>
          <p:nvPr/>
        </p:nvGraphicFramePr>
        <p:xfrm>
          <a:off x="4000496" y="22820"/>
          <a:ext cx="2732313" cy="18345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751"/>
                <a:gridCol w="1214447"/>
                <a:gridCol w="272113"/>
                <a:gridCol w="960002"/>
              </a:tblGrid>
              <a:tr h="217302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L°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REFERENCIA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L°</a:t>
                      </a:r>
                    </a:p>
                    <a:p>
                      <a:pPr algn="ctr"/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REFERENCIA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marL="0" indent="0"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A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PTA. HUECHUCUICUI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O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REDONDA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BARRANCAS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ASTILLERO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C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GUAPACHO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Q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PUGUEÑUN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D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FARO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CORONA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R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ESPOLON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YUSTE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tabLst/>
                      </a:pPr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S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ISLA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LACAO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F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AHUI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tabLst/>
                      </a:pPr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T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QUETRELQUEN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G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ISLOTE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COCHINOS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U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SAN GALLAN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H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PIHUJO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V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BARRANCO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BA. DOÑA SEBASTIANA  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W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REMOLINOS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J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BA. DOÑA SEBASTIANA  S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X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CORONEL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44422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K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CHOCOI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Y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SOLEDAD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L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CORRALES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Z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BA. PTO. CHACAO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M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PICUTA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A`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TRES CRUCES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58062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LENQUI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B`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TIQUE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</a:tbl>
          </a:graphicData>
        </a:graphic>
      </p:graphicFrame>
      <p:grpSp>
        <p:nvGrpSpPr>
          <p:cNvPr id="18" name="390 Grupo"/>
          <p:cNvGrpSpPr/>
          <p:nvPr/>
        </p:nvGrpSpPr>
        <p:grpSpPr>
          <a:xfrm>
            <a:off x="642910" y="1571612"/>
            <a:ext cx="7207922" cy="3096344"/>
            <a:chOff x="642910" y="1556792"/>
            <a:chExt cx="7207922" cy="3096344"/>
          </a:xfrm>
        </p:grpSpPr>
        <p:sp>
          <p:nvSpPr>
            <p:cNvPr id="359" name="358 CuadroTexto"/>
            <p:cNvSpPr txBox="1"/>
            <p:nvPr/>
          </p:nvSpPr>
          <p:spPr>
            <a:xfrm>
              <a:off x="1202412" y="3379896"/>
              <a:ext cx="288032" cy="288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D</a:t>
              </a:r>
              <a:endParaRPr lang="es-MX" dirty="0"/>
            </a:p>
          </p:txBody>
        </p:sp>
        <p:sp>
          <p:nvSpPr>
            <p:cNvPr id="361" name="360 CuadroTexto"/>
            <p:cNvSpPr txBox="1"/>
            <p:nvPr/>
          </p:nvSpPr>
          <p:spPr>
            <a:xfrm>
              <a:off x="1475656" y="4221088"/>
              <a:ext cx="288032" cy="288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F</a:t>
              </a:r>
              <a:endParaRPr lang="es-MX" dirty="0"/>
            </a:p>
          </p:txBody>
        </p:sp>
        <p:sp>
          <p:nvSpPr>
            <p:cNvPr id="362" name="361 CuadroTexto"/>
            <p:cNvSpPr txBox="1"/>
            <p:nvPr/>
          </p:nvSpPr>
          <p:spPr>
            <a:xfrm>
              <a:off x="2123728" y="4365104"/>
              <a:ext cx="288032" cy="288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G</a:t>
              </a:r>
              <a:endParaRPr lang="es-MX" dirty="0"/>
            </a:p>
          </p:txBody>
        </p:sp>
        <p:sp>
          <p:nvSpPr>
            <p:cNvPr id="363" name="362 CuadroTexto"/>
            <p:cNvSpPr txBox="1"/>
            <p:nvPr/>
          </p:nvSpPr>
          <p:spPr>
            <a:xfrm>
              <a:off x="3857620" y="4214818"/>
              <a:ext cx="2880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H</a:t>
              </a:r>
              <a:endParaRPr lang="es-MX" dirty="0"/>
            </a:p>
          </p:txBody>
        </p:sp>
        <p:sp>
          <p:nvSpPr>
            <p:cNvPr id="364" name="363 CuadroTexto"/>
            <p:cNvSpPr txBox="1"/>
            <p:nvPr/>
          </p:nvSpPr>
          <p:spPr>
            <a:xfrm>
              <a:off x="2339752" y="2636912"/>
              <a:ext cx="288032" cy="288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J</a:t>
              </a:r>
              <a:endParaRPr lang="es-MX" dirty="0"/>
            </a:p>
          </p:txBody>
        </p:sp>
        <p:sp>
          <p:nvSpPr>
            <p:cNvPr id="365" name="364 CuadroTexto"/>
            <p:cNvSpPr txBox="1"/>
            <p:nvPr/>
          </p:nvSpPr>
          <p:spPr>
            <a:xfrm>
              <a:off x="1835696" y="2204864"/>
              <a:ext cx="288032" cy="288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I</a:t>
              </a:r>
              <a:endParaRPr lang="es-MX" dirty="0"/>
            </a:p>
          </p:txBody>
        </p:sp>
        <p:sp>
          <p:nvSpPr>
            <p:cNvPr id="366" name="365 CuadroTexto"/>
            <p:cNvSpPr txBox="1"/>
            <p:nvPr/>
          </p:nvSpPr>
          <p:spPr>
            <a:xfrm>
              <a:off x="2339752" y="1556792"/>
              <a:ext cx="288032" cy="288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s-MX" dirty="0"/>
            </a:p>
          </p:txBody>
        </p:sp>
        <p:sp>
          <p:nvSpPr>
            <p:cNvPr id="368" name="367 CuadroTexto"/>
            <p:cNvSpPr txBox="1"/>
            <p:nvPr/>
          </p:nvSpPr>
          <p:spPr>
            <a:xfrm>
              <a:off x="642910" y="3219836"/>
              <a:ext cx="288032" cy="288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C</a:t>
              </a:r>
              <a:endParaRPr lang="es-MX" dirty="0"/>
            </a:p>
          </p:txBody>
        </p:sp>
        <p:sp>
          <p:nvSpPr>
            <p:cNvPr id="369" name="368 CuadroTexto"/>
            <p:cNvSpPr txBox="1"/>
            <p:nvPr/>
          </p:nvSpPr>
          <p:spPr>
            <a:xfrm>
              <a:off x="4173488" y="3809050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Q</a:t>
              </a:r>
              <a:endParaRPr lang="es-MX" dirty="0"/>
            </a:p>
          </p:txBody>
        </p:sp>
        <p:sp>
          <p:nvSpPr>
            <p:cNvPr id="370" name="369 CuadroTexto"/>
            <p:cNvSpPr txBox="1"/>
            <p:nvPr/>
          </p:nvSpPr>
          <p:spPr>
            <a:xfrm>
              <a:off x="5745124" y="3009125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P</a:t>
              </a:r>
              <a:endParaRPr lang="es-MX" dirty="0"/>
            </a:p>
          </p:txBody>
        </p:sp>
        <p:sp>
          <p:nvSpPr>
            <p:cNvPr id="371" name="370 CuadroTexto"/>
            <p:cNvSpPr txBox="1"/>
            <p:nvPr/>
          </p:nvSpPr>
          <p:spPr>
            <a:xfrm>
              <a:off x="5072066" y="2852936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O</a:t>
              </a:r>
              <a:endParaRPr lang="es-MX" dirty="0"/>
            </a:p>
          </p:txBody>
        </p:sp>
        <p:sp>
          <p:nvSpPr>
            <p:cNvPr id="372" name="371 CuadroTexto"/>
            <p:cNvSpPr txBox="1"/>
            <p:nvPr/>
          </p:nvSpPr>
          <p:spPr>
            <a:xfrm>
              <a:off x="4644008" y="2780928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N</a:t>
              </a:r>
              <a:endParaRPr lang="es-MX" dirty="0"/>
            </a:p>
          </p:txBody>
        </p:sp>
        <p:sp>
          <p:nvSpPr>
            <p:cNvPr id="373" name="372 CuadroTexto"/>
            <p:cNvSpPr txBox="1"/>
            <p:nvPr/>
          </p:nvSpPr>
          <p:spPr>
            <a:xfrm>
              <a:off x="3851920" y="2852936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M</a:t>
              </a:r>
              <a:endParaRPr lang="es-MX" dirty="0"/>
            </a:p>
          </p:txBody>
        </p:sp>
        <p:sp>
          <p:nvSpPr>
            <p:cNvPr id="374" name="373 CuadroTexto"/>
            <p:cNvSpPr txBox="1"/>
            <p:nvPr/>
          </p:nvSpPr>
          <p:spPr>
            <a:xfrm>
              <a:off x="3214678" y="2651935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L</a:t>
              </a:r>
              <a:endParaRPr lang="es-MX" dirty="0"/>
            </a:p>
          </p:txBody>
        </p:sp>
        <p:sp>
          <p:nvSpPr>
            <p:cNvPr id="375" name="374 CuadroTexto"/>
            <p:cNvSpPr txBox="1"/>
            <p:nvPr/>
          </p:nvSpPr>
          <p:spPr>
            <a:xfrm>
              <a:off x="2699792" y="2492896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K</a:t>
              </a:r>
              <a:endParaRPr lang="es-MX" dirty="0"/>
            </a:p>
          </p:txBody>
        </p:sp>
        <p:sp>
          <p:nvSpPr>
            <p:cNvPr id="376" name="375 CuadroTexto"/>
            <p:cNvSpPr txBox="1"/>
            <p:nvPr/>
          </p:nvSpPr>
          <p:spPr>
            <a:xfrm>
              <a:off x="7452320" y="3717032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s-MX" dirty="0"/>
            </a:p>
          </p:txBody>
        </p:sp>
        <p:sp>
          <p:nvSpPr>
            <p:cNvPr id="377" name="376 CuadroTexto"/>
            <p:cNvSpPr txBox="1"/>
            <p:nvPr/>
          </p:nvSpPr>
          <p:spPr>
            <a:xfrm>
              <a:off x="6993462" y="3653211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X</a:t>
              </a:r>
              <a:endParaRPr lang="es-MX" dirty="0"/>
            </a:p>
          </p:txBody>
        </p:sp>
        <p:sp>
          <p:nvSpPr>
            <p:cNvPr id="384" name="383 CuadroTexto"/>
            <p:cNvSpPr txBox="1"/>
            <p:nvPr/>
          </p:nvSpPr>
          <p:spPr>
            <a:xfrm>
              <a:off x="6657418" y="3375850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V</a:t>
              </a:r>
              <a:endParaRPr lang="es-MX" dirty="0"/>
            </a:p>
          </p:txBody>
        </p:sp>
        <p:sp>
          <p:nvSpPr>
            <p:cNvPr id="385" name="384 CuadroTexto"/>
            <p:cNvSpPr txBox="1"/>
            <p:nvPr/>
          </p:nvSpPr>
          <p:spPr>
            <a:xfrm>
              <a:off x="5076056" y="3956498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S</a:t>
              </a:r>
              <a:endParaRPr lang="es-MX" dirty="0"/>
            </a:p>
          </p:txBody>
        </p:sp>
        <p:sp>
          <p:nvSpPr>
            <p:cNvPr id="386" name="385 CuadroTexto"/>
            <p:cNvSpPr txBox="1"/>
            <p:nvPr/>
          </p:nvSpPr>
          <p:spPr>
            <a:xfrm>
              <a:off x="6084168" y="3933056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U</a:t>
              </a:r>
              <a:endParaRPr lang="es-MX" dirty="0"/>
            </a:p>
          </p:txBody>
        </p:sp>
        <p:sp>
          <p:nvSpPr>
            <p:cNvPr id="387" name="386 CuadroTexto"/>
            <p:cNvSpPr txBox="1"/>
            <p:nvPr/>
          </p:nvSpPr>
          <p:spPr>
            <a:xfrm>
              <a:off x="5508104" y="3861048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T</a:t>
              </a:r>
              <a:endParaRPr lang="es-MX" dirty="0"/>
            </a:p>
          </p:txBody>
        </p:sp>
        <p:sp>
          <p:nvSpPr>
            <p:cNvPr id="388" name="387 CuadroTexto"/>
            <p:cNvSpPr txBox="1"/>
            <p:nvPr/>
          </p:nvSpPr>
          <p:spPr>
            <a:xfrm>
              <a:off x="6715140" y="4366447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Z</a:t>
              </a:r>
              <a:endParaRPr lang="es-MX" dirty="0"/>
            </a:p>
          </p:txBody>
        </p:sp>
        <p:sp>
          <p:nvSpPr>
            <p:cNvPr id="389" name="388 CuadroTexto"/>
            <p:cNvSpPr txBox="1"/>
            <p:nvPr/>
          </p:nvSpPr>
          <p:spPr>
            <a:xfrm>
              <a:off x="7050500" y="4199998"/>
              <a:ext cx="421312" cy="2849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A`</a:t>
              </a:r>
              <a:endParaRPr lang="es-MX" dirty="0"/>
            </a:p>
          </p:txBody>
        </p:sp>
      </p:grpSp>
      <p:sp>
        <p:nvSpPr>
          <p:cNvPr id="392" name="Text Box 191"/>
          <p:cNvSpPr txBox="1">
            <a:spLocks noChangeArrowheads="1"/>
          </p:cNvSpPr>
          <p:nvPr/>
        </p:nvSpPr>
        <p:spPr bwMode="auto">
          <a:xfrm>
            <a:off x="3275856" y="2276872"/>
            <a:ext cx="53498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s-ES_tradnl" sz="600" b="1" dirty="0">
              <a:solidFill>
                <a:srgbClr val="0070C0"/>
              </a:solidFill>
              <a:latin typeface="Arial" charset="0"/>
            </a:endParaRPr>
          </a:p>
        </p:txBody>
      </p:sp>
      <p:grpSp>
        <p:nvGrpSpPr>
          <p:cNvPr id="19" name="Group 44"/>
          <p:cNvGrpSpPr>
            <a:grpSpLocks/>
          </p:cNvGrpSpPr>
          <p:nvPr/>
        </p:nvGrpSpPr>
        <p:grpSpPr bwMode="auto">
          <a:xfrm>
            <a:off x="7668344" y="3501008"/>
            <a:ext cx="107950" cy="252412"/>
            <a:chOff x="144" y="816"/>
            <a:chExt cx="528" cy="1488"/>
          </a:xfrm>
        </p:grpSpPr>
        <p:sp>
          <p:nvSpPr>
            <p:cNvPr id="394" name="Rectangle 45"/>
            <p:cNvSpPr>
              <a:spLocks noChangeArrowheads="1"/>
            </p:cNvSpPr>
            <p:nvPr/>
          </p:nvSpPr>
          <p:spPr bwMode="auto">
            <a:xfrm>
              <a:off x="240" y="864"/>
              <a:ext cx="336" cy="1392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95" name="Rectangle 46"/>
            <p:cNvSpPr>
              <a:spLocks noChangeArrowheads="1"/>
            </p:cNvSpPr>
            <p:nvPr/>
          </p:nvSpPr>
          <p:spPr bwMode="auto">
            <a:xfrm>
              <a:off x="240" y="100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96" name="Rectangle 47"/>
            <p:cNvSpPr>
              <a:spLocks noChangeArrowheads="1"/>
            </p:cNvSpPr>
            <p:nvPr/>
          </p:nvSpPr>
          <p:spPr bwMode="auto">
            <a:xfrm>
              <a:off x="240" y="1152"/>
              <a:ext cx="48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98" name="Rectangle 48"/>
            <p:cNvSpPr>
              <a:spLocks noChangeArrowheads="1"/>
            </p:cNvSpPr>
            <p:nvPr/>
          </p:nvSpPr>
          <p:spPr bwMode="auto">
            <a:xfrm>
              <a:off x="288" y="115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99" name="Rectangle 49"/>
            <p:cNvSpPr>
              <a:spLocks noChangeArrowheads="1"/>
            </p:cNvSpPr>
            <p:nvPr/>
          </p:nvSpPr>
          <p:spPr bwMode="auto">
            <a:xfrm>
              <a:off x="240" y="1296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0" name="Rectangle 50"/>
            <p:cNvSpPr>
              <a:spLocks noChangeArrowheads="1"/>
            </p:cNvSpPr>
            <p:nvPr/>
          </p:nvSpPr>
          <p:spPr bwMode="auto">
            <a:xfrm>
              <a:off x="240" y="1584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1" name="Rectangle 51"/>
            <p:cNvSpPr>
              <a:spLocks noChangeArrowheads="1"/>
            </p:cNvSpPr>
            <p:nvPr/>
          </p:nvSpPr>
          <p:spPr bwMode="auto">
            <a:xfrm>
              <a:off x="240" y="187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3" name="Rectangle 52"/>
            <p:cNvSpPr>
              <a:spLocks noChangeArrowheads="1"/>
            </p:cNvSpPr>
            <p:nvPr/>
          </p:nvSpPr>
          <p:spPr bwMode="auto">
            <a:xfrm>
              <a:off x="336" y="1440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4" name="Rectangle 53"/>
            <p:cNvSpPr>
              <a:spLocks noChangeArrowheads="1"/>
            </p:cNvSpPr>
            <p:nvPr/>
          </p:nvSpPr>
          <p:spPr bwMode="auto">
            <a:xfrm>
              <a:off x="336" y="172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5" name="Rectangle 54"/>
            <p:cNvSpPr>
              <a:spLocks noChangeArrowheads="1"/>
            </p:cNvSpPr>
            <p:nvPr/>
          </p:nvSpPr>
          <p:spPr bwMode="auto">
            <a:xfrm>
              <a:off x="336" y="2016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6" name="Rectangle 55"/>
            <p:cNvSpPr>
              <a:spLocks noChangeArrowheads="1"/>
            </p:cNvSpPr>
            <p:nvPr/>
          </p:nvSpPr>
          <p:spPr bwMode="auto">
            <a:xfrm>
              <a:off x="336" y="864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7" name="Rectangle 56"/>
            <p:cNvSpPr>
              <a:spLocks noChangeArrowheads="1"/>
            </p:cNvSpPr>
            <p:nvPr/>
          </p:nvSpPr>
          <p:spPr bwMode="auto">
            <a:xfrm>
              <a:off x="480" y="1008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8" name="Rectangle 57"/>
            <p:cNvSpPr>
              <a:spLocks noChangeArrowheads="1"/>
            </p:cNvSpPr>
            <p:nvPr/>
          </p:nvSpPr>
          <p:spPr bwMode="auto">
            <a:xfrm>
              <a:off x="480" y="1296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9" name="Rectangle 58"/>
            <p:cNvSpPr>
              <a:spLocks noChangeArrowheads="1"/>
            </p:cNvSpPr>
            <p:nvPr/>
          </p:nvSpPr>
          <p:spPr bwMode="auto">
            <a:xfrm>
              <a:off x="480" y="1584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10" name="Rectangle 59"/>
            <p:cNvSpPr>
              <a:spLocks noChangeArrowheads="1"/>
            </p:cNvSpPr>
            <p:nvPr/>
          </p:nvSpPr>
          <p:spPr bwMode="auto">
            <a:xfrm>
              <a:off x="480" y="1872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11" name="AutoShape 60"/>
            <p:cNvSpPr>
              <a:spLocks noChangeArrowheads="1"/>
            </p:cNvSpPr>
            <p:nvPr/>
          </p:nvSpPr>
          <p:spPr bwMode="auto">
            <a:xfrm rot="-5400000">
              <a:off x="312" y="1944"/>
              <a:ext cx="192" cy="528"/>
            </a:xfrm>
            <a:prstGeom prst="flowChartDelay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12" name="Rectangle 61"/>
            <p:cNvSpPr>
              <a:spLocks noChangeArrowheads="1"/>
            </p:cNvSpPr>
            <p:nvPr/>
          </p:nvSpPr>
          <p:spPr bwMode="auto">
            <a:xfrm>
              <a:off x="288" y="816"/>
              <a:ext cx="240" cy="48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14" name="Rectangle 62"/>
            <p:cNvSpPr>
              <a:spLocks noChangeArrowheads="1"/>
            </p:cNvSpPr>
            <p:nvPr/>
          </p:nvSpPr>
          <p:spPr bwMode="auto">
            <a:xfrm>
              <a:off x="240" y="1440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20" name="Group 44"/>
          <p:cNvGrpSpPr>
            <a:grpSpLocks/>
          </p:cNvGrpSpPr>
          <p:nvPr/>
        </p:nvGrpSpPr>
        <p:grpSpPr bwMode="auto">
          <a:xfrm>
            <a:off x="7956376" y="3356992"/>
            <a:ext cx="107950" cy="252412"/>
            <a:chOff x="144" y="816"/>
            <a:chExt cx="528" cy="1488"/>
          </a:xfrm>
        </p:grpSpPr>
        <p:sp>
          <p:nvSpPr>
            <p:cNvPr id="416" name="Rectangle 45"/>
            <p:cNvSpPr>
              <a:spLocks noChangeArrowheads="1"/>
            </p:cNvSpPr>
            <p:nvPr/>
          </p:nvSpPr>
          <p:spPr bwMode="auto">
            <a:xfrm>
              <a:off x="240" y="864"/>
              <a:ext cx="336" cy="1392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17" name="Rectangle 46"/>
            <p:cNvSpPr>
              <a:spLocks noChangeArrowheads="1"/>
            </p:cNvSpPr>
            <p:nvPr/>
          </p:nvSpPr>
          <p:spPr bwMode="auto">
            <a:xfrm>
              <a:off x="240" y="100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18" name="Rectangle 47"/>
            <p:cNvSpPr>
              <a:spLocks noChangeArrowheads="1"/>
            </p:cNvSpPr>
            <p:nvPr/>
          </p:nvSpPr>
          <p:spPr bwMode="auto">
            <a:xfrm>
              <a:off x="240" y="1152"/>
              <a:ext cx="48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19" name="Rectangle 48"/>
            <p:cNvSpPr>
              <a:spLocks noChangeArrowheads="1"/>
            </p:cNvSpPr>
            <p:nvPr/>
          </p:nvSpPr>
          <p:spPr bwMode="auto">
            <a:xfrm>
              <a:off x="288" y="115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0" name="Rectangle 49"/>
            <p:cNvSpPr>
              <a:spLocks noChangeArrowheads="1"/>
            </p:cNvSpPr>
            <p:nvPr/>
          </p:nvSpPr>
          <p:spPr bwMode="auto">
            <a:xfrm>
              <a:off x="240" y="1296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1" name="Rectangle 50"/>
            <p:cNvSpPr>
              <a:spLocks noChangeArrowheads="1"/>
            </p:cNvSpPr>
            <p:nvPr/>
          </p:nvSpPr>
          <p:spPr bwMode="auto">
            <a:xfrm>
              <a:off x="240" y="1584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2" name="Rectangle 51"/>
            <p:cNvSpPr>
              <a:spLocks noChangeArrowheads="1"/>
            </p:cNvSpPr>
            <p:nvPr/>
          </p:nvSpPr>
          <p:spPr bwMode="auto">
            <a:xfrm>
              <a:off x="240" y="187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3" name="Rectangle 52"/>
            <p:cNvSpPr>
              <a:spLocks noChangeArrowheads="1"/>
            </p:cNvSpPr>
            <p:nvPr/>
          </p:nvSpPr>
          <p:spPr bwMode="auto">
            <a:xfrm>
              <a:off x="336" y="1440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4" name="Rectangle 53"/>
            <p:cNvSpPr>
              <a:spLocks noChangeArrowheads="1"/>
            </p:cNvSpPr>
            <p:nvPr/>
          </p:nvSpPr>
          <p:spPr bwMode="auto">
            <a:xfrm>
              <a:off x="336" y="172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5" name="Rectangle 54"/>
            <p:cNvSpPr>
              <a:spLocks noChangeArrowheads="1"/>
            </p:cNvSpPr>
            <p:nvPr/>
          </p:nvSpPr>
          <p:spPr bwMode="auto">
            <a:xfrm>
              <a:off x="336" y="2016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6" name="Rectangle 55"/>
            <p:cNvSpPr>
              <a:spLocks noChangeArrowheads="1"/>
            </p:cNvSpPr>
            <p:nvPr/>
          </p:nvSpPr>
          <p:spPr bwMode="auto">
            <a:xfrm>
              <a:off x="336" y="864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7" name="Rectangle 56"/>
            <p:cNvSpPr>
              <a:spLocks noChangeArrowheads="1"/>
            </p:cNvSpPr>
            <p:nvPr/>
          </p:nvSpPr>
          <p:spPr bwMode="auto">
            <a:xfrm>
              <a:off x="480" y="1008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0" name="Rectangle 57"/>
            <p:cNvSpPr>
              <a:spLocks noChangeArrowheads="1"/>
            </p:cNvSpPr>
            <p:nvPr/>
          </p:nvSpPr>
          <p:spPr bwMode="auto">
            <a:xfrm>
              <a:off x="480" y="1296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1" name="Rectangle 58"/>
            <p:cNvSpPr>
              <a:spLocks noChangeArrowheads="1"/>
            </p:cNvSpPr>
            <p:nvPr/>
          </p:nvSpPr>
          <p:spPr bwMode="auto">
            <a:xfrm>
              <a:off x="480" y="1584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2" name="Rectangle 59"/>
            <p:cNvSpPr>
              <a:spLocks noChangeArrowheads="1"/>
            </p:cNvSpPr>
            <p:nvPr/>
          </p:nvSpPr>
          <p:spPr bwMode="auto">
            <a:xfrm>
              <a:off x="480" y="1872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33" name="AutoShape 60"/>
            <p:cNvSpPr>
              <a:spLocks noChangeArrowheads="1"/>
            </p:cNvSpPr>
            <p:nvPr/>
          </p:nvSpPr>
          <p:spPr bwMode="auto">
            <a:xfrm rot="-5400000">
              <a:off x="312" y="1944"/>
              <a:ext cx="192" cy="528"/>
            </a:xfrm>
            <a:prstGeom prst="flowChartDelay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4" name="Rectangle 61"/>
            <p:cNvSpPr>
              <a:spLocks noChangeArrowheads="1"/>
            </p:cNvSpPr>
            <p:nvPr/>
          </p:nvSpPr>
          <p:spPr bwMode="auto">
            <a:xfrm>
              <a:off x="288" y="816"/>
              <a:ext cx="240" cy="48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5" name="Rectangle 62"/>
            <p:cNvSpPr>
              <a:spLocks noChangeArrowheads="1"/>
            </p:cNvSpPr>
            <p:nvPr/>
          </p:nvSpPr>
          <p:spPr bwMode="auto">
            <a:xfrm>
              <a:off x="240" y="1440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21" name="Group 44"/>
          <p:cNvGrpSpPr>
            <a:grpSpLocks/>
          </p:cNvGrpSpPr>
          <p:nvPr/>
        </p:nvGrpSpPr>
        <p:grpSpPr bwMode="auto">
          <a:xfrm>
            <a:off x="6660232" y="4293096"/>
            <a:ext cx="107950" cy="252412"/>
            <a:chOff x="144" y="816"/>
            <a:chExt cx="528" cy="1488"/>
          </a:xfrm>
        </p:grpSpPr>
        <p:sp>
          <p:nvSpPr>
            <p:cNvPr id="437" name="Rectangle 45"/>
            <p:cNvSpPr>
              <a:spLocks noChangeArrowheads="1"/>
            </p:cNvSpPr>
            <p:nvPr/>
          </p:nvSpPr>
          <p:spPr bwMode="auto">
            <a:xfrm>
              <a:off x="240" y="864"/>
              <a:ext cx="336" cy="1392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8" name="Rectangle 46"/>
            <p:cNvSpPr>
              <a:spLocks noChangeArrowheads="1"/>
            </p:cNvSpPr>
            <p:nvPr/>
          </p:nvSpPr>
          <p:spPr bwMode="auto">
            <a:xfrm>
              <a:off x="240" y="100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9" name="Rectangle 47"/>
            <p:cNvSpPr>
              <a:spLocks noChangeArrowheads="1"/>
            </p:cNvSpPr>
            <p:nvPr/>
          </p:nvSpPr>
          <p:spPr bwMode="auto">
            <a:xfrm>
              <a:off x="240" y="1152"/>
              <a:ext cx="48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0" name="Rectangle 48"/>
            <p:cNvSpPr>
              <a:spLocks noChangeArrowheads="1"/>
            </p:cNvSpPr>
            <p:nvPr/>
          </p:nvSpPr>
          <p:spPr bwMode="auto">
            <a:xfrm>
              <a:off x="288" y="115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1" name="Rectangle 49"/>
            <p:cNvSpPr>
              <a:spLocks noChangeArrowheads="1"/>
            </p:cNvSpPr>
            <p:nvPr/>
          </p:nvSpPr>
          <p:spPr bwMode="auto">
            <a:xfrm>
              <a:off x="240" y="1296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2" name="Rectangle 50"/>
            <p:cNvSpPr>
              <a:spLocks noChangeArrowheads="1"/>
            </p:cNvSpPr>
            <p:nvPr/>
          </p:nvSpPr>
          <p:spPr bwMode="auto">
            <a:xfrm>
              <a:off x="240" y="1584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3" name="Rectangle 51"/>
            <p:cNvSpPr>
              <a:spLocks noChangeArrowheads="1"/>
            </p:cNvSpPr>
            <p:nvPr/>
          </p:nvSpPr>
          <p:spPr bwMode="auto">
            <a:xfrm>
              <a:off x="240" y="187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4" name="Rectangle 52"/>
            <p:cNvSpPr>
              <a:spLocks noChangeArrowheads="1"/>
            </p:cNvSpPr>
            <p:nvPr/>
          </p:nvSpPr>
          <p:spPr bwMode="auto">
            <a:xfrm>
              <a:off x="336" y="1440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5" name="Rectangle 53"/>
            <p:cNvSpPr>
              <a:spLocks noChangeArrowheads="1"/>
            </p:cNvSpPr>
            <p:nvPr/>
          </p:nvSpPr>
          <p:spPr bwMode="auto">
            <a:xfrm>
              <a:off x="336" y="172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6" name="Rectangle 54"/>
            <p:cNvSpPr>
              <a:spLocks noChangeArrowheads="1"/>
            </p:cNvSpPr>
            <p:nvPr/>
          </p:nvSpPr>
          <p:spPr bwMode="auto">
            <a:xfrm>
              <a:off x="336" y="2016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7" name="Rectangle 55"/>
            <p:cNvSpPr>
              <a:spLocks noChangeArrowheads="1"/>
            </p:cNvSpPr>
            <p:nvPr/>
          </p:nvSpPr>
          <p:spPr bwMode="auto">
            <a:xfrm>
              <a:off x="336" y="864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8" name="Rectangle 56"/>
            <p:cNvSpPr>
              <a:spLocks noChangeArrowheads="1"/>
            </p:cNvSpPr>
            <p:nvPr/>
          </p:nvSpPr>
          <p:spPr bwMode="auto">
            <a:xfrm>
              <a:off x="480" y="1008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9" name="Rectangle 57"/>
            <p:cNvSpPr>
              <a:spLocks noChangeArrowheads="1"/>
            </p:cNvSpPr>
            <p:nvPr/>
          </p:nvSpPr>
          <p:spPr bwMode="auto">
            <a:xfrm>
              <a:off x="480" y="1296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0" name="Rectangle 58"/>
            <p:cNvSpPr>
              <a:spLocks noChangeArrowheads="1"/>
            </p:cNvSpPr>
            <p:nvPr/>
          </p:nvSpPr>
          <p:spPr bwMode="auto">
            <a:xfrm>
              <a:off x="480" y="1584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1" name="Rectangle 59"/>
            <p:cNvSpPr>
              <a:spLocks noChangeArrowheads="1"/>
            </p:cNvSpPr>
            <p:nvPr/>
          </p:nvSpPr>
          <p:spPr bwMode="auto">
            <a:xfrm>
              <a:off x="480" y="1872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52" name="AutoShape 60"/>
            <p:cNvSpPr>
              <a:spLocks noChangeArrowheads="1"/>
            </p:cNvSpPr>
            <p:nvPr/>
          </p:nvSpPr>
          <p:spPr bwMode="auto">
            <a:xfrm rot="-5400000">
              <a:off x="312" y="1944"/>
              <a:ext cx="192" cy="528"/>
            </a:xfrm>
            <a:prstGeom prst="flowChartDelay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3" name="Rectangle 61"/>
            <p:cNvSpPr>
              <a:spLocks noChangeArrowheads="1"/>
            </p:cNvSpPr>
            <p:nvPr/>
          </p:nvSpPr>
          <p:spPr bwMode="auto">
            <a:xfrm>
              <a:off x="288" y="816"/>
              <a:ext cx="240" cy="48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4" name="Rectangle 62"/>
            <p:cNvSpPr>
              <a:spLocks noChangeArrowheads="1"/>
            </p:cNvSpPr>
            <p:nvPr/>
          </p:nvSpPr>
          <p:spPr bwMode="auto">
            <a:xfrm>
              <a:off x="240" y="1440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455" name="Text Box 236"/>
          <p:cNvSpPr txBox="1">
            <a:spLocks noChangeArrowheads="1"/>
          </p:cNvSpPr>
          <p:nvPr/>
        </p:nvSpPr>
        <p:spPr bwMode="auto">
          <a:xfrm>
            <a:off x="6588224" y="4581128"/>
            <a:ext cx="714375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Chacao nuevo </a:t>
            </a:r>
            <a:r>
              <a:rPr lang="es-ES_tradnl" sz="600" dirty="0">
                <a:latin typeface="Arial" charset="0"/>
              </a:rPr>
              <a:t>DV3s</a:t>
            </a:r>
          </a:p>
        </p:txBody>
      </p:sp>
      <p:sp>
        <p:nvSpPr>
          <p:cNvPr id="456" name="Text Box 236"/>
          <p:cNvSpPr txBox="1">
            <a:spLocks noChangeArrowheads="1"/>
          </p:cNvSpPr>
          <p:nvPr/>
        </p:nvSpPr>
        <p:spPr bwMode="auto">
          <a:xfrm>
            <a:off x="7524328" y="2780928"/>
            <a:ext cx="93610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Terminal del transbordador2DV6s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457" name="Text Box 236"/>
          <p:cNvSpPr txBox="1">
            <a:spLocks noChangeArrowheads="1"/>
          </p:cNvSpPr>
          <p:nvPr/>
        </p:nvSpPr>
        <p:spPr bwMode="auto">
          <a:xfrm>
            <a:off x="8244408" y="3140968"/>
            <a:ext cx="714375" cy="18466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D5s</a:t>
            </a:r>
            <a:endParaRPr lang="es-ES_tradnl" sz="600" dirty="0">
              <a:latin typeface="Arial" charset="0"/>
            </a:endParaRPr>
          </a:p>
        </p:txBody>
      </p:sp>
      <p:cxnSp>
        <p:nvCxnSpPr>
          <p:cNvPr id="459" name="214 Conector recto de flecha"/>
          <p:cNvCxnSpPr>
            <a:cxnSpLocks noChangeShapeType="1"/>
            <a:endCxn id="408" idx="2"/>
          </p:cNvCxnSpPr>
          <p:nvPr/>
        </p:nvCxnSpPr>
        <p:spPr bwMode="auto">
          <a:xfrm flipH="1">
            <a:off x="7746853" y="3068960"/>
            <a:ext cx="65508" cy="537898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462" name="214 Conector recto de flecha"/>
          <p:cNvCxnSpPr>
            <a:cxnSpLocks noChangeShapeType="1"/>
            <a:endCxn id="430" idx="3"/>
          </p:cNvCxnSpPr>
          <p:nvPr/>
        </p:nvCxnSpPr>
        <p:spPr bwMode="auto">
          <a:xfrm flipH="1">
            <a:off x="8044698" y="3284984"/>
            <a:ext cx="415736" cy="16564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460" name="309 Conector recto"/>
          <p:cNvCxnSpPr>
            <a:cxnSpLocks noChangeShapeType="1"/>
          </p:cNvCxnSpPr>
          <p:nvPr/>
        </p:nvCxnSpPr>
        <p:spPr bwMode="auto">
          <a:xfrm rot="16200000" flipH="1">
            <a:off x="1714480" y="2428868"/>
            <a:ext cx="428628" cy="42862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463" name="Text Box 98"/>
          <p:cNvSpPr txBox="1">
            <a:spLocks noChangeArrowheads="1"/>
          </p:cNvSpPr>
          <p:nvPr/>
        </p:nvSpPr>
        <p:spPr bwMode="auto">
          <a:xfrm>
            <a:off x="1357290" y="2500306"/>
            <a:ext cx="5302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2,08 </a:t>
            </a:r>
            <a:r>
              <a:rPr lang="es-ES_tradnl" sz="600" dirty="0">
                <a:latin typeface="Arial" charset="0"/>
              </a:rPr>
              <a:t>Mn</a:t>
            </a:r>
          </a:p>
        </p:txBody>
      </p:sp>
      <p:sp>
        <p:nvSpPr>
          <p:cNvPr id="464" name="Text Box 33"/>
          <p:cNvSpPr txBox="1">
            <a:spLocks noChangeArrowheads="1"/>
          </p:cNvSpPr>
          <p:nvPr/>
        </p:nvSpPr>
        <p:spPr bwMode="auto">
          <a:xfrm>
            <a:off x="928667" y="4071942"/>
            <a:ext cx="785813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</a:t>
            </a:r>
            <a:r>
              <a:rPr lang="es-ES_tradnl" sz="600" dirty="0" smtClean="0">
                <a:latin typeface="Arial" charset="0"/>
              </a:rPr>
              <a:t>Yuste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465" name="464 CuadroTexto"/>
          <p:cNvSpPr txBox="1"/>
          <p:nvPr/>
        </p:nvSpPr>
        <p:spPr>
          <a:xfrm>
            <a:off x="1069258" y="3926786"/>
            <a:ext cx="288032" cy="288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E</a:t>
            </a:r>
            <a:endParaRPr lang="es-MX" dirty="0"/>
          </a:p>
        </p:txBody>
      </p:sp>
      <p:sp>
        <p:nvSpPr>
          <p:cNvPr id="466" name="Text Box 14"/>
          <p:cNvSpPr txBox="1">
            <a:spLocks noChangeArrowheads="1"/>
          </p:cNvSpPr>
          <p:nvPr/>
        </p:nvSpPr>
        <p:spPr bwMode="auto">
          <a:xfrm>
            <a:off x="3857620" y="4143380"/>
            <a:ext cx="928688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 err="1" smtClean="0">
                <a:latin typeface="Arial" charset="0"/>
              </a:rPr>
              <a:t>Pta.Pihujo</a:t>
            </a:r>
            <a:endParaRPr lang="es-ES_tradnl" sz="600" dirty="0">
              <a:latin typeface="Arial" charset="0"/>
            </a:endParaRPr>
          </a:p>
        </p:txBody>
      </p:sp>
      <p:cxnSp>
        <p:nvCxnSpPr>
          <p:cNvPr id="471" name="309 Conector recto"/>
          <p:cNvCxnSpPr>
            <a:cxnSpLocks noChangeShapeType="1"/>
          </p:cNvCxnSpPr>
          <p:nvPr/>
        </p:nvCxnSpPr>
        <p:spPr bwMode="auto">
          <a:xfrm flipV="1">
            <a:off x="2071670" y="4643446"/>
            <a:ext cx="642937" cy="7143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472" name="Text Box 98"/>
          <p:cNvSpPr txBox="1">
            <a:spLocks noChangeArrowheads="1"/>
          </p:cNvSpPr>
          <p:nvPr/>
        </p:nvSpPr>
        <p:spPr bwMode="auto">
          <a:xfrm>
            <a:off x="2295525" y="4500570"/>
            <a:ext cx="5302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4,75 Mn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475" name="474 CuadroTexto"/>
          <p:cNvSpPr txBox="1"/>
          <p:nvPr/>
        </p:nvSpPr>
        <p:spPr>
          <a:xfrm>
            <a:off x="4569720" y="3929066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R</a:t>
            </a:r>
            <a:endParaRPr lang="es-MX" dirty="0"/>
          </a:p>
        </p:txBody>
      </p:sp>
      <p:sp>
        <p:nvSpPr>
          <p:cNvPr id="477" name="476 CuadroTexto"/>
          <p:cNvSpPr txBox="1"/>
          <p:nvPr/>
        </p:nvSpPr>
        <p:spPr>
          <a:xfrm>
            <a:off x="6388066" y="3929066"/>
            <a:ext cx="3985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W</a:t>
            </a:r>
            <a:endParaRPr lang="es-MX" dirty="0"/>
          </a:p>
        </p:txBody>
      </p:sp>
      <p:sp>
        <p:nvSpPr>
          <p:cNvPr id="478" name="477 CuadroTexto"/>
          <p:cNvSpPr txBox="1"/>
          <p:nvPr/>
        </p:nvSpPr>
        <p:spPr>
          <a:xfrm>
            <a:off x="6429388" y="4152133"/>
            <a:ext cx="3985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Y</a:t>
            </a:r>
            <a:endParaRPr lang="es-MX" dirty="0"/>
          </a:p>
        </p:txBody>
      </p:sp>
      <p:sp>
        <p:nvSpPr>
          <p:cNvPr id="479" name="478 CuadroTexto"/>
          <p:cNvSpPr txBox="1"/>
          <p:nvPr/>
        </p:nvSpPr>
        <p:spPr>
          <a:xfrm>
            <a:off x="8429652" y="3643314"/>
            <a:ext cx="3985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B`</a:t>
            </a:r>
            <a:endParaRPr lang="es-MX" dirty="0"/>
          </a:p>
        </p:txBody>
      </p:sp>
      <p:sp>
        <p:nvSpPr>
          <p:cNvPr id="486" name="485 CuadroTexto"/>
          <p:cNvSpPr txBox="1"/>
          <p:nvPr/>
        </p:nvSpPr>
        <p:spPr>
          <a:xfrm>
            <a:off x="0" y="3571876"/>
            <a:ext cx="288032" cy="288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A</a:t>
            </a:r>
            <a:endParaRPr lang="es-MX" dirty="0"/>
          </a:p>
        </p:txBody>
      </p:sp>
      <p:sp>
        <p:nvSpPr>
          <p:cNvPr id="487" name="486 CuadroTexto"/>
          <p:cNvSpPr txBox="1"/>
          <p:nvPr/>
        </p:nvSpPr>
        <p:spPr>
          <a:xfrm>
            <a:off x="357158" y="3500438"/>
            <a:ext cx="288032" cy="288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B</a:t>
            </a:r>
            <a:endParaRPr lang="es-MX" dirty="0"/>
          </a:p>
        </p:txBody>
      </p:sp>
      <p:sp>
        <p:nvSpPr>
          <p:cNvPr id="488" name="Text Box 34"/>
          <p:cNvSpPr txBox="1">
            <a:spLocks noChangeArrowheads="1"/>
          </p:cNvSpPr>
          <p:nvPr/>
        </p:nvSpPr>
        <p:spPr bwMode="auto">
          <a:xfrm>
            <a:off x="175006" y="3639886"/>
            <a:ext cx="857250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</a:t>
            </a:r>
            <a:r>
              <a:rPr lang="es-ES_tradnl" sz="600" dirty="0" smtClean="0">
                <a:latin typeface="Arial" charset="0"/>
              </a:rPr>
              <a:t>Barrancas</a:t>
            </a:r>
            <a:endParaRPr lang="es-ES_tradnl" sz="6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191"/>
          <p:cNvSpPr txBox="1">
            <a:spLocks noChangeArrowheads="1"/>
          </p:cNvSpPr>
          <p:nvPr/>
        </p:nvSpPr>
        <p:spPr bwMode="auto">
          <a:xfrm>
            <a:off x="2924175" y="2538413"/>
            <a:ext cx="534988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700" b="1">
                <a:solidFill>
                  <a:srgbClr val="0070C0"/>
                </a:solidFill>
                <a:latin typeface="Arial" charset="0"/>
              </a:rPr>
              <a:t>1,17 Mn</a:t>
            </a:r>
            <a:endParaRPr lang="es-ES_tradnl" sz="600" b="1">
              <a:solidFill>
                <a:srgbClr val="0070C0"/>
              </a:solidFill>
              <a:latin typeface="Arial" charset="0"/>
            </a:endParaRPr>
          </a:p>
        </p:txBody>
      </p:sp>
      <p:pic>
        <p:nvPicPr>
          <p:cNvPr id="2051" name="1 Imagen" descr="c. chacao 2.bmp"/>
          <p:cNvPicPr>
            <a:picLocks noChangeAspect="1"/>
          </p:cNvPicPr>
          <p:nvPr/>
        </p:nvPicPr>
        <p:blipFill>
          <a:blip r:embed="rId2" cstate="print">
            <a:lum bright="34000"/>
          </a:blip>
          <a:srcRect l="1563" t="7291" r="7178" b="1932"/>
          <a:stretch>
            <a:fillRect/>
          </a:stretch>
        </p:blipFill>
        <p:spPr bwMode="auto">
          <a:xfrm>
            <a:off x="0" y="0"/>
            <a:ext cx="9193213" cy="6858000"/>
          </a:xfrm>
          <a:prstGeom prst="rect">
            <a:avLst/>
          </a:prstGeom>
          <a:noFill/>
          <a:ln w="9525">
            <a:solidFill>
              <a:srgbClr val="007C00">
                <a:alpha val="98824"/>
              </a:srgbClr>
            </a:solidFill>
            <a:miter lim="800000"/>
            <a:headEnd/>
            <a:tailEnd/>
          </a:ln>
        </p:spPr>
      </p:pic>
      <p:sp>
        <p:nvSpPr>
          <p:cNvPr id="2052" name="Text Box 14"/>
          <p:cNvSpPr txBox="1">
            <a:spLocks noChangeArrowheads="1"/>
          </p:cNvSpPr>
          <p:nvPr/>
        </p:nvSpPr>
        <p:spPr bwMode="auto">
          <a:xfrm>
            <a:off x="5084763" y="3036888"/>
            <a:ext cx="9286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Redonda</a:t>
            </a:r>
          </a:p>
        </p:txBody>
      </p:sp>
      <p:sp>
        <p:nvSpPr>
          <p:cNvPr id="2053" name="Text Box 21"/>
          <p:cNvSpPr txBox="1">
            <a:spLocks noChangeArrowheads="1"/>
          </p:cNvSpPr>
          <p:nvPr/>
        </p:nvSpPr>
        <p:spPr bwMode="auto">
          <a:xfrm>
            <a:off x="5487988" y="3738563"/>
            <a:ext cx="1295400" cy="236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500">
                <a:latin typeface="Arial" charset="0"/>
              </a:rPr>
              <a:t> Pta. </a:t>
            </a:r>
          </a:p>
          <a:p>
            <a:pPr>
              <a:lnSpc>
                <a:spcPct val="40000"/>
              </a:lnSpc>
              <a:spcBef>
                <a:spcPct val="50000"/>
              </a:spcBef>
            </a:pPr>
            <a:r>
              <a:rPr lang="es-ES_tradnl" sz="500">
                <a:latin typeface="Arial" charset="0"/>
              </a:rPr>
              <a:t>Quetrelquen</a:t>
            </a:r>
          </a:p>
        </p:txBody>
      </p:sp>
      <p:sp>
        <p:nvSpPr>
          <p:cNvPr id="2054" name="Text Box 23"/>
          <p:cNvSpPr txBox="1">
            <a:spLocks noChangeArrowheads="1"/>
          </p:cNvSpPr>
          <p:nvPr/>
        </p:nvSpPr>
        <p:spPr bwMode="auto">
          <a:xfrm>
            <a:off x="2246313" y="4703763"/>
            <a:ext cx="642937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I. Cochinos</a:t>
            </a:r>
          </a:p>
        </p:txBody>
      </p:sp>
      <p:sp>
        <p:nvSpPr>
          <p:cNvPr id="2055" name="Text Box 25"/>
          <p:cNvSpPr txBox="1">
            <a:spLocks noChangeArrowheads="1"/>
          </p:cNvSpPr>
          <p:nvPr/>
        </p:nvSpPr>
        <p:spPr bwMode="auto">
          <a:xfrm>
            <a:off x="965200" y="3524250"/>
            <a:ext cx="64293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Corona</a:t>
            </a:r>
          </a:p>
        </p:txBody>
      </p:sp>
      <p:sp>
        <p:nvSpPr>
          <p:cNvPr id="2056" name="Text Box 27"/>
          <p:cNvSpPr txBox="1">
            <a:spLocks noChangeArrowheads="1"/>
          </p:cNvSpPr>
          <p:nvPr/>
        </p:nvSpPr>
        <p:spPr bwMode="auto">
          <a:xfrm>
            <a:off x="1928813" y="1214438"/>
            <a:ext cx="85725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800" dirty="0" err="1">
                <a:latin typeface="Arial" charset="0"/>
              </a:rPr>
              <a:t>Ites</a:t>
            </a:r>
            <a:r>
              <a:rPr lang="es-ES_tradnl" sz="800" dirty="0">
                <a:latin typeface="Arial" charset="0"/>
              </a:rPr>
              <a:t>. </a:t>
            </a:r>
            <a:r>
              <a:rPr lang="es-ES_tradnl" sz="800" dirty="0" err="1">
                <a:latin typeface="Arial" charset="0"/>
              </a:rPr>
              <a:t>Carelmapu</a:t>
            </a:r>
            <a:endParaRPr lang="es-ES_tradnl" sz="800" dirty="0">
              <a:latin typeface="Arial" charset="0"/>
            </a:endParaRPr>
          </a:p>
        </p:txBody>
      </p:sp>
      <p:sp>
        <p:nvSpPr>
          <p:cNvPr id="2057" name="Text Box 33"/>
          <p:cNvSpPr txBox="1">
            <a:spLocks noChangeArrowheads="1"/>
          </p:cNvSpPr>
          <p:nvPr/>
        </p:nvSpPr>
        <p:spPr bwMode="auto">
          <a:xfrm>
            <a:off x="285750" y="3178175"/>
            <a:ext cx="785813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</a:t>
            </a:r>
            <a:r>
              <a:rPr lang="es-ES_tradnl" sz="600" dirty="0" err="1">
                <a:latin typeface="Arial" charset="0"/>
              </a:rPr>
              <a:t>Guapacho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2058" name="Text Box 34"/>
          <p:cNvSpPr txBox="1">
            <a:spLocks noChangeArrowheads="1"/>
          </p:cNvSpPr>
          <p:nvPr/>
        </p:nvSpPr>
        <p:spPr bwMode="auto">
          <a:xfrm>
            <a:off x="-82550" y="3457576"/>
            <a:ext cx="857250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</a:t>
            </a:r>
            <a:r>
              <a:rPr lang="es-ES_tradnl" sz="600" dirty="0" err="1">
                <a:latin typeface="Arial" charset="0"/>
              </a:rPr>
              <a:t>Huechucuicui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2059" name="Text Box 98"/>
          <p:cNvSpPr txBox="1">
            <a:spLocks noChangeArrowheads="1"/>
          </p:cNvSpPr>
          <p:nvPr/>
        </p:nvSpPr>
        <p:spPr bwMode="auto">
          <a:xfrm>
            <a:off x="785813" y="2786063"/>
            <a:ext cx="5302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1,4 Mn</a:t>
            </a:r>
          </a:p>
        </p:txBody>
      </p:sp>
      <p:sp>
        <p:nvSpPr>
          <p:cNvPr id="2060" name="AutoShape 144"/>
          <p:cNvSpPr>
            <a:spLocks noChangeArrowheads="1"/>
          </p:cNvSpPr>
          <p:nvPr/>
        </p:nvSpPr>
        <p:spPr bwMode="auto">
          <a:xfrm>
            <a:off x="4214813" y="4143375"/>
            <a:ext cx="77787" cy="76200"/>
          </a:xfrm>
          <a:prstGeom prst="plus">
            <a:avLst>
              <a:gd name="adj" fmla="val 35417"/>
            </a:avLst>
          </a:prstGeom>
          <a:solidFill>
            <a:schemeClr val="tx1"/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CL"/>
          </a:p>
        </p:txBody>
      </p:sp>
      <p:sp>
        <p:nvSpPr>
          <p:cNvPr id="2062" name="Text Box 194"/>
          <p:cNvSpPr txBox="1">
            <a:spLocks noChangeArrowheads="1"/>
          </p:cNvSpPr>
          <p:nvPr/>
        </p:nvSpPr>
        <p:spPr bwMode="auto">
          <a:xfrm>
            <a:off x="2462213" y="2166938"/>
            <a:ext cx="928687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Doña Sebastiana E.  DA5s</a:t>
            </a:r>
          </a:p>
        </p:txBody>
      </p:sp>
      <p:sp>
        <p:nvSpPr>
          <p:cNvPr id="2063" name="Text Box 195"/>
          <p:cNvSpPr txBox="1">
            <a:spLocks noChangeArrowheads="1"/>
          </p:cNvSpPr>
          <p:nvPr/>
        </p:nvSpPr>
        <p:spPr bwMode="auto">
          <a:xfrm>
            <a:off x="2281238" y="1857375"/>
            <a:ext cx="928687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Doña Sebastiana W. D5s</a:t>
            </a:r>
          </a:p>
        </p:txBody>
      </p:sp>
      <p:sp>
        <p:nvSpPr>
          <p:cNvPr id="2064" name="Text Box 202"/>
          <p:cNvSpPr txBox="1">
            <a:spLocks noChangeArrowheads="1"/>
          </p:cNvSpPr>
          <p:nvPr/>
        </p:nvSpPr>
        <p:spPr bwMode="auto">
          <a:xfrm>
            <a:off x="4643438" y="2428875"/>
            <a:ext cx="571500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</a:t>
            </a:r>
            <a:r>
              <a:rPr lang="es-ES_tradnl" sz="600" dirty="0" err="1">
                <a:latin typeface="Arial" charset="0"/>
              </a:rPr>
              <a:t>Lenqui</a:t>
            </a:r>
            <a:r>
              <a:rPr lang="es-ES_tradnl" sz="600" dirty="0">
                <a:latin typeface="Arial" charset="0"/>
              </a:rPr>
              <a:t> </a:t>
            </a:r>
            <a:r>
              <a:rPr lang="es-ES_tradnl" sz="600" dirty="0" smtClean="0">
                <a:latin typeface="Arial" charset="0"/>
              </a:rPr>
              <a:t>D12s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2065" name="Text Box 204"/>
          <p:cNvSpPr txBox="1">
            <a:spLocks noChangeArrowheads="1"/>
          </p:cNvSpPr>
          <p:nvPr/>
        </p:nvSpPr>
        <p:spPr bwMode="auto">
          <a:xfrm>
            <a:off x="6572250" y="2786063"/>
            <a:ext cx="714375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Barranco D12s</a:t>
            </a:r>
          </a:p>
        </p:txBody>
      </p:sp>
      <p:sp>
        <p:nvSpPr>
          <p:cNvPr id="2066" name="Text Box 215"/>
          <p:cNvSpPr txBox="1">
            <a:spLocks noChangeArrowheads="1"/>
          </p:cNvSpPr>
          <p:nvPr/>
        </p:nvSpPr>
        <p:spPr bwMode="auto">
          <a:xfrm>
            <a:off x="571500" y="4572000"/>
            <a:ext cx="628650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Ahui DR5s</a:t>
            </a:r>
          </a:p>
        </p:txBody>
      </p:sp>
      <p:sp>
        <p:nvSpPr>
          <p:cNvPr id="2067" name="Text Box 219"/>
          <p:cNvSpPr txBox="1">
            <a:spLocks noChangeArrowheads="1"/>
          </p:cNvSpPr>
          <p:nvPr/>
        </p:nvSpPr>
        <p:spPr bwMode="auto">
          <a:xfrm>
            <a:off x="1714500" y="5357813"/>
            <a:ext cx="714375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Colorada  D5s</a:t>
            </a:r>
          </a:p>
        </p:txBody>
      </p:sp>
      <p:sp>
        <p:nvSpPr>
          <p:cNvPr id="2068" name="Text Box 222"/>
          <p:cNvSpPr txBox="1">
            <a:spLocks noChangeArrowheads="1"/>
          </p:cNvSpPr>
          <p:nvPr/>
        </p:nvSpPr>
        <p:spPr bwMode="auto">
          <a:xfrm>
            <a:off x="5286375" y="4071938"/>
            <a:ext cx="785813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San Gallan D10s</a:t>
            </a:r>
          </a:p>
        </p:txBody>
      </p:sp>
      <p:sp>
        <p:nvSpPr>
          <p:cNvPr id="2069" name="Text Box 230"/>
          <p:cNvSpPr txBox="1">
            <a:spLocks noChangeArrowheads="1"/>
          </p:cNvSpPr>
          <p:nvPr/>
        </p:nvSpPr>
        <p:spPr bwMode="auto">
          <a:xfrm>
            <a:off x="6357938" y="4929188"/>
            <a:ext cx="785812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Tres Cruces D15s</a:t>
            </a:r>
          </a:p>
        </p:txBody>
      </p:sp>
      <p:sp>
        <p:nvSpPr>
          <p:cNvPr id="2070" name="Text Box 236"/>
          <p:cNvSpPr txBox="1">
            <a:spLocks noChangeArrowheads="1"/>
          </p:cNvSpPr>
          <p:nvPr/>
        </p:nvSpPr>
        <p:spPr bwMode="auto">
          <a:xfrm>
            <a:off x="7286625" y="3143250"/>
            <a:ext cx="714375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Coronel DV3s</a:t>
            </a:r>
          </a:p>
        </p:txBody>
      </p:sp>
      <p:sp>
        <p:nvSpPr>
          <p:cNvPr id="2071" name="Text Box 269"/>
          <p:cNvSpPr txBox="1">
            <a:spLocks noChangeArrowheads="1"/>
          </p:cNvSpPr>
          <p:nvPr/>
        </p:nvSpPr>
        <p:spPr bwMode="auto">
          <a:xfrm>
            <a:off x="1714500" y="6162675"/>
            <a:ext cx="327977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1600">
                <a:latin typeface="Arial" charset="0"/>
              </a:rPr>
              <a:t>I S L A     C H I L O É </a:t>
            </a:r>
          </a:p>
        </p:txBody>
      </p:sp>
      <p:sp>
        <p:nvSpPr>
          <p:cNvPr id="2072" name="Line 279"/>
          <p:cNvSpPr>
            <a:spLocks noChangeShapeType="1"/>
          </p:cNvSpPr>
          <p:nvPr/>
        </p:nvSpPr>
        <p:spPr bwMode="auto">
          <a:xfrm>
            <a:off x="608013" y="2976563"/>
            <a:ext cx="457200" cy="4524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MX"/>
          </a:p>
        </p:txBody>
      </p:sp>
      <p:sp>
        <p:nvSpPr>
          <p:cNvPr id="2073" name="Text Box 220"/>
          <p:cNvSpPr txBox="1">
            <a:spLocks noChangeArrowheads="1"/>
          </p:cNvSpPr>
          <p:nvPr/>
        </p:nvSpPr>
        <p:spPr bwMode="auto">
          <a:xfrm>
            <a:off x="5786438" y="4572000"/>
            <a:ext cx="785812" cy="2857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Roca Remolinos                     GrDR(2+1)14s</a:t>
            </a:r>
          </a:p>
        </p:txBody>
      </p:sp>
      <p:sp>
        <p:nvSpPr>
          <p:cNvPr id="2074" name="Text Box 331"/>
          <p:cNvSpPr txBox="1">
            <a:spLocks noChangeArrowheads="1"/>
          </p:cNvSpPr>
          <p:nvPr/>
        </p:nvSpPr>
        <p:spPr bwMode="auto">
          <a:xfrm>
            <a:off x="3868738" y="2678113"/>
            <a:ext cx="857250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600">
                <a:latin typeface="Arial" charset="0"/>
                <a:cs typeface="Arial" charset="0"/>
              </a:rPr>
              <a:t>Rda.Carelmapu</a:t>
            </a:r>
          </a:p>
        </p:txBody>
      </p:sp>
      <p:sp>
        <p:nvSpPr>
          <p:cNvPr id="2075" name="Line 332"/>
          <p:cNvSpPr>
            <a:spLocks noChangeShapeType="1"/>
          </p:cNvSpPr>
          <p:nvPr/>
        </p:nvSpPr>
        <p:spPr bwMode="auto">
          <a:xfrm flipH="1">
            <a:off x="3714750" y="2571750"/>
            <a:ext cx="285750" cy="2143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MX"/>
          </a:p>
        </p:txBody>
      </p:sp>
      <p:cxnSp>
        <p:nvCxnSpPr>
          <p:cNvPr id="2076" name="202 Conector recto de flecha"/>
          <p:cNvCxnSpPr>
            <a:cxnSpLocks noChangeShapeType="1"/>
            <a:stCxn id="2063" idx="1"/>
          </p:cNvCxnSpPr>
          <p:nvPr/>
        </p:nvCxnSpPr>
        <p:spPr bwMode="auto">
          <a:xfrm rot="10800000" flipV="1">
            <a:off x="2106613" y="1995488"/>
            <a:ext cx="174625" cy="398462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77" name="204 Conector recto de flecha"/>
          <p:cNvCxnSpPr>
            <a:cxnSpLocks noChangeShapeType="1"/>
            <a:stCxn id="2062" idx="1"/>
          </p:cNvCxnSpPr>
          <p:nvPr/>
        </p:nvCxnSpPr>
        <p:spPr bwMode="auto">
          <a:xfrm rot="10800000" flipV="1">
            <a:off x="2320925" y="2305050"/>
            <a:ext cx="141288" cy="12382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78" name="207 Conector recto de flecha"/>
          <p:cNvCxnSpPr>
            <a:cxnSpLocks noChangeShapeType="1"/>
          </p:cNvCxnSpPr>
          <p:nvPr/>
        </p:nvCxnSpPr>
        <p:spPr bwMode="auto">
          <a:xfrm rot="5400000" flipH="1" flipV="1">
            <a:off x="538163" y="3390900"/>
            <a:ext cx="500062" cy="719138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79" name="210 Conector recto de flecha"/>
          <p:cNvCxnSpPr>
            <a:cxnSpLocks noChangeShapeType="1"/>
            <a:stCxn id="2067" idx="0"/>
          </p:cNvCxnSpPr>
          <p:nvPr/>
        </p:nvCxnSpPr>
        <p:spPr bwMode="auto">
          <a:xfrm rot="5400000" flipH="1" flipV="1">
            <a:off x="2019301" y="5162550"/>
            <a:ext cx="247650" cy="14287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80" name="212 Conector recto de flecha"/>
          <p:cNvCxnSpPr>
            <a:cxnSpLocks noChangeShapeType="1"/>
            <a:stCxn id="2068" idx="0"/>
          </p:cNvCxnSpPr>
          <p:nvPr/>
        </p:nvCxnSpPr>
        <p:spPr bwMode="auto">
          <a:xfrm rot="5400000" flipH="1" flipV="1">
            <a:off x="5909469" y="3694906"/>
            <a:ext cx="147638" cy="60642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81" name="214 Conector recto de flecha"/>
          <p:cNvCxnSpPr>
            <a:cxnSpLocks noChangeShapeType="1"/>
            <a:stCxn id="2073" idx="0"/>
          </p:cNvCxnSpPr>
          <p:nvPr/>
        </p:nvCxnSpPr>
        <p:spPr bwMode="auto">
          <a:xfrm rot="5400000" flipH="1" flipV="1">
            <a:off x="5983288" y="4054475"/>
            <a:ext cx="714375" cy="32067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82" name="223 Conector recto de flecha"/>
          <p:cNvCxnSpPr>
            <a:cxnSpLocks noChangeShapeType="1"/>
            <a:stCxn id="2069" idx="0"/>
          </p:cNvCxnSpPr>
          <p:nvPr/>
        </p:nvCxnSpPr>
        <p:spPr bwMode="auto">
          <a:xfrm rot="5400000" flipH="1" flipV="1">
            <a:off x="6769100" y="4411663"/>
            <a:ext cx="500063" cy="534987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83" name="225 Conector recto de flecha"/>
          <p:cNvCxnSpPr>
            <a:cxnSpLocks noChangeShapeType="1"/>
            <a:stCxn id="2066" idx="0"/>
          </p:cNvCxnSpPr>
          <p:nvPr/>
        </p:nvCxnSpPr>
        <p:spPr bwMode="auto">
          <a:xfrm rot="5400000" flipH="1" flipV="1">
            <a:off x="1019175" y="4162425"/>
            <a:ext cx="276225" cy="54292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grpSp>
        <p:nvGrpSpPr>
          <p:cNvPr id="2" name="226 Grupo"/>
          <p:cNvGrpSpPr>
            <a:grpSpLocks/>
          </p:cNvGrpSpPr>
          <p:nvPr/>
        </p:nvGrpSpPr>
        <p:grpSpPr bwMode="auto">
          <a:xfrm>
            <a:off x="2357438" y="3751263"/>
            <a:ext cx="1000125" cy="762000"/>
            <a:chOff x="3643311" y="4250541"/>
            <a:chExt cx="1000137" cy="761901"/>
          </a:xfrm>
        </p:grpSpPr>
        <p:sp>
          <p:nvSpPr>
            <p:cNvPr id="2447" name="Text Box 215"/>
            <p:cNvSpPr txBox="1">
              <a:spLocks noChangeArrowheads="1"/>
            </p:cNvSpPr>
            <p:nvPr/>
          </p:nvSpPr>
          <p:spPr bwMode="auto">
            <a:xfrm>
              <a:off x="3786187" y="4643243"/>
              <a:ext cx="857261" cy="369199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s-ES_tradnl" sz="600">
                  <a:latin typeface="Arial" charset="0"/>
                </a:rPr>
                <a:t>Banco Inglés GrD(9)15s                             Sñ Cardinal Weste</a:t>
              </a:r>
            </a:p>
          </p:txBody>
        </p:sp>
        <p:cxnSp>
          <p:nvCxnSpPr>
            <p:cNvPr id="2448" name="229 Conector recto de flecha"/>
            <p:cNvCxnSpPr>
              <a:cxnSpLocks noChangeShapeType="1"/>
              <a:stCxn id="2447" idx="0"/>
            </p:cNvCxnSpPr>
            <p:nvPr/>
          </p:nvCxnSpPr>
          <p:spPr bwMode="auto">
            <a:xfrm rot="16200000" flipV="1">
              <a:off x="3732715" y="4161137"/>
              <a:ext cx="392702" cy="571509"/>
            </a:xfrm>
            <a:prstGeom prst="straightConnector1">
              <a:avLst/>
            </a:prstGeom>
            <a:noFill/>
            <a:ln w="12700" algn="ctr">
              <a:solidFill>
                <a:schemeClr val="tx1"/>
              </a:solidFill>
              <a:round/>
              <a:headEnd/>
              <a:tailEnd type="triangle" w="med" len="med"/>
            </a:ln>
          </p:spPr>
        </p:cxnSp>
      </p:grpSp>
      <p:cxnSp>
        <p:nvCxnSpPr>
          <p:cNvPr id="2097" name="260 Conector recto de flecha"/>
          <p:cNvCxnSpPr>
            <a:cxnSpLocks noChangeShapeType="1"/>
            <a:stCxn id="2064" idx="2"/>
          </p:cNvCxnSpPr>
          <p:nvPr/>
        </p:nvCxnSpPr>
        <p:spPr bwMode="auto">
          <a:xfrm rot="5400000">
            <a:off x="4745833" y="2674143"/>
            <a:ext cx="152398" cy="214312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98" name="266 Conector recto de flecha"/>
          <p:cNvCxnSpPr>
            <a:cxnSpLocks noChangeShapeType="1"/>
            <a:stCxn id="2065" idx="2"/>
          </p:cNvCxnSpPr>
          <p:nvPr/>
        </p:nvCxnSpPr>
        <p:spPr bwMode="auto">
          <a:xfrm rot="16200000" flipH="1">
            <a:off x="6781801" y="3209925"/>
            <a:ext cx="366712" cy="71437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99" name="268 Conector recto de flecha"/>
          <p:cNvCxnSpPr>
            <a:cxnSpLocks noChangeShapeType="1"/>
            <a:stCxn id="2070" idx="2"/>
          </p:cNvCxnSpPr>
          <p:nvPr/>
        </p:nvCxnSpPr>
        <p:spPr bwMode="auto">
          <a:xfrm rot="5400000">
            <a:off x="7327106" y="3405982"/>
            <a:ext cx="303213" cy="330200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2105" name="Line 294"/>
          <p:cNvSpPr>
            <a:spLocks noChangeShapeType="1"/>
          </p:cNvSpPr>
          <p:nvPr/>
        </p:nvSpPr>
        <p:spPr bwMode="auto">
          <a:xfrm rot="-10542813" flipH="1" flipV="1">
            <a:off x="1292168" y="2151648"/>
            <a:ext cx="234950" cy="177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MX"/>
          </a:p>
        </p:txBody>
      </p:sp>
      <p:sp>
        <p:nvSpPr>
          <p:cNvPr id="2106" name="Line 295"/>
          <p:cNvSpPr>
            <a:spLocks noChangeShapeType="1"/>
          </p:cNvSpPr>
          <p:nvPr/>
        </p:nvSpPr>
        <p:spPr bwMode="auto">
          <a:xfrm rot="10594017" flipH="1">
            <a:off x="2919226" y="3448054"/>
            <a:ext cx="223953" cy="4571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MX"/>
          </a:p>
        </p:txBody>
      </p:sp>
      <p:sp>
        <p:nvSpPr>
          <p:cNvPr id="2107" name="Line 295"/>
          <p:cNvSpPr>
            <a:spLocks noChangeShapeType="1"/>
          </p:cNvSpPr>
          <p:nvPr/>
        </p:nvSpPr>
        <p:spPr bwMode="auto">
          <a:xfrm rot="10594017" flipH="1" flipV="1">
            <a:off x="3717922" y="3720963"/>
            <a:ext cx="210809" cy="11245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MX"/>
          </a:p>
        </p:txBody>
      </p:sp>
      <p:sp>
        <p:nvSpPr>
          <p:cNvPr id="2108" name="Line 295"/>
          <p:cNvSpPr>
            <a:spLocks noChangeShapeType="1"/>
          </p:cNvSpPr>
          <p:nvPr/>
        </p:nvSpPr>
        <p:spPr bwMode="auto">
          <a:xfrm rot="10594017" flipH="1" flipV="1">
            <a:off x="5859390" y="2592981"/>
            <a:ext cx="282742" cy="5872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MX"/>
          </a:p>
        </p:txBody>
      </p:sp>
      <p:sp>
        <p:nvSpPr>
          <p:cNvPr id="225" name="224 CuadroTexto"/>
          <p:cNvSpPr txBox="1"/>
          <p:nvPr/>
        </p:nvSpPr>
        <p:spPr>
          <a:xfrm>
            <a:off x="6786563" y="214313"/>
            <a:ext cx="2420278" cy="92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Canal Chacao W-E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Carta n° </a:t>
            </a:r>
            <a:r>
              <a:rPr lang="es-CL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7210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Plotting Anticolisión</a:t>
            </a:r>
            <a:endParaRPr lang="es-CL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43" name="242 Elipse"/>
          <p:cNvSpPr/>
          <p:nvPr/>
        </p:nvSpPr>
        <p:spPr bwMode="auto">
          <a:xfrm>
            <a:off x="3175000" y="2963863"/>
            <a:ext cx="71438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244" name="243 Elipse"/>
          <p:cNvSpPr/>
          <p:nvPr/>
        </p:nvSpPr>
        <p:spPr bwMode="auto">
          <a:xfrm>
            <a:off x="1679575" y="3111500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grpSp>
        <p:nvGrpSpPr>
          <p:cNvPr id="3" name="307 Grupo"/>
          <p:cNvGrpSpPr>
            <a:grpSpLocks/>
          </p:cNvGrpSpPr>
          <p:nvPr/>
        </p:nvGrpSpPr>
        <p:grpSpPr bwMode="auto">
          <a:xfrm>
            <a:off x="142844" y="1571615"/>
            <a:ext cx="8786845" cy="3500447"/>
            <a:chOff x="143629" y="1571062"/>
            <a:chExt cx="8786089" cy="3501012"/>
          </a:xfrm>
        </p:grpSpPr>
        <p:cxnSp>
          <p:nvCxnSpPr>
            <p:cNvPr id="2440" name="237 Conector recto"/>
            <p:cNvCxnSpPr>
              <a:cxnSpLocks noChangeShapeType="1"/>
            </p:cNvCxnSpPr>
            <p:nvPr/>
          </p:nvCxnSpPr>
          <p:spPr bwMode="auto">
            <a:xfrm rot="16200000" flipH="1">
              <a:off x="137118" y="1577573"/>
              <a:ext cx="1583873" cy="1570851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441" name="239 Conector recto"/>
            <p:cNvCxnSpPr>
              <a:cxnSpLocks noChangeShapeType="1"/>
            </p:cNvCxnSpPr>
            <p:nvPr/>
          </p:nvCxnSpPr>
          <p:spPr bwMode="auto">
            <a:xfrm flipV="1">
              <a:off x="1714480" y="3000372"/>
              <a:ext cx="1500198" cy="154564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442" name="293 Conector recto"/>
            <p:cNvCxnSpPr>
              <a:cxnSpLocks noChangeShapeType="1"/>
            </p:cNvCxnSpPr>
            <p:nvPr/>
          </p:nvCxnSpPr>
          <p:spPr bwMode="auto">
            <a:xfrm>
              <a:off x="3214678" y="3000372"/>
              <a:ext cx="1357322" cy="35719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443" name="298 Conector recto"/>
            <p:cNvCxnSpPr>
              <a:cxnSpLocks noChangeShapeType="1"/>
            </p:cNvCxnSpPr>
            <p:nvPr/>
          </p:nvCxnSpPr>
          <p:spPr bwMode="auto">
            <a:xfrm>
              <a:off x="6600880" y="3690668"/>
              <a:ext cx="2328838" cy="1381406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</p:grpSp>
      <p:cxnSp>
        <p:nvCxnSpPr>
          <p:cNvPr id="2117" name="309 Conector recto"/>
          <p:cNvCxnSpPr>
            <a:cxnSpLocks noChangeShapeType="1"/>
          </p:cNvCxnSpPr>
          <p:nvPr/>
        </p:nvCxnSpPr>
        <p:spPr bwMode="auto">
          <a:xfrm flipV="1">
            <a:off x="2071688" y="2857500"/>
            <a:ext cx="642937" cy="7143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2118" name="Text Box 197"/>
          <p:cNvSpPr txBox="1">
            <a:spLocks noChangeArrowheads="1"/>
          </p:cNvSpPr>
          <p:nvPr/>
        </p:nvSpPr>
        <p:spPr bwMode="auto">
          <a:xfrm>
            <a:off x="3643313" y="2357438"/>
            <a:ext cx="714375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Bajo Colo-Colo  DV5s</a:t>
            </a:r>
          </a:p>
        </p:txBody>
      </p:sp>
      <p:cxnSp>
        <p:nvCxnSpPr>
          <p:cNvPr id="2119" name="315 Conector recto"/>
          <p:cNvCxnSpPr>
            <a:cxnSpLocks noChangeShapeType="1"/>
          </p:cNvCxnSpPr>
          <p:nvPr/>
        </p:nvCxnSpPr>
        <p:spPr bwMode="auto">
          <a:xfrm flipV="1">
            <a:off x="1643047" y="3065463"/>
            <a:ext cx="642937" cy="71437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sysDash"/>
            <a:round/>
            <a:headEnd/>
            <a:tailEnd/>
          </a:ln>
        </p:spPr>
      </p:cxnSp>
      <p:sp>
        <p:nvSpPr>
          <p:cNvPr id="2121" name="Text Box 183"/>
          <p:cNvSpPr txBox="1">
            <a:spLocks noChangeArrowheads="1"/>
          </p:cNvSpPr>
          <p:nvPr/>
        </p:nvSpPr>
        <p:spPr bwMode="auto">
          <a:xfrm>
            <a:off x="1163618" y="3100387"/>
            <a:ext cx="693738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 err="1" smtClean="0">
                <a:solidFill>
                  <a:srgbClr val="0070C0"/>
                </a:solidFill>
                <a:latin typeface="Arial" charset="0"/>
              </a:rPr>
              <a:t>Pc</a:t>
            </a:r>
            <a:r>
              <a:rPr lang="es-ES_tradnl" sz="600" b="1" dirty="0" smtClean="0">
                <a:solidFill>
                  <a:srgbClr val="0070C0"/>
                </a:solidFill>
                <a:latin typeface="Arial" charset="0"/>
              </a:rPr>
              <a:t> 1,05`</a:t>
            </a:r>
            <a:endParaRPr lang="es-ES_tradnl" sz="600" b="1" dirty="0">
              <a:solidFill>
                <a:srgbClr val="0070C0"/>
              </a:solidFill>
              <a:latin typeface="Arial" charset="0"/>
            </a:endParaRPr>
          </a:p>
        </p:txBody>
      </p:sp>
      <p:sp>
        <p:nvSpPr>
          <p:cNvPr id="2122" name="Text Box 98"/>
          <p:cNvSpPr txBox="1">
            <a:spLocks noChangeArrowheads="1"/>
          </p:cNvSpPr>
          <p:nvPr/>
        </p:nvSpPr>
        <p:spPr bwMode="auto">
          <a:xfrm>
            <a:off x="2143125" y="2897188"/>
            <a:ext cx="5302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7,8 c</a:t>
            </a:r>
          </a:p>
        </p:txBody>
      </p:sp>
      <p:sp>
        <p:nvSpPr>
          <p:cNvPr id="2123" name="Text Box 205"/>
          <p:cNvSpPr txBox="1">
            <a:spLocks noChangeArrowheads="1"/>
          </p:cNvSpPr>
          <p:nvPr/>
        </p:nvSpPr>
        <p:spPr bwMode="auto">
          <a:xfrm>
            <a:off x="142875" y="3786188"/>
            <a:ext cx="857250" cy="50783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Corona           D10s                          </a:t>
            </a:r>
            <a:r>
              <a:rPr lang="es-ES_tradnl" sz="600" dirty="0" err="1">
                <a:latin typeface="Arial" charset="0"/>
              </a:rPr>
              <a:t>Sñ</a:t>
            </a:r>
            <a:r>
              <a:rPr lang="es-ES_tradnl" sz="600" dirty="0">
                <a:latin typeface="Arial" charset="0"/>
              </a:rPr>
              <a:t> </a:t>
            </a:r>
            <a:r>
              <a:rPr lang="es-ES_tradnl" sz="600" dirty="0" smtClean="0">
                <a:latin typeface="Arial" charset="0"/>
              </a:rPr>
              <a:t>Niebla(2)30s</a:t>
            </a:r>
          </a:p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RACON “o”</a:t>
            </a:r>
            <a:endParaRPr lang="es-ES_tradnl" sz="600" dirty="0">
              <a:latin typeface="Arial" charset="0"/>
            </a:endParaRPr>
          </a:p>
        </p:txBody>
      </p:sp>
      <p:cxnSp>
        <p:nvCxnSpPr>
          <p:cNvPr id="2124" name="348 Conector recto"/>
          <p:cNvCxnSpPr>
            <a:cxnSpLocks noChangeShapeType="1"/>
          </p:cNvCxnSpPr>
          <p:nvPr/>
        </p:nvCxnSpPr>
        <p:spPr bwMode="auto">
          <a:xfrm>
            <a:off x="4572000" y="3357563"/>
            <a:ext cx="2028825" cy="33337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397" name="396 Elipse"/>
          <p:cNvSpPr/>
          <p:nvPr/>
        </p:nvSpPr>
        <p:spPr bwMode="auto">
          <a:xfrm>
            <a:off x="4543425" y="3319463"/>
            <a:ext cx="71438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2129" name="Line 295"/>
          <p:cNvSpPr>
            <a:spLocks noChangeShapeType="1"/>
          </p:cNvSpPr>
          <p:nvPr/>
        </p:nvSpPr>
        <p:spPr bwMode="auto">
          <a:xfrm rot="10594017" flipH="1" flipV="1">
            <a:off x="7527925" y="5173663"/>
            <a:ext cx="466725" cy="3286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MX"/>
          </a:p>
        </p:txBody>
      </p:sp>
      <p:grpSp>
        <p:nvGrpSpPr>
          <p:cNvPr id="4" name="429 Grupo"/>
          <p:cNvGrpSpPr>
            <a:grpSpLocks/>
          </p:cNvGrpSpPr>
          <p:nvPr/>
        </p:nvGrpSpPr>
        <p:grpSpPr bwMode="auto">
          <a:xfrm>
            <a:off x="8850313" y="4981575"/>
            <a:ext cx="117475" cy="166688"/>
            <a:chOff x="8850518" y="5000636"/>
            <a:chExt cx="117288" cy="166684"/>
          </a:xfrm>
        </p:grpSpPr>
        <p:cxnSp>
          <p:nvCxnSpPr>
            <p:cNvPr id="2437" name="425 Conector recto"/>
            <p:cNvCxnSpPr>
              <a:cxnSpLocks noChangeShapeType="1"/>
            </p:cNvCxnSpPr>
            <p:nvPr/>
          </p:nvCxnSpPr>
          <p:spPr bwMode="auto">
            <a:xfrm rot="5400000">
              <a:off x="8818680" y="5032474"/>
              <a:ext cx="142876" cy="7920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438" name="428 Conector recto"/>
            <p:cNvCxnSpPr>
              <a:cxnSpLocks noChangeShapeType="1"/>
            </p:cNvCxnSpPr>
            <p:nvPr/>
          </p:nvCxnSpPr>
          <p:spPr bwMode="auto">
            <a:xfrm rot="5400000">
              <a:off x="8856768" y="5056282"/>
              <a:ext cx="142876" cy="7920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</p:grpSp>
      <p:cxnSp>
        <p:nvCxnSpPr>
          <p:cNvPr id="2135" name="430 Conector recto"/>
          <p:cNvCxnSpPr>
            <a:cxnSpLocks noChangeShapeType="1"/>
          </p:cNvCxnSpPr>
          <p:nvPr/>
        </p:nvCxnSpPr>
        <p:spPr bwMode="auto">
          <a:xfrm>
            <a:off x="2997200" y="2973388"/>
            <a:ext cx="431800" cy="10795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sysDash"/>
            <a:round/>
            <a:headEnd/>
            <a:tailEnd/>
          </a:ln>
        </p:spPr>
      </p:cxnSp>
      <p:sp>
        <p:nvSpPr>
          <p:cNvPr id="2136" name="Text Box 183"/>
          <p:cNvSpPr txBox="1">
            <a:spLocks noChangeArrowheads="1"/>
          </p:cNvSpPr>
          <p:nvPr/>
        </p:nvSpPr>
        <p:spPr bwMode="auto">
          <a:xfrm>
            <a:off x="2500313" y="2857500"/>
            <a:ext cx="69373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 err="1" smtClean="0">
                <a:solidFill>
                  <a:srgbClr val="0070C0"/>
                </a:solidFill>
                <a:latin typeface="Arial" charset="0"/>
              </a:rPr>
              <a:t>Pc</a:t>
            </a:r>
            <a:r>
              <a:rPr lang="es-ES_tradnl" sz="600" b="1" dirty="0" smtClean="0">
                <a:solidFill>
                  <a:srgbClr val="0070C0"/>
                </a:solidFill>
                <a:latin typeface="Arial" charset="0"/>
              </a:rPr>
              <a:t> 6,4c </a:t>
            </a:r>
            <a:endParaRPr lang="es-ES_tradnl" sz="600" b="1" dirty="0">
              <a:solidFill>
                <a:srgbClr val="0070C0"/>
              </a:solidFill>
              <a:latin typeface="Arial" charset="0"/>
            </a:endParaRPr>
          </a:p>
        </p:txBody>
      </p:sp>
      <p:cxnSp>
        <p:nvCxnSpPr>
          <p:cNvPr id="2137" name="432 Conector recto"/>
          <p:cNvCxnSpPr>
            <a:cxnSpLocks noChangeShapeType="1"/>
          </p:cNvCxnSpPr>
          <p:nvPr/>
        </p:nvCxnSpPr>
        <p:spPr bwMode="auto">
          <a:xfrm>
            <a:off x="3425820" y="2928934"/>
            <a:ext cx="431800" cy="10795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2138" name="Text Box 98"/>
          <p:cNvSpPr txBox="1">
            <a:spLocks noChangeArrowheads="1"/>
          </p:cNvSpPr>
          <p:nvPr/>
        </p:nvSpPr>
        <p:spPr bwMode="auto">
          <a:xfrm>
            <a:off x="3541709" y="3000372"/>
            <a:ext cx="5302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5,9 </a:t>
            </a:r>
            <a:r>
              <a:rPr lang="es-ES_tradnl" sz="600" dirty="0">
                <a:latin typeface="Arial" charset="0"/>
              </a:rPr>
              <a:t>c</a:t>
            </a:r>
          </a:p>
        </p:txBody>
      </p:sp>
      <p:cxnSp>
        <p:nvCxnSpPr>
          <p:cNvPr id="2139" name="434 Conector recto"/>
          <p:cNvCxnSpPr>
            <a:cxnSpLocks noChangeShapeType="1"/>
          </p:cNvCxnSpPr>
          <p:nvPr/>
        </p:nvCxnSpPr>
        <p:spPr bwMode="auto">
          <a:xfrm>
            <a:off x="4286250" y="3786188"/>
            <a:ext cx="468313" cy="71437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2140" name="436 Conector recto"/>
          <p:cNvCxnSpPr>
            <a:cxnSpLocks noChangeShapeType="1"/>
          </p:cNvCxnSpPr>
          <p:nvPr/>
        </p:nvCxnSpPr>
        <p:spPr bwMode="auto">
          <a:xfrm>
            <a:off x="4334826" y="3310698"/>
            <a:ext cx="468312" cy="71437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sysDash"/>
            <a:round/>
            <a:headEnd/>
            <a:tailEnd/>
          </a:ln>
        </p:spPr>
      </p:cxnSp>
      <p:sp>
        <p:nvSpPr>
          <p:cNvPr id="2141" name="Text Box 183"/>
          <p:cNvSpPr txBox="1">
            <a:spLocks noChangeArrowheads="1"/>
          </p:cNvSpPr>
          <p:nvPr/>
        </p:nvSpPr>
        <p:spPr bwMode="auto">
          <a:xfrm>
            <a:off x="3974274" y="3272282"/>
            <a:ext cx="69373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 err="1">
                <a:solidFill>
                  <a:srgbClr val="0070C0"/>
                </a:solidFill>
                <a:latin typeface="Arial" charset="0"/>
              </a:rPr>
              <a:t>Pc</a:t>
            </a:r>
            <a:r>
              <a:rPr lang="es-ES_tradnl" sz="600" b="1" dirty="0">
                <a:solidFill>
                  <a:srgbClr val="0070C0"/>
                </a:solidFill>
                <a:latin typeface="Arial" charset="0"/>
              </a:rPr>
              <a:t> </a:t>
            </a:r>
            <a:r>
              <a:rPr lang="es-ES_tradnl" sz="600" b="1" dirty="0" smtClean="0">
                <a:solidFill>
                  <a:srgbClr val="0070C0"/>
                </a:solidFill>
                <a:latin typeface="Arial" charset="0"/>
              </a:rPr>
              <a:t>1,0 </a:t>
            </a:r>
            <a:r>
              <a:rPr lang="es-ES_tradnl" sz="600" b="1" dirty="0">
                <a:solidFill>
                  <a:srgbClr val="0070C0"/>
                </a:solidFill>
                <a:latin typeface="Arial" charset="0"/>
              </a:rPr>
              <a:t>Mn </a:t>
            </a:r>
          </a:p>
        </p:txBody>
      </p:sp>
      <p:sp>
        <p:nvSpPr>
          <p:cNvPr id="2142" name="Text Box 98"/>
          <p:cNvSpPr txBox="1">
            <a:spLocks noChangeArrowheads="1"/>
          </p:cNvSpPr>
          <p:nvPr/>
        </p:nvSpPr>
        <p:spPr bwMode="auto">
          <a:xfrm>
            <a:off x="4184650" y="3502025"/>
            <a:ext cx="5302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1,32 </a:t>
            </a:r>
            <a:r>
              <a:rPr lang="es-ES_tradnl" sz="600" dirty="0">
                <a:latin typeface="Arial" charset="0"/>
              </a:rPr>
              <a:t>Mn</a:t>
            </a:r>
          </a:p>
        </p:txBody>
      </p:sp>
      <p:cxnSp>
        <p:nvCxnSpPr>
          <p:cNvPr id="2143" name="439 Conector recto"/>
          <p:cNvCxnSpPr>
            <a:cxnSpLocks noChangeShapeType="1"/>
          </p:cNvCxnSpPr>
          <p:nvPr/>
        </p:nvCxnSpPr>
        <p:spPr bwMode="auto">
          <a:xfrm>
            <a:off x="4967288" y="3167063"/>
            <a:ext cx="468312" cy="71437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2144" name="Text Box 98"/>
          <p:cNvSpPr txBox="1">
            <a:spLocks noChangeArrowheads="1"/>
          </p:cNvSpPr>
          <p:nvPr/>
        </p:nvSpPr>
        <p:spPr bwMode="auto">
          <a:xfrm>
            <a:off x="4919663" y="3228975"/>
            <a:ext cx="5302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9,8 c</a:t>
            </a:r>
          </a:p>
        </p:txBody>
      </p:sp>
      <p:sp>
        <p:nvSpPr>
          <p:cNvPr id="2145" name="Text Box 98"/>
          <p:cNvSpPr txBox="1">
            <a:spLocks noChangeArrowheads="1"/>
          </p:cNvSpPr>
          <p:nvPr/>
        </p:nvSpPr>
        <p:spPr bwMode="auto">
          <a:xfrm>
            <a:off x="5162550" y="3624263"/>
            <a:ext cx="5302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1,12 </a:t>
            </a:r>
            <a:r>
              <a:rPr lang="es-ES_tradnl" sz="600" dirty="0">
                <a:latin typeface="Arial" charset="0"/>
              </a:rPr>
              <a:t>Mn</a:t>
            </a:r>
          </a:p>
        </p:txBody>
      </p:sp>
      <p:cxnSp>
        <p:nvCxnSpPr>
          <p:cNvPr id="2146" name="442 Conector recto"/>
          <p:cNvCxnSpPr>
            <a:cxnSpLocks noChangeShapeType="1"/>
          </p:cNvCxnSpPr>
          <p:nvPr/>
        </p:nvCxnSpPr>
        <p:spPr bwMode="auto">
          <a:xfrm>
            <a:off x="5100638" y="3881438"/>
            <a:ext cx="468312" cy="71437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2147" name="443 Conector recto"/>
          <p:cNvCxnSpPr>
            <a:cxnSpLocks noChangeShapeType="1"/>
          </p:cNvCxnSpPr>
          <p:nvPr/>
        </p:nvCxnSpPr>
        <p:spPr bwMode="auto">
          <a:xfrm>
            <a:off x="5591175" y="3752850"/>
            <a:ext cx="252413" cy="36513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2148" name="Text Box 98"/>
          <p:cNvSpPr txBox="1">
            <a:spLocks noChangeArrowheads="1"/>
          </p:cNvSpPr>
          <p:nvPr/>
        </p:nvSpPr>
        <p:spPr bwMode="auto">
          <a:xfrm>
            <a:off x="5481638" y="3571875"/>
            <a:ext cx="5302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6.2 </a:t>
            </a:r>
            <a:r>
              <a:rPr lang="es-ES_tradnl" sz="600" dirty="0">
                <a:latin typeface="Arial" charset="0"/>
              </a:rPr>
              <a:t>c</a:t>
            </a:r>
          </a:p>
        </p:txBody>
      </p:sp>
      <p:sp>
        <p:nvSpPr>
          <p:cNvPr id="2149" name="Text Box 98"/>
          <p:cNvSpPr txBox="1">
            <a:spLocks noChangeArrowheads="1"/>
          </p:cNvSpPr>
          <p:nvPr/>
        </p:nvSpPr>
        <p:spPr bwMode="auto">
          <a:xfrm>
            <a:off x="5429250" y="3305175"/>
            <a:ext cx="5302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1 Mn</a:t>
            </a:r>
          </a:p>
        </p:txBody>
      </p:sp>
      <p:cxnSp>
        <p:nvCxnSpPr>
          <p:cNvPr id="2150" name="446 Conector recto"/>
          <p:cNvCxnSpPr>
            <a:cxnSpLocks noChangeShapeType="1"/>
          </p:cNvCxnSpPr>
          <p:nvPr/>
        </p:nvCxnSpPr>
        <p:spPr bwMode="auto">
          <a:xfrm>
            <a:off x="5586413" y="3262313"/>
            <a:ext cx="252412" cy="36512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2151" name="447 Conector recto"/>
          <p:cNvCxnSpPr>
            <a:cxnSpLocks noChangeShapeType="1"/>
          </p:cNvCxnSpPr>
          <p:nvPr/>
        </p:nvCxnSpPr>
        <p:spPr bwMode="auto">
          <a:xfrm>
            <a:off x="6386513" y="3595688"/>
            <a:ext cx="287337" cy="179387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sysDash"/>
            <a:round/>
            <a:headEnd/>
            <a:tailEnd/>
          </a:ln>
        </p:spPr>
      </p:cxnSp>
      <p:sp>
        <p:nvSpPr>
          <p:cNvPr id="2153" name="Text Box 183"/>
          <p:cNvSpPr txBox="1">
            <a:spLocks noChangeArrowheads="1"/>
          </p:cNvSpPr>
          <p:nvPr/>
        </p:nvSpPr>
        <p:spPr bwMode="auto">
          <a:xfrm>
            <a:off x="5953125" y="3462338"/>
            <a:ext cx="69373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 err="1" smtClean="0">
                <a:solidFill>
                  <a:srgbClr val="0070C0"/>
                </a:solidFill>
                <a:latin typeface="Arial" charset="0"/>
              </a:rPr>
              <a:t>Pc</a:t>
            </a:r>
            <a:r>
              <a:rPr lang="es-ES_tradnl" sz="600" b="1" dirty="0" smtClean="0">
                <a:solidFill>
                  <a:srgbClr val="0070C0"/>
                </a:solidFill>
                <a:latin typeface="Arial" charset="0"/>
              </a:rPr>
              <a:t> 8,5 </a:t>
            </a:r>
            <a:r>
              <a:rPr lang="es-ES_tradnl" sz="600" b="1" dirty="0">
                <a:solidFill>
                  <a:srgbClr val="0070C0"/>
                </a:solidFill>
                <a:latin typeface="Arial" charset="0"/>
              </a:rPr>
              <a:t>c </a:t>
            </a:r>
          </a:p>
        </p:txBody>
      </p:sp>
      <p:cxnSp>
        <p:nvCxnSpPr>
          <p:cNvPr id="2154" name="449 Conector recto"/>
          <p:cNvCxnSpPr>
            <a:cxnSpLocks noChangeShapeType="1"/>
          </p:cNvCxnSpPr>
          <p:nvPr/>
        </p:nvCxnSpPr>
        <p:spPr bwMode="auto">
          <a:xfrm>
            <a:off x="6513767" y="3891344"/>
            <a:ext cx="287337" cy="179387"/>
          </a:xfrm>
          <a:prstGeom prst="line">
            <a:avLst/>
          </a:prstGeom>
          <a:noFill/>
          <a:ln w="9525" algn="ctr">
            <a:solidFill>
              <a:schemeClr val="tx2"/>
            </a:solidFill>
            <a:round/>
            <a:headEnd/>
            <a:tailEnd/>
          </a:ln>
        </p:spPr>
      </p:cxnSp>
      <p:cxnSp>
        <p:nvCxnSpPr>
          <p:cNvPr id="2155" name="452 Conector recto"/>
          <p:cNvCxnSpPr>
            <a:cxnSpLocks noChangeShapeType="1"/>
          </p:cNvCxnSpPr>
          <p:nvPr/>
        </p:nvCxnSpPr>
        <p:spPr bwMode="auto">
          <a:xfrm>
            <a:off x="6729413" y="3648075"/>
            <a:ext cx="287337" cy="179388"/>
          </a:xfrm>
          <a:prstGeom prst="line">
            <a:avLst/>
          </a:prstGeom>
          <a:noFill/>
          <a:ln w="9525" algn="ctr">
            <a:solidFill>
              <a:schemeClr val="tx2"/>
            </a:solidFill>
            <a:round/>
            <a:headEnd/>
            <a:tailEnd/>
          </a:ln>
        </p:spPr>
      </p:cxnSp>
      <p:sp>
        <p:nvSpPr>
          <p:cNvPr id="2156" name="Text Box 98"/>
          <p:cNvSpPr txBox="1">
            <a:spLocks noChangeArrowheads="1"/>
          </p:cNvSpPr>
          <p:nvPr/>
        </p:nvSpPr>
        <p:spPr bwMode="auto">
          <a:xfrm>
            <a:off x="6500813" y="3757613"/>
            <a:ext cx="530225" cy="16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500" dirty="0" smtClean="0">
                <a:latin typeface="Arial" charset="0"/>
              </a:rPr>
              <a:t>9,2</a:t>
            </a:r>
            <a:endParaRPr lang="es-ES_tradnl" sz="500" dirty="0">
              <a:latin typeface="Arial" charset="0"/>
            </a:endParaRPr>
          </a:p>
        </p:txBody>
      </p:sp>
      <p:sp>
        <p:nvSpPr>
          <p:cNvPr id="2157" name="Text Box 98"/>
          <p:cNvSpPr txBox="1">
            <a:spLocks noChangeArrowheads="1"/>
          </p:cNvSpPr>
          <p:nvPr/>
        </p:nvSpPr>
        <p:spPr bwMode="auto">
          <a:xfrm>
            <a:off x="6634353" y="3710369"/>
            <a:ext cx="530225" cy="16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500" dirty="0" smtClean="0">
                <a:latin typeface="Arial" charset="0"/>
              </a:rPr>
              <a:t>3,1 </a:t>
            </a:r>
            <a:r>
              <a:rPr lang="es-ES_tradnl" sz="500" dirty="0">
                <a:latin typeface="Arial" charset="0"/>
              </a:rPr>
              <a:t>c</a:t>
            </a:r>
          </a:p>
        </p:txBody>
      </p:sp>
      <p:cxnSp>
        <p:nvCxnSpPr>
          <p:cNvPr id="2158" name="455 Conector recto"/>
          <p:cNvCxnSpPr>
            <a:cxnSpLocks noChangeShapeType="1"/>
          </p:cNvCxnSpPr>
          <p:nvPr/>
        </p:nvCxnSpPr>
        <p:spPr bwMode="auto">
          <a:xfrm>
            <a:off x="6134100" y="3800478"/>
            <a:ext cx="395288" cy="5715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2159" name="Text Box 98"/>
          <p:cNvSpPr txBox="1">
            <a:spLocks noChangeArrowheads="1"/>
          </p:cNvSpPr>
          <p:nvPr/>
        </p:nvSpPr>
        <p:spPr bwMode="auto">
          <a:xfrm>
            <a:off x="6056313" y="3609975"/>
            <a:ext cx="530225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500" dirty="0" smtClean="0">
                <a:latin typeface="Arial" charset="0"/>
              </a:rPr>
              <a:t>5 c</a:t>
            </a:r>
            <a:endParaRPr lang="es-ES_tradnl" sz="500" dirty="0">
              <a:latin typeface="Arial" charset="0"/>
            </a:endParaRPr>
          </a:p>
        </p:txBody>
      </p:sp>
      <p:cxnSp>
        <p:nvCxnSpPr>
          <p:cNvPr id="2160" name="458 Conector recto"/>
          <p:cNvCxnSpPr>
            <a:cxnSpLocks noChangeShapeType="1"/>
          </p:cNvCxnSpPr>
          <p:nvPr/>
        </p:nvCxnSpPr>
        <p:spPr bwMode="auto">
          <a:xfrm>
            <a:off x="7370763" y="4500563"/>
            <a:ext cx="287337" cy="179387"/>
          </a:xfrm>
          <a:prstGeom prst="line">
            <a:avLst/>
          </a:prstGeom>
          <a:noFill/>
          <a:ln w="9525" algn="ctr">
            <a:solidFill>
              <a:schemeClr val="tx2"/>
            </a:solidFill>
            <a:round/>
            <a:headEnd/>
            <a:tailEnd/>
          </a:ln>
        </p:spPr>
      </p:cxnSp>
      <p:cxnSp>
        <p:nvCxnSpPr>
          <p:cNvPr id="2161" name="459 Conector recto"/>
          <p:cNvCxnSpPr>
            <a:cxnSpLocks noChangeShapeType="1"/>
          </p:cNvCxnSpPr>
          <p:nvPr/>
        </p:nvCxnSpPr>
        <p:spPr bwMode="auto">
          <a:xfrm>
            <a:off x="8429625" y="3919538"/>
            <a:ext cx="287338" cy="179387"/>
          </a:xfrm>
          <a:prstGeom prst="line">
            <a:avLst/>
          </a:prstGeom>
          <a:noFill/>
          <a:ln w="9525" algn="ctr">
            <a:solidFill>
              <a:schemeClr val="tx2"/>
            </a:solidFill>
            <a:round/>
            <a:headEnd/>
            <a:tailEnd/>
          </a:ln>
        </p:spPr>
      </p:cxnSp>
      <p:sp>
        <p:nvSpPr>
          <p:cNvPr id="2162" name="Text Box 98"/>
          <p:cNvSpPr txBox="1">
            <a:spLocks noChangeArrowheads="1"/>
          </p:cNvSpPr>
          <p:nvPr/>
        </p:nvSpPr>
        <p:spPr bwMode="auto">
          <a:xfrm>
            <a:off x="8113713" y="4173538"/>
            <a:ext cx="5302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2,1 </a:t>
            </a:r>
            <a:r>
              <a:rPr lang="es-ES_tradnl" sz="600" dirty="0">
                <a:latin typeface="Arial" charset="0"/>
              </a:rPr>
              <a:t>Mn</a:t>
            </a:r>
          </a:p>
        </p:txBody>
      </p:sp>
      <p:sp>
        <p:nvSpPr>
          <p:cNvPr id="2163" name="Text Box 98"/>
          <p:cNvSpPr txBox="1">
            <a:spLocks noChangeArrowheads="1"/>
          </p:cNvSpPr>
          <p:nvPr/>
        </p:nvSpPr>
        <p:spPr bwMode="auto">
          <a:xfrm>
            <a:off x="7332663" y="4286256"/>
            <a:ext cx="5302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1,2 </a:t>
            </a:r>
            <a:r>
              <a:rPr lang="es-ES_tradnl" sz="600" dirty="0">
                <a:latin typeface="Arial" charset="0"/>
              </a:rPr>
              <a:t>Mn</a:t>
            </a:r>
          </a:p>
        </p:txBody>
      </p:sp>
      <p:sp>
        <p:nvSpPr>
          <p:cNvPr id="2167" name="Text Box 14"/>
          <p:cNvSpPr txBox="1">
            <a:spLocks noChangeArrowheads="1"/>
          </p:cNvSpPr>
          <p:nvPr/>
        </p:nvSpPr>
        <p:spPr bwMode="auto">
          <a:xfrm>
            <a:off x="5086350" y="3908425"/>
            <a:ext cx="500063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I. Lacao</a:t>
            </a:r>
          </a:p>
        </p:txBody>
      </p:sp>
      <p:sp>
        <p:nvSpPr>
          <p:cNvPr id="2168" name="Text Box 14"/>
          <p:cNvSpPr txBox="1">
            <a:spLocks noChangeArrowheads="1"/>
          </p:cNvSpPr>
          <p:nvPr/>
        </p:nvSpPr>
        <p:spPr bwMode="auto">
          <a:xfrm>
            <a:off x="3654425" y="2817813"/>
            <a:ext cx="5715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Picuta</a:t>
            </a:r>
          </a:p>
        </p:txBody>
      </p:sp>
      <p:sp>
        <p:nvSpPr>
          <p:cNvPr id="2169" name="Text Box 14"/>
          <p:cNvSpPr txBox="1">
            <a:spLocks noChangeArrowheads="1"/>
          </p:cNvSpPr>
          <p:nvPr/>
        </p:nvSpPr>
        <p:spPr bwMode="auto">
          <a:xfrm>
            <a:off x="3854450" y="3765550"/>
            <a:ext cx="9286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Pugueñun</a:t>
            </a:r>
          </a:p>
        </p:txBody>
      </p:sp>
      <p:sp>
        <p:nvSpPr>
          <p:cNvPr id="2170" name="Text Box 14"/>
          <p:cNvSpPr txBox="1">
            <a:spLocks noChangeArrowheads="1"/>
          </p:cNvSpPr>
          <p:nvPr/>
        </p:nvSpPr>
        <p:spPr bwMode="auto">
          <a:xfrm>
            <a:off x="4318000" y="3878263"/>
            <a:ext cx="928688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Espolón</a:t>
            </a:r>
          </a:p>
        </p:txBody>
      </p:sp>
      <p:sp>
        <p:nvSpPr>
          <p:cNvPr id="2171" name="Text Box 14"/>
          <p:cNvSpPr txBox="1">
            <a:spLocks noChangeArrowheads="1"/>
          </p:cNvSpPr>
          <p:nvPr/>
        </p:nvSpPr>
        <p:spPr bwMode="auto">
          <a:xfrm>
            <a:off x="8434388" y="3824288"/>
            <a:ext cx="5715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Tique</a:t>
            </a:r>
          </a:p>
        </p:txBody>
      </p:sp>
      <p:sp>
        <p:nvSpPr>
          <p:cNvPr id="2172" name="Text Box 14"/>
          <p:cNvSpPr txBox="1">
            <a:spLocks noChangeArrowheads="1"/>
          </p:cNvSpPr>
          <p:nvPr/>
        </p:nvSpPr>
        <p:spPr bwMode="auto">
          <a:xfrm>
            <a:off x="8724900" y="4033838"/>
            <a:ext cx="5715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Lenqui</a:t>
            </a:r>
          </a:p>
        </p:txBody>
      </p:sp>
      <p:sp>
        <p:nvSpPr>
          <p:cNvPr id="2173" name="Text Box 14"/>
          <p:cNvSpPr txBox="1">
            <a:spLocks noChangeArrowheads="1"/>
          </p:cNvSpPr>
          <p:nvPr/>
        </p:nvSpPr>
        <p:spPr bwMode="auto">
          <a:xfrm>
            <a:off x="8072466" y="3387726"/>
            <a:ext cx="5715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 err="1">
                <a:latin typeface="Arial" charset="0"/>
              </a:rPr>
              <a:t>Pargua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2174" name="Text Box 14"/>
          <p:cNvSpPr txBox="1">
            <a:spLocks noChangeArrowheads="1"/>
          </p:cNvSpPr>
          <p:nvPr/>
        </p:nvSpPr>
        <p:spPr bwMode="auto">
          <a:xfrm>
            <a:off x="6286512" y="4429125"/>
            <a:ext cx="5715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Chacao</a:t>
            </a:r>
          </a:p>
        </p:txBody>
      </p:sp>
      <p:grpSp>
        <p:nvGrpSpPr>
          <p:cNvPr id="5" name="Group 156"/>
          <p:cNvGrpSpPr>
            <a:grpSpLocks/>
          </p:cNvGrpSpPr>
          <p:nvPr/>
        </p:nvGrpSpPr>
        <p:grpSpPr bwMode="auto">
          <a:xfrm>
            <a:off x="2185988" y="3571875"/>
            <a:ext cx="144462" cy="215900"/>
            <a:chOff x="1238" y="1934"/>
            <a:chExt cx="423" cy="724"/>
          </a:xfrm>
        </p:grpSpPr>
        <p:sp>
          <p:nvSpPr>
            <p:cNvPr id="2420" name="Freeform 102"/>
            <p:cNvSpPr>
              <a:spLocks/>
            </p:cNvSpPr>
            <p:nvPr/>
          </p:nvSpPr>
          <p:spPr bwMode="auto">
            <a:xfrm>
              <a:off x="1329" y="2206"/>
              <a:ext cx="241" cy="392"/>
            </a:xfrm>
            <a:custGeom>
              <a:avLst/>
              <a:gdLst>
                <a:gd name="T0" fmla="*/ 19 w 384"/>
                <a:gd name="T1" fmla="*/ 209 h 624"/>
                <a:gd name="T2" fmla="*/ 56 w 384"/>
                <a:gd name="T3" fmla="*/ 0 h 624"/>
                <a:gd name="T4" fmla="*/ 95 w 384"/>
                <a:gd name="T5" fmla="*/ 0 h 624"/>
                <a:gd name="T6" fmla="*/ 132 w 384"/>
                <a:gd name="T7" fmla="*/ 209 h 624"/>
                <a:gd name="T8" fmla="*/ 151 w 384"/>
                <a:gd name="T9" fmla="*/ 246 h 624"/>
                <a:gd name="T10" fmla="*/ 0 w 384"/>
                <a:gd name="T11" fmla="*/ 246 h 624"/>
                <a:gd name="T12" fmla="*/ 19 w 384"/>
                <a:gd name="T13" fmla="*/ 209 h 6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84"/>
                <a:gd name="T22" fmla="*/ 0 h 624"/>
                <a:gd name="T23" fmla="*/ 384 w 384"/>
                <a:gd name="T24" fmla="*/ 624 h 6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84" h="624">
                  <a:moveTo>
                    <a:pt x="48" y="528"/>
                  </a:moveTo>
                  <a:lnTo>
                    <a:pt x="144" y="0"/>
                  </a:lnTo>
                  <a:lnTo>
                    <a:pt x="240" y="0"/>
                  </a:lnTo>
                  <a:lnTo>
                    <a:pt x="336" y="528"/>
                  </a:lnTo>
                  <a:lnTo>
                    <a:pt x="384" y="624"/>
                  </a:lnTo>
                  <a:lnTo>
                    <a:pt x="0" y="624"/>
                  </a:lnTo>
                  <a:lnTo>
                    <a:pt x="48" y="528"/>
                  </a:lnTo>
                  <a:close/>
                </a:path>
              </a:pathLst>
            </a:custGeom>
            <a:solidFill>
              <a:schemeClr val="tx2"/>
            </a:solidFill>
            <a:ln w="6350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421" name="AutoShape 103"/>
            <p:cNvSpPr>
              <a:spLocks noChangeArrowheads="1"/>
            </p:cNvSpPr>
            <p:nvPr/>
          </p:nvSpPr>
          <p:spPr bwMode="auto">
            <a:xfrm rot="10800000" flipV="1">
              <a:off x="1389" y="2055"/>
              <a:ext cx="121" cy="90"/>
            </a:xfrm>
            <a:prstGeom prst="triangle">
              <a:avLst>
                <a:gd name="adj" fmla="val 50000"/>
              </a:avLst>
            </a:prstGeom>
            <a:solidFill>
              <a:schemeClr val="tx2"/>
            </a:solidFill>
            <a:ln w="6350">
              <a:solidFill>
                <a:schemeClr val="tx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22" name="AutoShape 104"/>
            <p:cNvSpPr>
              <a:spLocks noChangeArrowheads="1"/>
            </p:cNvSpPr>
            <p:nvPr/>
          </p:nvSpPr>
          <p:spPr bwMode="auto">
            <a:xfrm rot="-5400000">
              <a:off x="1389" y="2386"/>
              <a:ext cx="121" cy="423"/>
            </a:xfrm>
            <a:prstGeom prst="flowChartDelay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23" name="Freeform 105"/>
            <p:cNvSpPr>
              <a:spLocks/>
            </p:cNvSpPr>
            <p:nvPr/>
          </p:nvSpPr>
          <p:spPr bwMode="auto">
            <a:xfrm>
              <a:off x="1397" y="2206"/>
              <a:ext cx="105" cy="124"/>
            </a:xfrm>
            <a:custGeom>
              <a:avLst/>
              <a:gdLst>
                <a:gd name="T0" fmla="*/ 0 w 168"/>
                <a:gd name="T1" fmla="*/ 78 h 198"/>
                <a:gd name="T2" fmla="*/ 14 w 168"/>
                <a:gd name="T3" fmla="*/ 0 h 198"/>
                <a:gd name="T4" fmla="*/ 52 w 168"/>
                <a:gd name="T5" fmla="*/ 0 h 198"/>
                <a:gd name="T6" fmla="*/ 66 w 168"/>
                <a:gd name="T7" fmla="*/ 78 h 198"/>
                <a:gd name="T8" fmla="*/ 0 w 168"/>
                <a:gd name="T9" fmla="*/ 78 h 1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8"/>
                <a:gd name="T16" fmla="*/ 0 h 198"/>
                <a:gd name="T17" fmla="*/ 168 w 168"/>
                <a:gd name="T18" fmla="*/ 198 h 19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8" h="198">
                  <a:moveTo>
                    <a:pt x="0" y="198"/>
                  </a:moveTo>
                  <a:lnTo>
                    <a:pt x="36" y="0"/>
                  </a:lnTo>
                  <a:lnTo>
                    <a:pt x="132" y="0"/>
                  </a:lnTo>
                  <a:lnTo>
                    <a:pt x="168" y="198"/>
                  </a:lnTo>
                  <a:lnTo>
                    <a:pt x="0" y="198"/>
                  </a:lnTo>
                  <a:close/>
                </a:path>
              </a:pathLst>
            </a:custGeom>
            <a:solidFill>
              <a:srgbClr val="FFFF66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424" name="AutoShape 125"/>
            <p:cNvSpPr>
              <a:spLocks noChangeArrowheads="1"/>
            </p:cNvSpPr>
            <p:nvPr/>
          </p:nvSpPr>
          <p:spPr bwMode="auto">
            <a:xfrm rot="10800000">
              <a:off x="1389" y="1934"/>
              <a:ext cx="121" cy="91"/>
            </a:xfrm>
            <a:prstGeom prst="triangle">
              <a:avLst>
                <a:gd name="adj" fmla="val 50000"/>
              </a:avLst>
            </a:prstGeom>
            <a:solidFill>
              <a:schemeClr val="tx2"/>
            </a:solidFill>
            <a:ln w="6350">
              <a:solidFill>
                <a:schemeClr val="tx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6" name="Group 88"/>
          <p:cNvGrpSpPr>
            <a:grpSpLocks/>
          </p:cNvGrpSpPr>
          <p:nvPr/>
        </p:nvGrpSpPr>
        <p:grpSpPr bwMode="auto">
          <a:xfrm>
            <a:off x="2043113" y="2519363"/>
            <a:ext cx="107950" cy="252412"/>
            <a:chOff x="2010" y="2160"/>
            <a:chExt cx="528" cy="1488"/>
          </a:xfrm>
        </p:grpSpPr>
        <p:sp>
          <p:nvSpPr>
            <p:cNvPr id="2402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3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4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5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6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7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8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9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0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1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2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3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4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5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6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417" name="AutoShape 104"/>
            <p:cNvSpPr>
              <a:spLocks noChangeArrowheads="1"/>
            </p:cNvSpPr>
            <p:nvPr/>
          </p:nvSpPr>
          <p:spPr bwMode="auto">
            <a:xfrm rot="-5400000">
              <a:off x="2178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8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9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7" name="Group 88"/>
          <p:cNvGrpSpPr>
            <a:grpSpLocks/>
          </p:cNvGrpSpPr>
          <p:nvPr/>
        </p:nvGrpSpPr>
        <p:grpSpPr bwMode="auto">
          <a:xfrm>
            <a:off x="4579938" y="2840038"/>
            <a:ext cx="107950" cy="252412"/>
            <a:chOff x="2010" y="2160"/>
            <a:chExt cx="528" cy="1488"/>
          </a:xfrm>
        </p:grpSpPr>
        <p:sp>
          <p:nvSpPr>
            <p:cNvPr id="2384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5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6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7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8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9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0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1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2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3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4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5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6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7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8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399" name="AutoShape 104"/>
            <p:cNvSpPr>
              <a:spLocks noChangeArrowheads="1"/>
            </p:cNvSpPr>
            <p:nvPr/>
          </p:nvSpPr>
          <p:spPr bwMode="auto">
            <a:xfrm rot="-5400000">
              <a:off x="2178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0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1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8" name="Group 88"/>
          <p:cNvGrpSpPr>
            <a:grpSpLocks/>
          </p:cNvGrpSpPr>
          <p:nvPr/>
        </p:nvGrpSpPr>
        <p:grpSpPr bwMode="auto">
          <a:xfrm>
            <a:off x="6278563" y="3754438"/>
            <a:ext cx="107950" cy="252412"/>
            <a:chOff x="2010" y="2160"/>
            <a:chExt cx="528" cy="1488"/>
          </a:xfrm>
        </p:grpSpPr>
        <p:sp>
          <p:nvSpPr>
            <p:cNvPr id="2366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7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8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9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0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1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2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3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4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5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6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7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8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9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0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381" name="AutoShape 104"/>
            <p:cNvSpPr>
              <a:spLocks noChangeArrowheads="1"/>
            </p:cNvSpPr>
            <p:nvPr/>
          </p:nvSpPr>
          <p:spPr bwMode="auto">
            <a:xfrm rot="-5400000">
              <a:off x="2178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2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3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9" name="Group 88"/>
          <p:cNvGrpSpPr>
            <a:grpSpLocks/>
          </p:cNvGrpSpPr>
          <p:nvPr/>
        </p:nvGrpSpPr>
        <p:grpSpPr bwMode="auto">
          <a:xfrm>
            <a:off x="6926263" y="3490913"/>
            <a:ext cx="107950" cy="252412"/>
            <a:chOff x="2010" y="2160"/>
            <a:chExt cx="528" cy="1488"/>
          </a:xfrm>
        </p:grpSpPr>
        <p:sp>
          <p:nvSpPr>
            <p:cNvPr id="2348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9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0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1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2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3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4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5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6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7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8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9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0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1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2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363" name="AutoShape 104"/>
            <p:cNvSpPr>
              <a:spLocks noChangeArrowheads="1"/>
            </p:cNvSpPr>
            <p:nvPr/>
          </p:nvSpPr>
          <p:spPr bwMode="auto">
            <a:xfrm rot="-5400000">
              <a:off x="2178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4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5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0" name="Group 88"/>
          <p:cNvGrpSpPr>
            <a:grpSpLocks/>
          </p:cNvGrpSpPr>
          <p:nvPr/>
        </p:nvGrpSpPr>
        <p:grpSpPr bwMode="auto">
          <a:xfrm>
            <a:off x="7285038" y="4305300"/>
            <a:ext cx="107950" cy="252413"/>
            <a:chOff x="2052" y="2160"/>
            <a:chExt cx="528" cy="1488"/>
          </a:xfrm>
        </p:grpSpPr>
        <p:sp>
          <p:nvSpPr>
            <p:cNvPr id="2330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1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2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3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4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5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6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7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8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9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0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1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2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3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4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345" name="AutoShape 104"/>
            <p:cNvSpPr>
              <a:spLocks noChangeArrowheads="1"/>
            </p:cNvSpPr>
            <p:nvPr/>
          </p:nvSpPr>
          <p:spPr bwMode="auto">
            <a:xfrm rot="-54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6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7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1" name="Group 208"/>
          <p:cNvGrpSpPr>
            <a:grpSpLocks/>
          </p:cNvGrpSpPr>
          <p:nvPr/>
        </p:nvGrpSpPr>
        <p:grpSpPr bwMode="auto">
          <a:xfrm flipH="1">
            <a:off x="1135063" y="3100388"/>
            <a:ext cx="142875" cy="468312"/>
            <a:chOff x="480" y="912"/>
            <a:chExt cx="576" cy="2208"/>
          </a:xfrm>
        </p:grpSpPr>
        <p:sp>
          <p:nvSpPr>
            <p:cNvPr id="2319" name="AutoShape 209"/>
            <p:cNvSpPr>
              <a:spLocks noChangeArrowheads="1"/>
            </p:cNvSpPr>
            <p:nvPr/>
          </p:nvSpPr>
          <p:spPr bwMode="auto">
            <a:xfrm flipV="1">
              <a:off x="528" y="2736"/>
              <a:ext cx="480" cy="33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700 w 21600"/>
                <a:gd name="T13" fmla="*/ 2700 h 21600"/>
                <a:gd name="T14" fmla="*/ 18900 w 21600"/>
                <a:gd name="T15" fmla="*/ 189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844" y="21600"/>
                  </a:lnTo>
                  <a:lnTo>
                    <a:pt x="19756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320" name="AutoShape 210"/>
            <p:cNvSpPr>
              <a:spLocks noChangeArrowheads="1"/>
            </p:cNvSpPr>
            <p:nvPr/>
          </p:nvSpPr>
          <p:spPr bwMode="auto">
            <a:xfrm flipV="1">
              <a:off x="576" y="2400"/>
              <a:ext cx="384" cy="33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700 w 21600"/>
                <a:gd name="T13" fmla="*/ 2700 h 21600"/>
                <a:gd name="T14" fmla="*/ 18900 w 21600"/>
                <a:gd name="T15" fmla="*/ 189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844" y="21600"/>
                  </a:lnTo>
                  <a:lnTo>
                    <a:pt x="19756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321" name="Freeform 211"/>
            <p:cNvSpPr>
              <a:spLocks/>
            </p:cNvSpPr>
            <p:nvPr/>
          </p:nvSpPr>
          <p:spPr bwMode="auto">
            <a:xfrm>
              <a:off x="528" y="1296"/>
              <a:ext cx="480" cy="1776"/>
            </a:xfrm>
            <a:custGeom>
              <a:avLst/>
              <a:gdLst>
                <a:gd name="T0" fmla="*/ 0 w 480"/>
                <a:gd name="T1" fmla="*/ 1776 h 1776"/>
                <a:gd name="T2" fmla="*/ 144 w 480"/>
                <a:gd name="T3" fmla="*/ 0 h 1776"/>
                <a:gd name="T4" fmla="*/ 336 w 480"/>
                <a:gd name="T5" fmla="*/ 0 h 1776"/>
                <a:gd name="T6" fmla="*/ 480 w 480"/>
                <a:gd name="T7" fmla="*/ 1776 h 1776"/>
                <a:gd name="T8" fmla="*/ 0 w 480"/>
                <a:gd name="T9" fmla="*/ 1776 h 177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80"/>
                <a:gd name="T16" fmla="*/ 0 h 1776"/>
                <a:gd name="T17" fmla="*/ 480 w 480"/>
                <a:gd name="T18" fmla="*/ 1776 h 177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80" h="1776">
                  <a:moveTo>
                    <a:pt x="0" y="1776"/>
                  </a:moveTo>
                  <a:lnTo>
                    <a:pt x="144" y="0"/>
                  </a:lnTo>
                  <a:lnTo>
                    <a:pt x="336" y="0"/>
                  </a:lnTo>
                  <a:lnTo>
                    <a:pt x="480" y="1776"/>
                  </a:lnTo>
                  <a:lnTo>
                    <a:pt x="0" y="177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322" name="Freeform 212"/>
            <p:cNvSpPr>
              <a:spLocks/>
            </p:cNvSpPr>
            <p:nvPr/>
          </p:nvSpPr>
          <p:spPr bwMode="auto">
            <a:xfrm>
              <a:off x="560" y="2400"/>
              <a:ext cx="416" cy="344"/>
            </a:xfrm>
            <a:custGeom>
              <a:avLst/>
              <a:gdLst>
                <a:gd name="T0" fmla="*/ 16 w 416"/>
                <a:gd name="T1" fmla="*/ 0 h 344"/>
                <a:gd name="T2" fmla="*/ 400 w 416"/>
                <a:gd name="T3" fmla="*/ 0 h 344"/>
                <a:gd name="T4" fmla="*/ 416 w 416"/>
                <a:gd name="T5" fmla="*/ 344 h 344"/>
                <a:gd name="T6" fmla="*/ 0 w 416"/>
                <a:gd name="T7" fmla="*/ 344 h 344"/>
                <a:gd name="T8" fmla="*/ 16 w 416"/>
                <a:gd name="T9" fmla="*/ 0 h 3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6"/>
                <a:gd name="T16" fmla="*/ 0 h 344"/>
                <a:gd name="T17" fmla="*/ 416 w 416"/>
                <a:gd name="T18" fmla="*/ 344 h 3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6" h="344">
                  <a:moveTo>
                    <a:pt x="16" y="0"/>
                  </a:moveTo>
                  <a:lnTo>
                    <a:pt x="400" y="0"/>
                  </a:lnTo>
                  <a:lnTo>
                    <a:pt x="416" y="344"/>
                  </a:lnTo>
                  <a:lnTo>
                    <a:pt x="0" y="34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F00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323" name="Freeform 213"/>
            <p:cNvSpPr>
              <a:spLocks/>
            </p:cNvSpPr>
            <p:nvPr/>
          </p:nvSpPr>
          <p:spPr bwMode="auto">
            <a:xfrm>
              <a:off x="616" y="1672"/>
              <a:ext cx="304" cy="344"/>
            </a:xfrm>
            <a:custGeom>
              <a:avLst/>
              <a:gdLst>
                <a:gd name="T0" fmla="*/ 24 w 304"/>
                <a:gd name="T1" fmla="*/ 0 h 344"/>
                <a:gd name="T2" fmla="*/ 280 w 304"/>
                <a:gd name="T3" fmla="*/ 0 h 344"/>
                <a:gd name="T4" fmla="*/ 304 w 304"/>
                <a:gd name="T5" fmla="*/ 344 h 344"/>
                <a:gd name="T6" fmla="*/ 0 w 304"/>
                <a:gd name="T7" fmla="*/ 344 h 344"/>
                <a:gd name="T8" fmla="*/ 24 w 304"/>
                <a:gd name="T9" fmla="*/ 0 h 3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4"/>
                <a:gd name="T16" fmla="*/ 0 h 344"/>
                <a:gd name="T17" fmla="*/ 304 w 304"/>
                <a:gd name="T18" fmla="*/ 344 h 3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4" h="344">
                  <a:moveTo>
                    <a:pt x="24" y="0"/>
                  </a:moveTo>
                  <a:lnTo>
                    <a:pt x="280" y="0"/>
                  </a:lnTo>
                  <a:lnTo>
                    <a:pt x="304" y="344"/>
                  </a:lnTo>
                  <a:lnTo>
                    <a:pt x="0" y="344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00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324" name="Freeform 214"/>
            <p:cNvSpPr>
              <a:spLocks/>
            </p:cNvSpPr>
            <p:nvPr/>
          </p:nvSpPr>
          <p:spPr bwMode="auto">
            <a:xfrm>
              <a:off x="624" y="1104"/>
              <a:ext cx="288" cy="192"/>
            </a:xfrm>
            <a:custGeom>
              <a:avLst/>
              <a:gdLst>
                <a:gd name="T0" fmla="*/ 0 w 288"/>
                <a:gd name="T1" fmla="*/ 0 h 192"/>
                <a:gd name="T2" fmla="*/ 288 w 288"/>
                <a:gd name="T3" fmla="*/ 0 h 192"/>
                <a:gd name="T4" fmla="*/ 288 w 288"/>
                <a:gd name="T5" fmla="*/ 48 h 192"/>
                <a:gd name="T6" fmla="*/ 240 w 288"/>
                <a:gd name="T7" fmla="*/ 192 h 192"/>
                <a:gd name="T8" fmla="*/ 48 w 288"/>
                <a:gd name="T9" fmla="*/ 192 h 192"/>
                <a:gd name="T10" fmla="*/ 0 w 288"/>
                <a:gd name="T11" fmla="*/ 48 h 192"/>
                <a:gd name="T12" fmla="*/ 0 w 288"/>
                <a:gd name="T13" fmla="*/ 0 h 19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88"/>
                <a:gd name="T22" fmla="*/ 0 h 192"/>
                <a:gd name="T23" fmla="*/ 288 w 288"/>
                <a:gd name="T24" fmla="*/ 192 h 19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88" h="192">
                  <a:moveTo>
                    <a:pt x="0" y="0"/>
                  </a:moveTo>
                  <a:lnTo>
                    <a:pt x="288" y="0"/>
                  </a:lnTo>
                  <a:lnTo>
                    <a:pt x="288" y="48"/>
                  </a:lnTo>
                  <a:lnTo>
                    <a:pt x="240" y="192"/>
                  </a:lnTo>
                  <a:lnTo>
                    <a:pt x="48" y="192"/>
                  </a:lnTo>
                  <a:lnTo>
                    <a:pt x="0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325" name="Rectangle 215"/>
            <p:cNvSpPr>
              <a:spLocks noChangeArrowheads="1"/>
            </p:cNvSpPr>
            <p:nvPr/>
          </p:nvSpPr>
          <p:spPr bwMode="auto">
            <a:xfrm>
              <a:off x="672" y="1056"/>
              <a:ext cx="192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26" name="Rectangle 216"/>
            <p:cNvSpPr>
              <a:spLocks noChangeArrowheads="1"/>
            </p:cNvSpPr>
            <p:nvPr/>
          </p:nvSpPr>
          <p:spPr bwMode="auto">
            <a:xfrm>
              <a:off x="720" y="1056"/>
              <a:ext cx="96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27" name="Rectangle 217"/>
            <p:cNvSpPr>
              <a:spLocks noChangeArrowheads="1"/>
            </p:cNvSpPr>
            <p:nvPr/>
          </p:nvSpPr>
          <p:spPr bwMode="auto">
            <a:xfrm>
              <a:off x="720" y="960"/>
              <a:ext cx="96" cy="96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28" name="AutoShape 218"/>
            <p:cNvSpPr>
              <a:spLocks noChangeArrowheads="1"/>
            </p:cNvSpPr>
            <p:nvPr/>
          </p:nvSpPr>
          <p:spPr bwMode="auto">
            <a:xfrm rot="-5400000">
              <a:off x="744" y="888"/>
              <a:ext cx="48" cy="96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29" name="Rectangle 219"/>
            <p:cNvSpPr>
              <a:spLocks noChangeArrowheads="1"/>
            </p:cNvSpPr>
            <p:nvPr/>
          </p:nvSpPr>
          <p:spPr bwMode="auto">
            <a:xfrm>
              <a:off x="480" y="3072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2" name="Group 44"/>
          <p:cNvGrpSpPr>
            <a:grpSpLocks/>
          </p:cNvGrpSpPr>
          <p:nvPr/>
        </p:nvGrpSpPr>
        <p:grpSpPr bwMode="auto">
          <a:xfrm>
            <a:off x="7215188" y="3643313"/>
            <a:ext cx="107950" cy="252412"/>
            <a:chOff x="144" y="816"/>
            <a:chExt cx="528" cy="1488"/>
          </a:xfrm>
        </p:grpSpPr>
        <p:sp>
          <p:nvSpPr>
            <p:cNvPr id="2301" name="Rectangle 45"/>
            <p:cNvSpPr>
              <a:spLocks noChangeArrowheads="1"/>
            </p:cNvSpPr>
            <p:nvPr/>
          </p:nvSpPr>
          <p:spPr bwMode="auto">
            <a:xfrm>
              <a:off x="240" y="864"/>
              <a:ext cx="336" cy="1392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2" name="Rectangle 46"/>
            <p:cNvSpPr>
              <a:spLocks noChangeArrowheads="1"/>
            </p:cNvSpPr>
            <p:nvPr/>
          </p:nvSpPr>
          <p:spPr bwMode="auto">
            <a:xfrm>
              <a:off x="240" y="100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3" name="Rectangle 47"/>
            <p:cNvSpPr>
              <a:spLocks noChangeArrowheads="1"/>
            </p:cNvSpPr>
            <p:nvPr/>
          </p:nvSpPr>
          <p:spPr bwMode="auto">
            <a:xfrm>
              <a:off x="240" y="1152"/>
              <a:ext cx="48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4" name="Rectangle 48"/>
            <p:cNvSpPr>
              <a:spLocks noChangeArrowheads="1"/>
            </p:cNvSpPr>
            <p:nvPr/>
          </p:nvSpPr>
          <p:spPr bwMode="auto">
            <a:xfrm>
              <a:off x="288" y="115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5" name="Rectangle 49"/>
            <p:cNvSpPr>
              <a:spLocks noChangeArrowheads="1"/>
            </p:cNvSpPr>
            <p:nvPr/>
          </p:nvSpPr>
          <p:spPr bwMode="auto">
            <a:xfrm>
              <a:off x="240" y="1296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6" name="Rectangle 50"/>
            <p:cNvSpPr>
              <a:spLocks noChangeArrowheads="1"/>
            </p:cNvSpPr>
            <p:nvPr/>
          </p:nvSpPr>
          <p:spPr bwMode="auto">
            <a:xfrm>
              <a:off x="240" y="1584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7" name="Rectangle 51"/>
            <p:cNvSpPr>
              <a:spLocks noChangeArrowheads="1"/>
            </p:cNvSpPr>
            <p:nvPr/>
          </p:nvSpPr>
          <p:spPr bwMode="auto">
            <a:xfrm>
              <a:off x="240" y="187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8" name="Rectangle 52"/>
            <p:cNvSpPr>
              <a:spLocks noChangeArrowheads="1"/>
            </p:cNvSpPr>
            <p:nvPr/>
          </p:nvSpPr>
          <p:spPr bwMode="auto">
            <a:xfrm>
              <a:off x="336" y="1440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9" name="Rectangle 53"/>
            <p:cNvSpPr>
              <a:spLocks noChangeArrowheads="1"/>
            </p:cNvSpPr>
            <p:nvPr/>
          </p:nvSpPr>
          <p:spPr bwMode="auto">
            <a:xfrm>
              <a:off x="336" y="172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0" name="Rectangle 54"/>
            <p:cNvSpPr>
              <a:spLocks noChangeArrowheads="1"/>
            </p:cNvSpPr>
            <p:nvPr/>
          </p:nvSpPr>
          <p:spPr bwMode="auto">
            <a:xfrm>
              <a:off x="336" y="2016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1" name="Rectangle 55"/>
            <p:cNvSpPr>
              <a:spLocks noChangeArrowheads="1"/>
            </p:cNvSpPr>
            <p:nvPr/>
          </p:nvSpPr>
          <p:spPr bwMode="auto">
            <a:xfrm>
              <a:off x="336" y="864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2" name="Rectangle 56"/>
            <p:cNvSpPr>
              <a:spLocks noChangeArrowheads="1"/>
            </p:cNvSpPr>
            <p:nvPr/>
          </p:nvSpPr>
          <p:spPr bwMode="auto">
            <a:xfrm>
              <a:off x="480" y="1008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3" name="Rectangle 57"/>
            <p:cNvSpPr>
              <a:spLocks noChangeArrowheads="1"/>
            </p:cNvSpPr>
            <p:nvPr/>
          </p:nvSpPr>
          <p:spPr bwMode="auto">
            <a:xfrm>
              <a:off x="480" y="1296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4" name="Rectangle 58"/>
            <p:cNvSpPr>
              <a:spLocks noChangeArrowheads="1"/>
            </p:cNvSpPr>
            <p:nvPr/>
          </p:nvSpPr>
          <p:spPr bwMode="auto">
            <a:xfrm>
              <a:off x="480" y="1584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5" name="Rectangle 59"/>
            <p:cNvSpPr>
              <a:spLocks noChangeArrowheads="1"/>
            </p:cNvSpPr>
            <p:nvPr/>
          </p:nvSpPr>
          <p:spPr bwMode="auto">
            <a:xfrm>
              <a:off x="480" y="1872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316" name="AutoShape 60"/>
            <p:cNvSpPr>
              <a:spLocks noChangeArrowheads="1"/>
            </p:cNvSpPr>
            <p:nvPr/>
          </p:nvSpPr>
          <p:spPr bwMode="auto">
            <a:xfrm rot="-5400000">
              <a:off x="312" y="1944"/>
              <a:ext cx="192" cy="528"/>
            </a:xfrm>
            <a:prstGeom prst="flowChartDelay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7" name="Rectangle 61"/>
            <p:cNvSpPr>
              <a:spLocks noChangeArrowheads="1"/>
            </p:cNvSpPr>
            <p:nvPr/>
          </p:nvSpPr>
          <p:spPr bwMode="auto">
            <a:xfrm>
              <a:off x="288" y="816"/>
              <a:ext cx="240" cy="48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8" name="Rectangle 62"/>
            <p:cNvSpPr>
              <a:spLocks noChangeArrowheads="1"/>
            </p:cNvSpPr>
            <p:nvPr/>
          </p:nvSpPr>
          <p:spPr bwMode="auto">
            <a:xfrm>
              <a:off x="240" y="1440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3" name="Group 88"/>
          <p:cNvGrpSpPr>
            <a:grpSpLocks/>
          </p:cNvGrpSpPr>
          <p:nvPr/>
        </p:nvGrpSpPr>
        <p:grpSpPr bwMode="auto">
          <a:xfrm>
            <a:off x="2160588" y="4832350"/>
            <a:ext cx="107950" cy="250825"/>
            <a:chOff x="2010" y="2160"/>
            <a:chExt cx="528" cy="1488"/>
          </a:xfrm>
        </p:grpSpPr>
        <p:sp>
          <p:nvSpPr>
            <p:cNvPr id="2283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4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5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6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7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8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9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0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1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2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3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4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5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6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7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298" name="AutoShape 104"/>
            <p:cNvSpPr>
              <a:spLocks noChangeArrowheads="1"/>
            </p:cNvSpPr>
            <p:nvPr/>
          </p:nvSpPr>
          <p:spPr bwMode="auto">
            <a:xfrm rot="-5400000">
              <a:off x="2178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9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0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4" name="Group 20"/>
          <p:cNvGrpSpPr>
            <a:grpSpLocks/>
          </p:cNvGrpSpPr>
          <p:nvPr/>
        </p:nvGrpSpPr>
        <p:grpSpPr bwMode="auto">
          <a:xfrm>
            <a:off x="1408113" y="4186238"/>
            <a:ext cx="107950" cy="252412"/>
            <a:chOff x="3072" y="768"/>
            <a:chExt cx="528" cy="1488"/>
          </a:xfrm>
        </p:grpSpPr>
        <p:sp>
          <p:nvSpPr>
            <p:cNvPr id="2265" name="Rectangle 21"/>
            <p:cNvSpPr>
              <a:spLocks noChangeArrowheads="1"/>
            </p:cNvSpPr>
            <p:nvPr/>
          </p:nvSpPr>
          <p:spPr bwMode="auto">
            <a:xfrm>
              <a:off x="3168" y="816"/>
              <a:ext cx="336" cy="1392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6" name="Rectangle 22"/>
            <p:cNvSpPr>
              <a:spLocks noChangeArrowheads="1"/>
            </p:cNvSpPr>
            <p:nvPr/>
          </p:nvSpPr>
          <p:spPr bwMode="auto">
            <a:xfrm>
              <a:off x="3168" y="96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7" name="Rectangle 23"/>
            <p:cNvSpPr>
              <a:spLocks noChangeArrowheads="1"/>
            </p:cNvSpPr>
            <p:nvPr/>
          </p:nvSpPr>
          <p:spPr bwMode="auto">
            <a:xfrm>
              <a:off x="3168" y="1104"/>
              <a:ext cx="48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8" name="Rectangle 24"/>
            <p:cNvSpPr>
              <a:spLocks noChangeArrowheads="1"/>
            </p:cNvSpPr>
            <p:nvPr/>
          </p:nvSpPr>
          <p:spPr bwMode="auto">
            <a:xfrm>
              <a:off x="3216" y="110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9" name="Rectangle 25"/>
            <p:cNvSpPr>
              <a:spLocks noChangeArrowheads="1"/>
            </p:cNvSpPr>
            <p:nvPr/>
          </p:nvSpPr>
          <p:spPr bwMode="auto">
            <a:xfrm>
              <a:off x="3168" y="124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0" name="Rectangle 26"/>
            <p:cNvSpPr>
              <a:spLocks noChangeArrowheads="1"/>
            </p:cNvSpPr>
            <p:nvPr/>
          </p:nvSpPr>
          <p:spPr bwMode="auto">
            <a:xfrm>
              <a:off x="3168" y="1536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1" name="Rectangle 27"/>
            <p:cNvSpPr>
              <a:spLocks noChangeArrowheads="1"/>
            </p:cNvSpPr>
            <p:nvPr/>
          </p:nvSpPr>
          <p:spPr bwMode="auto">
            <a:xfrm>
              <a:off x="3168" y="182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2" name="Rectangle 28"/>
            <p:cNvSpPr>
              <a:spLocks noChangeArrowheads="1"/>
            </p:cNvSpPr>
            <p:nvPr/>
          </p:nvSpPr>
          <p:spPr bwMode="auto">
            <a:xfrm>
              <a:off x="3264" y="1392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3" name="Rectangle 29"/>
            <p:cNvSpPr>
              <a:spLocks noChangeArrowheads="1"/>
            </p:cNvSpPr>
            <p:nvPr/>
          </p:nvSpPr>
          <p:spPr bwMode="auto">
            <a:xfrm>
              <a:off x="3264" y="168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4" name="Rectangle 30"/>
            <p:cNvSpPr>
              <a:spLocks noChangeArrowheads="1"/>
            </p:cNvSpPr>
            <p:nvPr/>
          </p:nvSpPr>
          <p:spPr bwMode="auto">
            <a:xfrm>
              <a:off x="3264" y="196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5" name="Rectangle 31"/>
            <p:cNvSpPr>
              <a:spLocks noChangeArrowheads="1"/>
            </p:cNvSpPr>
            <p:nvPr/>
          </p:nvSpPr>
          <p:spPr bwMode="auto">
            <a:xfrm>
              <a:off x="3264" y="816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6" name="Rectangle 32"/>
            <p:cNvSpPr>
              <a:spLocks noChangeArrowheads="1"/>
            </p:cNvSpPr>
            <p:nvPr/>
          </p:nvSpPr>
          <p:spPr bwMode="auto">
            <a:xfrm>
              <a:off x="3408" y="96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7" name="Rectangle 33"/>
            <p:cNvSpPr>
              <a:spLocks noChangeArrowheads="1"/>
            </p:cNvSpPr>
            <p:nvPr/>
          </p:nvSpPr>
          <p:spPr bwMode="auto">
            <a:xfrm>
              <a:off x="3408" y="124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8" name="Rectangle 34"/>
            <p:cNvSpPr>
              <a:spLocks noChangeArrowheads="1"/>
            </p:cNvSpPr>
            <p:nvPr/>
          </p:nvSpPr>
          <p:spPr bwMode="auto">
            <a:xfrm>
              <a:off x="3408" y="1536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9" name="Rectangle 35"/>
            <p:cNvSpPr>
              <a:spLocks noChangeArrowheads="1"/>
            </p:cNvSpPr>
            <p:nvPr/>
          </p:nvSpPr>
          <p:spPr bwMode="auto">
            <a:xfrm>
              <a:off x="3408" y="182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280" name="AutoShape 36"/>
            <p:cNvSpPr>
              <a:spLocks noChangeArrowheads="1"/>
            </p:cNvSpPr>
            <p:nvPr/>
          </p:nvSpPr>
          <p:spPr bwMode="auto">
            <a:xfrm rot="-5400000">
              <a:off x="3240" y="1896"/>
              <a:ext cx="192" cy="528"/>
            </a:xfrm>
            <a:prstGeom prst="flowChartDelay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1" name="Rectangle 37"/>
            <p:cNvSpPr>
              <a:spLocks noChangeArrowheads="1"/>
            </p:cNvSpPr>
            <p:nvPr/>
          </p:nvSpPr>
          <p:spPr bwMode="auto">
            <a:xfrm>
              <a:off x="3216" y="768"/>
              <a:ext cx="240" cy="48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2" name="Rectangle 38"/>
            <p:cNvSpPr>
              <a:spLocks noChangeArrowheads="1"/>
            </p:cNvSpPr>
            <p:nvPr/>
          </p:nvSpPr>
          <p:spPr bwMode="auto">
            <a:xfrm>
              <a:off x="3168" y="1392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5" name="Group 88"/>
          <p:cNvGrpSpPr>
            <a:grpSpLocks/>
          </p:cNvGrpSpPr>
          <p:nvPr/>
        </p:nvGrpSpPr>
        <p:grpSpPr bwMode="auto">
          <a:xfrm>
            <a:off x="2268538" y="2563813"/>
            <a:ext cx="107950" cy="250825"/>
            <a:chOff x="2010" y="2160"/>
            <a:chExt cx="528" cy="1488"/>
          </a:xfrm>
        </p:grpSpPr>
        <p:sp>
          <p:nvSpPr>
            <p:cNvPr id="2247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48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49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0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1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2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3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4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5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6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7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8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9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0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1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262" name="AutoShape 104"/>
            <p:cNvSpPr>
              <a:spLocks noChangeArrowheads="1"/>
            </p:cNvSpPr>
            <p:nvPr/>
          </p:nvSpPr>
          <p:spPr bwMode="auto">
            <a:xfrm rot="-5400000">
              <a:off x="2178" y="3288"/>
              <a:ext cx="192" cy="528"/>
            </a:xfrm>
            <a:prstGeom prst="flowChartDelay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3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4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6" name="Group 75"/>
          <p:cNvGrpSpPr>
            <a:grpSpLocks/>
          </p:cNvGrpSpPr>
          <p:nvPr/>
        </p:nvGrpSpPr>
        <p:grpSpPr bwMode="auto">
          <a:xfrm>
            <a:off x="6524625" y="3535363"/>
            <a:ext cx="71438" cy="252412"/>
            <a:chOff x="4560" y="912"/>
            <a:chExt cx="192" cy="1344"/>
          </a:xfrm>
        </p:grpSpPr>
        <p:sp>
          <p:nvSpPr>
            <p:cNvPr id="2244" name="Rectangle 76"/>
            <p:cNvSpPr>
              <a:spLocks noChangeArrowheads="1"/>
            </p:cNvSpPr>
            <p:nvPr/>
          </p:nvSpPr>
          <p:spPr bwMode="auto">
            <a:xfrm>
              <a:off x="4560" y="1200"/>
              <a:ext cx="192" cy="1056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45" name="AutoShape 77"/>
            <p:cNvSpPr>
              <a:spLocks noChangeArrowheads="1"/>
            </p:cNvSpPr>
            <p:nvPr/>
          </p:nvSpPr>
          <p:spPr bwMode="auto">
            <a:xfrm>
              <a:off x="4560" y="912"/>
              <a:ext cx="192" cy="192"/>
            </a:xfrm>
            <a:prstGeom prst="triangle">
              <a:avLst>
                <a:gd name="adj" fmla="val 50000"/>
              </a:avLst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46" name="Rectangle 78"/>
            <p:cNvSpPr>
              <a:spLocks noChangeArrowheads="1"/>
            </p:cNvSpPr>
            <p:nvPr/>
          </p:nvSpPr>
          <p:spPr bwMode="auto">
            <a:xfrm>
              <a:off x="4560" y="1488"/>
              <a:ext cx="192" cy="288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7" name="426 Grupo"/>
          <p:cNvGrpSpPr>
            <a:grpSpLocks/>
          </p:cNvGrpSpPr>
          <p:nvPr/>
        </p:nvGrpSpPr>
        <p:grpSpPr bwMode="auto">
          <a:xfrm>
            <a:off x="3571875" y="2768600"/>
            <a:ext cx="71438" cy="242888"/>
            <a:chOff x="2311890" y="5223666"/>
            <a:chExt cx="241608" cy="1918051"/>
          </a:xfrm>
        </p:grpSpPr>
        <p:sp>
          <p:nvSpPr>
            <p:cNvPr id="428" name="427 Rectángulo"/>
            <p:cNvSpPr/>
            <p:nvPr/>
          </p:nvSpPr>
          <p:spPr>
            <a:xfrm>
              <a:off x="2370951" y="5712584"/>
              <a:ext cx="118119" cy="1429133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/>
            </a:p>
          </p:txBody>
        </p:sp>
        <p:sp>
          <p:nvSpPr>
            <p:cNvPr id="429" name="428 Rectángulo"/>
            <p:cNvSpPr/>
            <p:nvPr/>
          </p:nvSpPr>
          <p:spPr>
            <a:xfrm>
              <a:off x="2311890" y="5223666"/>
              <a:ext cx="241608" cy="564135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/>
            </a:p>
          </p:txBody>
        </p:sp>
      </p:grpSp>
      <p:sp>
        <p:nvSpPr>
          <p:cNvPr id="599" name="Text Box 331"/>
          <p:cNvSpPr txBox="1">
            <a:spLocks noChangeArrowheads="1"/>
          </p:cNvSpPr>
          <p:nvPr/>
        </p:nvSpPr>
        <p:spPr bwMode="auto">
          <a:xfrm>
            <a:off x="1905406" y="2434624"/>
            <a:ext cx="571504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spcFirstLastPara="1">
            <a:prstTxWarp prst="textArchUp">
              <a:avLst>
                <a:gd name="adj" fmla="val 11583617"/>
              </a:avLst>
            </a:prstTxWarp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 sz="600" dirty="0">
                <a:latin typeface="Arial" charset="0"/>
                <a:cs typeface="Arial" charset="0"/>
              </a:rPr>
              <a:t>I. Doña </a:t>
            </a:r>
            <a:r>
              <a:rPr lang="es-ES" sz="600" dirty="0" err="1">
                <a:latin typeface="Arial" charset="0"/>
                <a:cs typeface="Arial" charset="0"/>
              </a:rPr>
              <a:t>Sebastiana</a:t>
            </a:r>
            <a:endParaRPr lang="es-ES" sz="600" dirty="0">
              <a:latin typeface="Arial" charset="0"/>
              <a:cs typeface="Arial" charset="0"/>
            </a:endParaRPr>
          </a:p>
        </p:txBody>
      </p:sp>
      <p:sp>
        <p:nvSpPr>
          <p:cNvPr id="2191" name="Text Box 14"/>
          <p:cNvSpPr txBox="1">
            <a:spLocks noChangeArrowheads="1"/>
          </p:cNvSpPr>
          <p:nvPr/>
        </p:nvSpPr>
        <p:spPr bwMode="auto">
          <a:xfrm rot="-3197275">
            <a:off x="7167563" y="3556000"/>
            <a:ext cx="7239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Coronel</a:t>
            </a:r>
          </a:p>
        </p:txBody>
      </p:sp>
      <p:sp>
        <p:nvSpPr>
          <p:cNvPr id="2192" name="Text Box 14"/>
          <p:cNvSpPr txBox="1">
            <a:spLocks noChangeArrowheads="1"/>
          </p:cNvSpPr>
          <p:nvPr/>
        </p:nvSpPr>
        <p:spPr bwMode="auto">
          <a:xfrm rot="-3197275">
            <a:off x="5472272" y="2864292"/>
            <a:ext cx="8636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</a:t>
            </a:r>
            <a:r>
              <a:rPr lang="es-ES_tradnl" sz="600" dirty="0" smtClean="0">
                <a:latin typeface="Arial" charset="0"/>
              </a:rPr>
              <a:t>Astilleros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2193" name="Text Box 14"/>
          <p:cNvSpPr txBox="1">
            <a:spLocks noChangeArrowheads="1"/>
          </p:cNvSpPr>
          <p:nvPr/>
        </p:nvSpPr>
        <p:spPr bwMode="auto">
          <a:xfrm rot="-3197275">
            <a:off x="6453188" y="3244850"/>
            <a:ext cx="722312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400" dirty="0">
                <a:latin typeface="Arial" charset="0"/>
              </a:rPr>
              <a:t>Pta. Barranco</a:t>
            </a:r>
          </a:p>
        </p:txBody>
      </p:sp>
      <p:graphicFrame>
        <p:nvGraphicFramePr>
          <p:cNvPr id="379" name="378 Tabla"/>
          <p:cNvGraphicFramePr>
            <a:graphicFrameLocks noGrp="1"/>
          </p:cNvGraphicFramePr>
          <p:nvPr/>
        </p:nvGraphicFramePr>
        <p:xfrm>
          <a:off x="928662" y="1714488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RV: 130°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RC: 120°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80" name="379 Tabla"/>
          <p:cNvGraphicFramePr>
            <a:graphicFrameLocks noGrp="1"/>
          </p:cNvGraphicFramePr>
          <p:nvPr/>
        </p:nvGraphicFramePr>
        <p:xfrm>
          <a:off x="3143240" y="3500438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RV: 105°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RC: 095°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81" name="380 Tabla"/>
          <p:cNvGraphicFramePr>
            <a:graphicFrameLocks noGrp="1"/>
          </p:cNvGraphicFramePr>
          <p:nvPr/>
        </p:nvGraphicFramePr>
        <p:xfrm>
          <a:off x="2357422" y="3286124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RV: 085°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RC: 075°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82" name="381 Tabla"/>
          <p:cNvGraphicFramePr>
            <a:graphicFrameLocks noGrp="1"/>
          </p:cNvGraphicFramePr>
          <p:nvPr/>
        </p:nvGraphicFramePr>
        <p:xfrm>
          <a:off x="5330384" y="2425496"/>
          <a:ext cx="598938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98938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RV: 098°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RC: 088°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83" name="382 Tabla"/>
          <p:cNvGraphicFramePr>
            <a:graphicFrameLocks noGrp="1"/>
          </p:cNvGraphicFramePr>
          <p:nvPr/>
        </p:nvGraphicFramePr>
        <p:xfrm>
          <a:off x="7500938" y="4929188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RV: 120°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RC: 111°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0" name="359 Tabla"/>
          <p:cNvGraphicFramePr>
            <a:graphicFrameLocks noGrp="1"/>
          </p:cNvGraphicFramePr>
          <p:nvPr/>
        </p:nvGraphicFramePr>
        <p:xfrm>
          <a:off x="4000496" y="22820"/>
          <a:ext cx="2732313" cy="18345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751"/>
                <a:gridCol w="1214447"/>
                <a:gridCol w="272113"/>
                <a:gridCol w="960002"/>
              </a:tblGrid>
              <a:tr h="217302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L°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REFERENCIA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L°</a:t>
                      </a:r>
                    </a:p>
                    <a:p>
                      <a:pPr algn="ctr"/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REFERENCIA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marL="0" indent="0"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A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PTA. HUECHUCUICUI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O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REDONDA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BARRANCAS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ASTILLERO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C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GUAPACHO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Q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PUGUEÑUN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D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FARO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CORONA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R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ESPOLON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YUSTE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tabLst/>
                      </a:pPr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S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ISLA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LACAO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F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AHUI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tabLst/>
                      </a:pPr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T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QUETRELQUEN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G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ISLOTE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COCHINOS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U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SAN GALLAN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H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PIHUJO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V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BARRANCO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BA. DOÑA SEBASTIANA  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W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REMOLINOS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J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BA. DOÑA SEBASTIANA  S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X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CORONEL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44422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K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CHOCOI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Y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SOLEDAD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L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CORRALES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Z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BA. PTO. CHACAO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M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PICUTA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A`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TRES CRUCES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58062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LENQUI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B`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TIQUE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</a:tbl>
          </a:graphicData>
        </a:graphic>
      </p:graphicFrame>
      <p:grpSp>
        <p:nvGrpSpPr>
          <p:cNvPr id="18" name="390 Grupo"/>
          <p:cNvGrpSpPr/>
          <p:nvPr/>
        </p:nvGrpSpPr>
        <p:grpSpPr>
          <a:xfrm>
            <a:off x="642910" y="1571612"/>
            <a:ext cx="7207922" cy="3096344"/>
            <a:chOff x="642910" y="1556792"/>
            <a:chExt cx="7207922" cy="3096344"/>
          </a:xfrm>
        </p:grpSpPr>
        <p:sp>
          <p:nvSpPr>
            <p:cNvPr id="359" name="358 CuadroTexto"/>
            <p:cNvSpPr txBox="1"/>
            <p:nvPr/>
          </p:nvSpPr>
          <p:spPr>
            <a:xfrm>
              <a:off x="1202412" y="3379896"/>
              <a:ext cx="288032" cy="288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D</a:t>
              </a:r>
              <a:endParaRPr lang="es-MX" dirty="0"/>
            </a:p>
          </p:txBody>
        </p:sp>
        <p:sp>
          <p:nvSpPr>
            <p:cNvPr id="361" name="360 CuadroTexto"/>
            <p:cNvSpPr txBox="1"/>
            <p:nvPr/>
          </p:nvSpPr>
          <p:spPr>
            <a:xfrm>
              <a:off x="1475656" y="4221088"/>
              <a:ext cx="288032" cy="288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F</a:t>
              </a:r>
              <a:endParaRPr lang="es-MX" dirty="0"/>
            </a:p>
          </p:txBody>
        </p:sp>
        <p:sp>
          <p:nvSpPr>
            <p:cNvPr id="362" name="361 CuadroTexto"/>
            <p:cNvSpPr txBox="1"/>
            <p:nvPr/>
          </p:nvSpPr>
          <p:spPr>
            <a:xfrm>
              <a:off x="2123728" y="4365104"/>
              <a:ext cx="288032" cy="288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G</a:t>
              </a:r>
              <a:endParaRPr lang="es-MX" dirty="0"/>
            </a:p>
          </p:txBody>
        </p:sp>
        <p:sp>
          <p:nvSpPr>
            <p:cNvPr id="363" name="362 CuadroTexto"/>
            <p:cNvSpPr txBox="1"/>
            <p:nvPr/>
          </p:nvSpPr>
          <p:spPr>
            <a:xfrm>
              <a:off x="3857620" y="4214818"/>
              <a:ext cx="2880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H</a:t>
              </a:r>
              <a:endParaRPr lang="es-MX" dirty="0"/>
            </a:p>
          </p:txBody>
        </p:sp>
        <p:sp>
          <p:nvSpPr>
            <p:cNvPr id="364" name="363 CuadroTexto"/>
            <p:cNvSpPr txBox="1"/>
            <p:nvPr/>
          </p:nvSpPr>
          <p:spPr>
            <a:xfrm>
              <a:off x="2339752" y="2636912"/>
              <a:ext cx="288032" cy="288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J</a:t>
              </a:r>
              <a:endParaRPr lang="es-MX" dirty="0"/>
            </a:p>
          </p:txBody>
        </p:sp>
        <p:sp>
          <p:nvSpPr>
            <p:cNvPr id="365" name="364 CuadroTexto"/>
            <p:cNvSpPr txBox="1"/>
            <p:nvPr/>
          </p:nvSpPr>
          <p:spPr>
            <a:xfrm>
              <a:off x="1835696" y="2204864"/>
              <a:ext cx="288032" cy="288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I</a:t>
              </a:r>
              <a:endParaRPr lang="es-MX" dirty="0"/>
            </a:p>
          </p:txBody>
        </p:sp>
        <p:sp>
          <p:nvSpPr>
            <p:cNvPr id="366" name="365 CuadroTexto"/>
            <p:cNvSpPr txBox="1"/>
            <p:nvPr/>
          </p:nvSpPr>
          <p:spPr>
            <a:xfrm>
              <a:off x="2339752" y="1556792"/>
              <a:ext cx="288032" cy="288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s-MX" dirty="0"/>
            </a:p>
          </p:txBody>
        </p:sp>
        <p:sp>
          <p:nvSpPr>
            <p:cNvPr id="368" name="367 CuadroTexto"/>
            <p:cNvSpPr txBox="1"/>
            <p:nvPr/>
          </p:nvSpPr>
          <p:spPr>
            <a:xfrm>
              <a:off x="642910" y="3219836"/>
              <a:ext cx="288032" cy="288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C</a:t>
              </a:r>
              <a:endParaRPr lang="es-MX" dirty="0"/>
            </a:p>
          </p:txBody>
        </p:sp>
        <p:sp>
          <p:nvSpPr>
            <p:cNvPr id="369" name="368 CuadroTexto"/>
            <p:cNvSpPr txBox="1"/>
            <p:nvPr/>
          </p:nvSpPr>
          <p:spPr>
            <a:xfrm>
              <a:off x="4173488" y="3809050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Q</a:t>
              </a:r>
              <a:endParaRPr lang="es-MX" dirty="0"/>
            </a:p>
          </p:txBody>
        </p:sp>
        <p:sp>
          <p:nvSpPr>
            <p:cNvPr id="370" name="369 CuadroTexto"/>
            <p:cNvSpPr txBox="1"/>
            <p:nvPr/>
          </p:nvSpPr>
          <p:spPr>
            <a:xfrm>
              <a:off x="5745124" y="3009125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P</a:t>
              </a:r>
              <a:endParaRPr lang="es-MX" dirty="0"/>
            </a:p>
          </p:txBody>
        </p:sp>
        <p:sp>
          <p:nvSpPr>
            <p:cNvPr id="371" name="370 CuadroTexto"/>
            <p:cNvSpPr txBox="1"/>
            <p:nvPr/>
          </p:nvSpPr>
          <p:spPr>
            <a:xfrm>
              <a:off x="5072066" y="2852936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O</a:t>
              </a:r>
              <a:endParaRPr lang="es-MX" dirty="0"/>
            </a:p>
          </p:txBody>
        </p:sp>
        <p:sp>
          <p:nvSpPr>
            <p:cNvPr id="372" name="371 CuadroTexto"/>
            <p:cNvSpPr txBox="1"/>
            <p:nvPr/>
          </p:nvSpPr>
          <p:spPr>
            <a:xfrm>
              <a:off x="4644008" y="2780928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N</a:t>
              </a:r>
              <a:endParaRPr lang="es-MX" dirty="0"/>
            </a:p>
          </p:txBody>
        </p:sp>
        <p:sp>
          <p:nvSpPr>
            <p:cNvPr id="373" name="372 CuadroTexto"/>
            <p:cNvSpPr txBox="1"/>
            <p:nvPr/>
          </p:nvSpPr>
          <p:spPr>
            <a:xfrm>
              <a:off x="3851920" y="2852936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M</a:t>
              </a:r>
              <a:endParaRPr lang="es-MX" dirty="0"/>
            </a:p>
          </p:txBody>
        </p:sp>
        <p:sp>
          <p:nvSpPr>
            <p:cNvPr id="374" name="373 CuadroTexto"/>
            <p:cNvSpPr txBox="1"/>
            <p:nvPr/>
          </p:nvSpPr>
          <p:spPr>
            <a:xfrm>
              <a:off x="3214678" y="2651935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L</a:t>
              </a:r>
              <a:endParaRPr lang="es-MX" dirty="0"/>
            </a:p>
          </p:txBody>
        </p:sp>
        <p:sp>
          <p:nvSpPr>
            <p:cNvPr id="375" name="374 CuadroTexto"/>
            <p:cNvSpPr txBox="1"/>
            <p:nvPr/>
          </p:nvSpPr>
          <p:spPr>
            <a:xfrm>
              <a:off x="2699792" y="2492896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K</a:t>
              </a:r>
              <a:endParaRPr lang="es-MX" dirty="0"/>
            </a:p>
          </p:txBody>
        </p:sp>
        <p:sp>
          <p:nvSpPr>
            <p:cNvPr id="376" name="375 CuadroTexto"/>
            <p:cNvSpPr txBox="1"/>
            <p:nvPr/>
          </p:nvSpPr>
          <p:spPr>
            <a:xfrm>
              <a:off x="7452320" y="3717032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s-MX" dirty="0"/>
            </a:p>
          </p:txBody>
        </p:sp>
        <p:sp>
          <p:nvSpPr>
            <p:cNvPr id="377" name="376 CuadroTexto"/>
            <p:cNvSpPr txBox="1"/>
            <p:nvPr/>
          </p:nvSpPr>
          <p:spPr>
            <a:xfrm>
              <a:off x="6993462" y="3653211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X</a:t>
              </a:r>
              <a:endParaRPr lang="es-MX" dirty="0"/>
            </a:p>
          </p:txBody>
        </p:sp>
        <p:sp>
          <p:nvSpPr>
            <p:cNvPr id="384" name="383 CuadroTexto"/>
            <p:cNvSpPr txBox="1"/>
            <p:nvPr/>
          </p:nvSpPr>
          <p:spPr>
            <a:xfrm>
              <a:off x="6657418" y="3375850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V</a:t>
              </a:r>
              <a:endParaRPr lang="es-MX" dirty="0"/>
            </a:p>
          </p:txBody>
        </p:sp>
        <p:sp>
          <p:nvSpPr>
            <p:cNvPr id="385" name="384 CuadroTexto"/>
            <p:cNvSpPr txBox="1"/>
            <p:nvPr/>
          </p:nvSpPr>
          <p:spPr>
            <a:xfrm>
              <a:off x="5076056" y="3956498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S</a:t>
              </a:r>
              <a:endParaRPr lang="es-MX" dirty="0"/>
            </a:p>
          </p:txBody>
        </p:sp>
        <p:sp>
          <p:nvSpPr>
            <p:cNvPr id="386" name="385 CuadroTexto"/>
            <p:cNvSpPr txBox="1"/>
            <p:nvPr/>
          </p:nvSpPr>
          <p:spPr>
            <a:xfrm>
              <a:off x="6084168" y="3933056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U</a:t>
              </a:r>
              <a:endParaRPr lang="es-MX" dirty="0"/>
            </a:p>
          </p:txBody>
        </p:sp>
        <p:sp>
          <p:nvSpPr>
            <p:cNvPr id="387" name="386 CuadroTexto"/>
            <p:cNvSpPr txBox="1"/>
            <p:nvPr/>
          </p:nvSpPr>
          <p:spPr>
            <a:xfrm>
              <a:off x="5508104" y="3861048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T</a:t>
              </a:r>
              <a:endParaRPr lang="es-MX" dirty="0"/>
            </a:p>
          </p:txBody>
        </p:sp>
        <p:sp>
          <p:nvSpPr>
            <p:cNvPr id="388" name="387 CuadroTexto"/>
            <p:cNvSpPr txBox="1"/>
            <p:nvPr/>
          </p:nvSpPr>
          <p:spPr>
            <a:xfrm>
              <a:off x="6715140" y="4366447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Z</a:t>
              </a:r>
              <a:endParaRPr lang="es-MX" dirty="0"/>
            </a:p>
          </p:txBody>
        </p:sp>
        <p:sp>
          <p:nvSpPr>
            <p:cNvPr id="389" name="388 CuadroTexto"/>
            <p:cNvSpPr txBox="1"/>
            <p:nvPr/>
          </p:nvSpPr>
          <p:spPr>
            <a:xfrm>
              <a:off x="7050500" y="4199998"/>
              <a:ext cx="421312" cy="2849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A`</a:t>
              </a:r>
              <a:endParaRPr lang="es-MX" dirty="0"/>
            </a:p>
          </p:txBody>
        </p:sp>
      </p:grpSp>
      <p:sp>
        <p:nvSpPr>
          <p:cNvPr id="392" name="Text Box 191"/>
          <p:cNvSpPr txBox="1">
            <a:spLocks noChangeArrowheads="1"/>
          </p:cNvSpPr>
          <p:nvPr/>
        </p:nvSpPr>
        <p:spPr bwMode="auto">
          <a:xfrm>
            <a:off x="3275856" y="2276872"/>
            <a:ext cx="53498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s-ES_tradnl" sz="600" b="1" dirty="0">
              <a:solidFill>
                <a:srgbClr val="0070C0"/>
              </a:solidFill>
              <a:latin typeface="Arial" charset="0"/>
            </a:endParaRPr>
          </a:p>
        </p:txBody>
      </p:sp>
      <p:grpSp>
        <p:nvGrpSpPr>
          <p:cNvPr id="19" name="Group 44"/>
          <p:cNvGrpSpPr>
            <a:grpSpLocks/>
          </p:cNvGrpSpPr>
          <p:nvPr/>
        </p:nvGrpSpPr>
        <p:grpSpPr bwMode="auto">
          <a:xfrm>
            <a:off x="7668344" y="3501008"/>
            <a:ext cx="107950" cy="252412"/>
            <a:chOff x="144" y="816"/>
            <a:chExt cx="528" cy="1488"/>
          </a:xfrm>
        </p:grpSpPr>
        <p:sp>
          <p:nvSpPr>
            <p:cNvPr id="394" name="Rectangle 45"/>
            <p:cNvSpPr>
              <a:spLocks noChangeArrowheads="1"/>
            </p:cNvSpPr>
            <p:nvPr/>
          </p:nvSpPr>
          <p:spPr bwMode="auto">
            <a:xfrm>
              <a:off x="240" y="864"/>
              <a:ext cx="336" cy="1392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95" name="Rectangle 46"/>
            <p:cNvSpPr>
              <a:spLocks noChangeArrowheads="1"/>
            </p:cNvSpPr>
            <p:nvPr/>
          </p:nvSpPr>
          <p:spPr bwMode="auto">
            <a:xfrm>
              <a:off x="240" y="100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96" name="Rectangle 47"/>
            <p:cNvSpPr>
              <a:spLocks noChangeArrowheads="1"/>
            </p:cNvSpPr>
            <p:nvPr/>
          </p:nvSpPr>
          <p:spPr bwMode="auto">
            <a:xfrm>
              <a:off x="240" y="1152"/>
              <a:ext cx="48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98" name="Rectangle 48"/>
            <p:cNvSpPr>
              <a:spLocks noChangeArrowheads="1"/>
            </p:cNvSpPr>
            <p:nvPr/>
          </p:nvSpPr>
          <p:spPr bwMode="auto">
            <a:xfrm>
              <a:off x="288" y="115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99" name="Rectangle 49"/>
            <p:cNvSpPr>
              <a:spLocks noChangeArrowheads="1"/>
            </p:cNvSpPr>
            <p:nvPr/>
          </p:nvSpPr>
          <p:spPr bwMode="auto">
            <a:xfrm>
              <a:off x="240" y="1296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0" name="Rectangle 50"/>
            <p:cNvSpPr>
              <a:spLocks noChangeArrowheads="1"/>
            </p:cNvSpPr>
            <p:nvPr/>
          </p:nvSpPr>
          <p:spPr bwMode="auto">
            <a:xfrm>
              <a:off x="240" y="1584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1" name="Rectangle 51"/>
            <p:cNvSpPr>
              <a:spLocks noChangeArrowheads="1"/>
            </p:cNvSpPr>
            <p:nvPr/>
          </p:nvSpPr>
          <p:spPr bwMode="auto">
            <a:xfrm>
              <a:off x="240" y="187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3" name="Rectangle 52"/>
            <p:cNvSpPr>
              <a:spLocks noChangeArrowheads="1"/>
            </p:cNvSpPr>
            <p:nvPr/>
          </p:nvSpPr>
          <p:spPr bwMode="auto">
            <a:xfrm>
              <a:off x="336" y="1440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4" name="Rectangle 53"/>
            <p:cNvSpPr>
              <a:spLocks noChangeArrowheads="1"/>
            </p:cNvSpPr>
            <p:nvPr/>
          </p:nvSpPr>
          <p:spPr bwMode="auto">
            <a:xfrm>
              <a:off x="336" y="172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5" name="Rectangle 54"/>
            <p:cNvSpPr>
              <a:spLocks noChangeArrowheads="1"/>
            </p:cNvSpPr>
            <p:nvPr/>
          </p:nvSpPr>
          <p:spPr bwMode="auto">
            <a:xfrm>
              <a:off x="336" y="2016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6" name="Rectangle 55"/>
            <p:cNvSpPr>
              <a:spLocks noChangeArrowheads="1"/>
            </p:cNvSpPr>
            <p:nvPr/>
          </p:nvSpPr>
          <p:spPr bwMode="auto">
            <a:xfrm>
              <a:off x="336" y="864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7" name="Rectangle 56"/>
            <p:cNvSpPr>
              <a:spLocks noChangeArrowheads="1"/>
            </p:cNvSpPr>
            <p:nvPr/>
          </p:nvSpPr>
          <p:spPr bwMode="auto">
            <a:xfrm>
              <a:off x="480" y="1008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8" name="Rectangle 57"/>
            <p:cNvSpPr>
              <a:spLocks noChangeArrowheads="1"/>
            </p:cNvSpPr>
            <p:nvPr/>
          </p:nvSpPr>
          <p:spPr bwMode="auto">
            <a:xfrm>
              <a:off x="480" y="1296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9" name="Rectangle 58"/>
            <p:cNvSpPr>
              <a:spLocks noChangeArrowheads="1"/>
            </p:cNvSpPr>
            <p:nvPr/>
          </p:nvSpPr>
          <p:spPr bwMode="auto">
            <a:xfrm>
              <a:off x="480" y="1584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10" name="Rectangle 59"/>
            <p:cNvSpPr>
              <a:spLocks noChangeArrowheads="1"/>
            </p:cNvSpPr>
            <p:nvPr/>
          </p:nvSpPr>
          <p:spPr bwMode="auto">
            <a:xfrm>
              <a:off x="480" y="1872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11" name="AutoShape 60"/>
            <p:cNvSpPr>
              <a:spLocks noChangeArrowheads="1"/>
            </p:cNvSpPr>
            <p:nvPr/>
          </p:nvSpPr>
          <p:spPr bwMode="auto">
            <a:xfrm rot="-5400000">
              <a:off x="312" y="1944"/>
              <a:ext cx="192" cy="528"/>
            </a:xfrm>
            <a:prstGeom prst="flowChartDelay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12" name="Rectangle 61"/>
            <p:cNvSpPr>
              <a:spLocks noChangeArrowheads="1"/>
            </p:cNvSpPr>
            <p:nvPr/>
          </p:nvSpPr>
          <p:spPr bwMode="auto">
            <a:xfrm>
              <a:off x="288" y="816"/>
              <a:ext cx="240" cy="48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14" name="Rectangle 62"/>
            <p:cNvSpPr>
              <a:spLocks noChangeArrowheads="1"/>
            </p:cNvSpPr>
            <p:nvPr/>
          </p:nvSpPr>
          <p:spPr bwMode="auto">
            <a:xfrm>
              <a:off x="240" y="1440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20" name="Group 44"/>
          <p:cNvGrpSpPr>
            <a:grpSpLocks/>
          </p:cNvGrpSpPr>
          <p:nvPr/>
        </p:nvGrpSpPr>
        <p:grpSpPr bwMode="auto">
          <a:xfrm>
            <a:off x="7956376" y="3356992"/>
            <a:ext cx="107950" cy="252412"/>
            <a:chOff x="144" y="816"/>
            <a:chExt cx="528" cy="1488"/>
          </a:xfrm>
        </p:grpSpPr>
        <p:sp>
          <p:nvSpPr>
            <p:cNvPr id="416" name="Rectangle 45"/>
            <p:cNvSpPr>
              <a:spLocks noChangeArrowheads="1"/>
            </p:cNvSpPr>
            <p:nvPr/>
          </p:nvSpPr>
          <p:spPr bwMode="auto">
            <a:xfrm>
              <a:off x="240" y="864"/>
              <a:ext cx="336" cy="1392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17" name="Rectangle 46"/>
            <p:cNvSpPr>
              <a:spLocks noChangeArrowheads="1"/>
            </p:cNvSpPr>
            <p:nvPr/>
          </p:nvSpPr>
          <p:spPr bwMode="auto">
            <a:xfrm>
              <a:off x="240" y="100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18" name="Rectangle 47"/>
            <p:cNvSpPr>
              <a:spLocks noChangeArrowheads="1"/>
            </p:cNvSpPr>
            <p:nvPr/>
          </p:nvSpPr>
          <p:spPr bwMode="auto">
            <a:xfrm>
              <a:off x="240" y="1152"/>
              <a:ext cx="48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19" name="Rectangle 48"/>
            <p:cNvSpPr>
              <a:spLocks noChangeArrowheads="1"/>
            </p:cNvSpPr>
            <p:nvPr/>
          </p:nvSpPr>
          <p:spPr bwMode="auto">
            <a:xfrm>
              <a:off x="288" y="115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0" name="Rectangle 49"/>
            <p:cNvSpPr>
              <a:spLocks noChangeArrowheads="1"/>
            </p:cNvSpPr>
            <p:nvPr/>
          </p:nvSpPr>
          <p:spPr bwMode="auto">
            <a:xfrm>
              <a:off x="240" y="1296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1" name="Rectangle 50"/>
            <p:cNvSpPr>
              <a:spLocks noChangeArrowheads="1"/>
            </p:cNvSpPr>
            <p:nvPr/>
          </p:nvSpPr>
          <p:spPr bwMode="auto">
            <a:xfrm>
              <a:off x="240" y="1584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2" name="Rectangle 51"/>
            <p:cNvSpPr>
              <a:spLocks noChangeArrowheads="1"/>
            </p:cNvSpPr>
            <p:nvPr/>
          </p:nvSpPr>
          <p:spPr bwMode="auto">
            <a:xfrm>
              <a:off x="240" y="187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3" name="Rectangle 52"/>
            <p:cNvSpPr>
              <a:spLocks noChangeArrowheads="1"/>
            </p:cNvSpPr>
            <p:nvPr/>
          </p:nvSpPr>
          <p:spPr bwMode="auto">
            <a:xfrm>
              <a:off x="336" y="1440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4" name="Rectangle 53"/>
            <p:cNvSpPr>
              <a:spLocks noChangeArrowheads="1"/>
            </p:cNvSpPr>
            <p:nvPr/>
          </p:nvSpPr>
          <p:spPr bwMode="auto">
            <a:xfrm>
              <a:off x="336" y="172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5" name="Rectangle 54"/>
            <p:cNvSpPr>
              <a:spLocks noChangeArrowheads="1"/>
            </p:cNvSpPr>
            <p:nvPr/>
          </p:nvSpPr>
          <p:spPr bwMode="auto">
            <a:xfrm>
              <a:off x="336" y="2016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6" name="Rectangle 55"/>
            <p:cNvSpPr>
              <a:spLocks noChangeArrowheads="1"/>
            </p:cNvSpPr>
            <p:nvPr/>
          </p:nvSpPr>
          <p:spPr bwMode="auto">
            <a:xfrm>
              <a:off x="336" y="864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7" name="Rectangle 56"/>
            <p:cNvSpPr>
              <a:spLocks noChangeArrowheads="1"/>
            </p:cNvSpPr>
            <p:nvPr/>
          </p:nvSpPr>
          <p:spPr bwMode="auto">
            <a:xfrm>
              <a:off x="480" y="1008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0" name="Rectangle 57"/>
            <p:cNvSpPr>
              <a:spLocks noChangeArrowheads="1"/>
            </p:cNvSpPr>
            <p:nvPr/>
          </p:nvSpPr>
          <p:spPr bwMode="auto">
            <a:xfrm>
              <a:off x="480" y="1296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1" name="Rectangle 58"/>
            <p:cNvSpPr>
              <a:spLocks noChangeArrowheads="1"/>
            </p:cNvSpPr>
            <p:nvPr/>
          </p:nvSpPr>
          <p:spPr bwMode="auto">
            <a:xfrm>
              <a:off x="480" y="1584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2" name="Rectangle 59"/>
            <p:cNvSpPr>
              <a:spLocks noChangeArrowheads="1"/>
            </p:cNvSpPr>
            <p:nvPr/>
          </p:nvSpPr>
          <p:spPr bwMode="auto">
            <a:xfrm>
              <a:off x="480" y="1872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33" name="AutoShape 60"/>
            <p:cNvSpPr>
              <a:spLocks noChangeArrowheads="1"/>
            </p:cNvSpPr>
            <p:nvPr/>
          </p:nvSpPr>
          <p:spPr bwMode="auto">
            <a:xfrm rot="-5400000">
              <a:off x="312" y="1944"/>
              <a:ext cx="192" cy="528"/>
            </a:xfrm>
            <a:prstGeom prst="flowChartDelay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4" name="Rectangle 61"/>
            <p:cNvSpPr>
              <a:spLocks noChangeArrowheads="1"/>
            </p:cNvSpPr>
            <p:nvPr/>
          </p:nvSpPr>
          <p:spPr bwMode="auto">
            <a:xfrm>
              <a:off x="288" y="816"/>
              <a:ext cx="240" cy="48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5" name="Rectangle 62"/>
            <p:cNvSpPr>
              <a:spLocks noChangeArrowheads="1"/>
            </p:cNvSpPr>
            <p:nvPr/>
          </p:nvSpPr>
          <p:spPr bwMode="auto">
            <a:xfrm>
              <a:off x="240" y="1440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21" name="Group 44"/>
          <p:cNvGrpSpPr>
            <a:grpSpLocks/>
          </p:cNvGrpSpPr>
          <p:nvPr/>
        </p:nvGrpSpPr>
        <p:grpSpPr bwMode="auto">
          <a:xfrm>
            <a:off x="6660232" y="4293096"/>
            <a:ext cx="107950" cy="252412"/>
            <a:chOff x="144" y="816"/>
            <a:chExt cx="528" cy="1488"/>
          </a:xfrm>
        </p:grpSpPr>
        <p:sp>
          <p:nvSpPr>
            <p:cNvPr id="437" name="Rectangle 45"/>
            <p:cNvSpPr>
              <a:spLocks noChangeArrowheads="1"/>
            </p:cNvSpPr>
            <p:nvPr/>
          </p:nvSpPr>
          <p:spPr bwMode="auto">
            <a:xfrm>
              <a:off x="240" y="864"/>
              <a:ext cx="336" cy="1392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8" name="Rectangle 46"/>
            <p:cNvSpPr>
              <a:spLocks noChangeArrowheads="1"/>
            </p:cNvSpPr>
            <p:nvPr/>
          </p:nvSpPr>
          <p:spPr bwMode="auto">
            <a:xfrm>
              <a:off x="240" y="100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9" name="Rectangle 47"/>
            <p:cNvSpPr>
              <a:spLocks noChangeArrowheads="1"/>
            </p:cNvSpPr>
            <p:nvPr/>
          </p:nvSpPr>
          <p:spPr bwMode="auto">
            <a:xfrm>
              <a:off x="240" y="1152"/>
              <a:ext cx="48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0" name="Rectangle 48"/>
            <p:cNvSpPr>
              <a:spLocks noChangeArrowheads="1"/>
            </p:cNvSpPr>
            <p:nvPr/>
          </p:nvSpPr>
          <p:spPr bwMode="auto">
            <a:xfrm>
              <a:off x="288" y="115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1" name="Rectangle 49"/>
            <p:cNvSpPr>
              <a:spLocks noChangeArrowheads="1"/>
            </p:cNvSpPr>
            <p:nvPr/>
          </p:nvSpPr>
          <p:spPr bwMode="auto">
            <a:xfrm>
              <a:off x="240" y="1296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2" name="Rectangle 50"/>
            <p:cNvSpPr>
              <a:spLocks noChangeArrowheads="1"/>
            </p:cNvSpPr>
            <p:nvPr/>
          </p:nvSpPr>
          <p:spPr bwMode="auto">
            <a:xfrm>
              <a:off x="240" y="1584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3" name="Rectangle 51"/>
            <p:cNvSpPr>
              <a:spLocks noChangeArrowheads="1"/>
            </p:cNvSpPr>
            <p:nvPr/>
          </p:nvSpPr>
          <p:spPr bwMode="auto">
            <a:xfrm>
              <a:off x="240" y="187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4" name="Rectangle 52"/>
            <p:cNvSpPr>
              <a:spLocks noChangeArrowheads="1"/>
            </p:cNvSpPr>
            <p:nvPr/>
          </p:nvSpPr>
          <p:spPr bwMode="auto">
            <a:xfrm>
              <a:off x="336" y="1440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5" name="Rectangle 53"/>
            <p:cNvSpPr>
              <a:spLocks noChangeArrowheads="1"/>
            </p:cNvSpPr>
            <p:nvPr/>
          </p:nvSpPr>
          <p:spPr bwMode="auto">
            <a:xfrm>
              <a:off x="336" y="172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6" name="Rectangle 54"/>
            <p:cNvSpPr>
              <a:spLocks noChangeArrowheads="1"/>
            </p:cNvSpPr>
            <p:nvPr/>
          </p:nvSpPr>
          <p:spPr bwMode="auto">
            <a:xfrm>
              <a:off x="336" y="2016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7" name="Rectangle 55"/>
            <p:cNvSpPr>
              <a:spLocks noChangeArrowheads="1"/>
            </p:cNvSpPr>
            <p:nvPr/>
          </p:nvSpPr>
          <p:spPr bwMode="auto">
            <a:xfrm>
              <a:off x="336" y="864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8" name="Rectangle 56"/>
            <p:cNvSpPr>
              <a:spLocks noChangeArrowheads="1"/>
            </p:cNvSpPr>
            <p:nvPr/>
          </p:nvSpPr>
          <p:spPr bwMode="auto">
            <a:xfrm>
              <a:off x="480" y="1008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9" name="Rectangle 57"/>
            <p:cNvSpPr>
              <a:spLocks noChangeArrowheads="1"/>
            </p:cNvSpPr>
            <p:nvPr/>
          </p:nvSpPr>
          <p:spPr bwMode="auto">
            <a:xfrm>
              <a:off x="480" y="1296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0" name="Rectangle 58"/>
            <p:cNvSpPr>
              <a:spLocks noChangeArrowheads="1"/>
            </p:cNvSpPr>
            <p:nvPr/>
          </p:nvSpPr>
          <p:spPr bwMode="auto">
            <a:xfrm>
              <a:off x="480" y="1584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1" name="Rectangle 59"/>
            <p:cNvSpPr>
              <a:spLocks noChangeArrowheads="1"/>
            </p:cNvSpPr>
            <p:nvPr/>
          </p:nvSpPr>
          <p:spPr bwMode="auto">
            <a:xfrm>
              <a:off x="480" y="1872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52" name="AutoShape 60"/>
            <p:cNvSpPr>
              <a:spLocks noChangeArrowheads="1"/>
            </p:cNvSpPr>
            <p:nvPr/>
          </p:nvSpPr>
          <p:spPr bwMode="auto">
            <a:xfrm rot="-5400000">
              <a:off x="312" y="1944"/>
              <a:ext cx="192" cy="528"/>
            </a:xfrm>
            <a:prstGeom prst="flowChartDelay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3" name="Rectangle 61"/>
            <p:cNvSpPr>
              <a:spLocks noChangeArrowheads="1"/>
            </p:cNvSpPr>
            <p:nvPr/>
          </p:nvSpPr>
          <p:spPr bwMode="auto">
            <a:xfrm>
              <a:off x="288" y="816"/>
              <a:ext cx="240" cy="48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4" name="Rectangle 62"/>
            <p:cNvSpPr>
              <a:spLocks noChangeArrowheads="1"/>
            </p:cNvSpPr>
            <p:nvPr/>
          </p:nvSpPr>
          <p:spPr bwMode="auto">
            <a:xfrm>
              <a:off x="240" y="1440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455" name="Text Box 236"/>
          <p:cNvSpPr txBox="1">
            <a:spLocks noChangeArrowheads="1"/>
          </p:cNvSpPr>
          <p:nvPr/>
        </p:nvSpPr>
        <p:spPr bwMode="auto">
          <a:xfrm>
            <a:off x="6588224" y="4581128"/>
            <a:ext cx="714375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Chacao nuevo </a:t>
            </a:r>
            <a:r>
              <a:rPr lang="es-ES_tradnl" sz="600" dirty="0">
                <a:latin typeface="Arial" charset="0"/>
              </a:rPr>
              <a:t>DV3s</a:t>
            </a:r>
          </a:p>
        </p:txBody>
      </p:sp>
      <p:sp>
        <p:nvSpPr>
          <p:cNvPr id="456" name="Text Box 236"/>
          <p:cNvSpPr txBox="1">
            <a:spLocks noChangeArrowheads="1"/>
          </p:cNvSpPr>
          <p:nvPr/>
        </p:nvSpPr>
        <p:spPr bwMode="auto">
          <a:xfrm>
            <a:off x="7524328" y="2780928"/>
            <a:ext cx="93610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Terminal del transbordador2DV6s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457" name="Text Box 236"/>
          <p:cNvSpPr txBox="1">
            <a:spLocks noChangeArrowheads="1"/>
          </p:cNvSpPr>
          <p:nvPr/>
        </p:nvSpPr>
        <p:spPr bwMode="auto">
          <a:xfrm>
            <a:off x="8244408" y="3140968"/>
            <a:ext cx="714375" cy="18466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D5s</a:t>
            </a:r>
            <a:endParaRPr lang="es-ES_tradnl" sz="600" dirty="0">
              <a:latin typeface="Arial" charset="0"/>
            </a:endParaRPr>
          </a:p>
        </p:txBody>
      </p:sp>
      <p:cxnSp>
        <p:nvCxnSpPr>
          <p:cNvPr id="459" name="214 Conector recto de flecha"/>
          <p:cNvCxnSpPr>
            <a:cxnSpLocks noChangeShapeType="1"/>
            <a:endCxn id="408" idx="2"/>
          </p:cNvCxnSpPr>
          <p:nvPr/>
        </p:nvCxnSpPr>
        <p:spPr bwMode="auto">
          <a:xfrm flipH="1">
            <a:off x="7746853" y="3068960"/>
            <a:ext cx="65508" cy="537898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462" name="214 Conector recto de flecha"/>
          <p:cNvCxnSpPr>
            <a:cxnSpLocks noChangeShapeType="1"/>
            <a:endCxn id="430" idx="3"/>
          </p:cNvCxnSpPr>
          <p:nvPr/>
        </p:nvCxnSpPr>
        <p:spPr bwMode="auto">
          <a:xfrm flipH="1">
            <a:off x="8044698" y="3284984"/>
            <a:ext cx="415736" cy="16564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460" name="309 Conector recto"/>
          <p:cNvCxnSpPr>
            <a:cxnSpLocks noChangeShapeType="1"/>
          </p:cNvCxnSpPr>
          <p:nvPr/>
        </p:nvCxnSpPr>
        <p:spPr bwMode="auto">
          <a:xfrm rot="16200000" flipH="1">
            <a:off x="1714480" y="2428868"/>
            <a:ext cx="428628" cy="42862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463" name="Text Box 98"/>
          <p:cNvSpPr txBox="1">
            <a:spLocks noChangeArrowheads="1"/>
          </p:cNvSpPr>
          <p:nvPr/>
        </p:nvSpPr>
        <p:spPr bwMode="auto">
          <a:xfrm>
            <a:off x="1357290" y="2500306"/>
            <a:ext cx="5302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2,08 </a:t>
            </a:r>
            <a:r>
              <a:rPr lang="es-ES_tradnl" sz="600" dirty="0">
                <a:latin typeface="Arial" charset="0"/>
              </a:rPr>
              <a:t>Mn</a:t>
            </a:r>
          </a:p>
        </p:txBody>
      </p:sp>
      <p:sp>
        <p:nvSpPr>
          <p:cNvPr id="464" name="Text Box 33"/>
          <p:cNvSpPr txBox="1">
            <a:spLocks noChangeArrowheads="1"/>
          </p:cNvSpPr>
          <p:nvPr/>
        </p:nvSpPr>
        <p:spPr bwMode="auto">
          <a:xfrm>
            <a:off x="928667" y="4071942"/>
            <a:ext cx="785813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</a:t>
            </a:r>
            <a:r>
              <a:rPr lang="es-ES_tradnl" sz="600" dirty="0" smtClean="0">
                <a:latin typeface="Arial" charset="0"/>
              </a:rPr>
              <a:t>Yuste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465" name="464 CuadroTexto"/>
          <p:cNvSpPr txBox="1"/>
          <p:nvPr/>
        </p:nvSpPr>
        <p:spPr>
          <a:xfrm>
            <a:off x="1069258" y="3926786"/>
            <a:ext cx="288032" cy="288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E</a:t>
            </a:r>
            <a:endParaRPr lang="es-MX" dirty="0"/>
          </a:p>
        </p:txBody>
      </p:sp>
      <p:sp>
        <p:nvSpPr>
          <p:cNvPr id="466" name="Text Box 14"/>
          <p:cNvSpPr txBox="1">
            <a:spLocks noChangeArrowheads="1"/>
          </p:cNvSpPr>
          <p:nvPr/>
        </p:nvSpPr>
        <p:spPr bwMode="auto">
          <a:xfrm>
            <a:off x="3857620" y="4143380"/>
            <a:ext cx="928688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 err="1" smtClean="0">
                <a:latin typeface="Arial" charset="0"/>
              </a:rPr>
              <a:t>Pta.Pihujo</a:t>
            </a:r>
            <a:endParaRPr lang="es-ES_tradnl" sz="600" dirty="0">
              <a:latin typeface="Arial" charset="0"/>
            </a:endParaRPr>
          </a:p>
        </p:txBody>
      </p:sp>
      <p:cxnSp>
        <p:nvCxnSpPr>
          <p:cNvPr id="471" name="309 Conector recto"/>
          <p:cNvCxnSpPr>
            <a:cxnSpLocks noChangeShapeType="1"/>
          </p:cNvCxnSpPr>
          <p:nvPr/>
        </p:nvCxnSpPr>
        <p:spPr bwMode="auto">
          <a:xfrm flipV="1">
            <a:off x="2071670" y="4643446"/>
            <a:ext cx="642937" cy="7143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472" name="Text Box 98"/>
          <p:cNvSpPr txBox="1">
            <a:spLocks noChangeArrowheads="1"/>
          </p:cNvSpPr>
          <p:nvPr/>
        </p:nvSpPr>
        <p:spPr bwMode="auto">
          <a:xfrm>
            <a:off x="2295525" y="4500570"/>
            <a:ext cx="5302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4,75 Mn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475" name="474 CuadroTexto"/>
          <p:cNvSpPr txBox="1"/>
          <p:nvPr/>
        </p:nvSpPr>
        <p:spPr>
          <a:xfrm>
            <a:off x="4569720" y="3929066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R</a:t>
            </a:r>
            <a:endParaRPr lang="es-MX" dirty="0"/>
          </a:p>
        </p:txBody>
      </p:sp>
      <p:sp>
        <p:nvSpPr>
          <p:cNvPr id="477" name="476 CuadroTexto"/>
          <p:cNvSpPr txBox="1"/>
          <p:nvPr/>
        </p:nvSpPr>
        <p:spPr>
          <a:xfrm>
            <a:off x="6388066" y="3929066"/>
            <a:ext cx="3985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W</a:t>
            </a:r>
            <a:endParaRPr lang="es-MX" dirty="0"/>
          </a:p>
        </p:txBody>
      </p:sp>
      <p:sp>
        <p:nvSpPr>
          <p:cNvPr id="478" name="477 CuadroTexto"/>
          <p:cNvSpPr txBox="1"/>
          <p:nvPr/>
        </p:nvSpPr>
        <p:spPr>
          <a:xfrm>
            <a:off x="6429388" y="4152133"/>
            <a:ext cx="3985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Y</a:t>
            </a:r>
            <a:endParaRPr lang="es-MX" dirty="0"/>
          </a:p>
        </p:txBody>
      </p:sp>
      <p:sp>
        <p:nvSpPr>
          <p:cNvPr id="479" name="478 CuadroTexto"/>
          <p:cNvSpPr txBox="1"/>
          <p:nvPr/>
        </p:nvSpPr>
        <p:spPr>
          <a:xfrm>
            <a:off x="8429652" y="3643314"/>
            <a:ext cx="3985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B`</a:t>
            </a:r>
            <a:endParaRPr lang="es-MX" dirty="0"/>
          </a:p>
        </p:txBody>
      </p:sp>
      <p:sp>
        <p:nvSpPr>
          <p:cNvPr id="486" name="485 CuadroTexto"/>
          <p:cNvSpPr txBox="1"/>
          <p:nvPr/>
        </p:nvSpPr>
        <p:spPr>
          <a:xfrm>
            <a:off x="0" y="3571876"/>
            <a:ext cx="288032" cy="288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A</a:t>
            </a:r>
            <a:endParaRPr lang="es-MX" dirty="0"/>
          </a:p>
        </p:txBody>
      </p:sp>
      <p:sp>
        <p:nvSpPr>
          <p:cNvPr id="487" name="486 CuadroTexto"/>
          <p:cNvSpPr txBox="1"/>
          <p:nvPr/>
        </p:nvSpPr>
        <p:spPr>
          <a:xfrm>
            <a:off x="357158" y="3500438"/>
            <a:ext cx="288032" cy="288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B</a:t>
            </a:r>
            <a:endParaRPr lang="es-MX" dirty="0"/>
          </a:p>
        </p:txBody>
      </p:sp>
      <p:sp>
        <p:nvSpPr>
          <p:cNvPr id="488" name="Text Box 34"/>
          <p:cNvSpPr txBox="1">
            <a:spLocks noChangeArrowheads="1"/>
          </p:cNvSpPr>
          <p:nvPr/>
        </p:nvSpPr>
        <p:spPr bwMode="auto">
          <a:xfrm>
            <a:off x="175006" y="3639886"/>
            <a:ext cx="857250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</a:t>
            </a:r>
            <a:r>
              <a:rPr lang="es-ES_tradnl" sz="600" dirty="0" smtClean="0">
                <a:latin typeface="Arial" charset="0"/>
              </a:rPr>
              <a:t>Barrancas</a:t>
            </a:r>
            <a:endParaRPr lang="es-ES_tradnl" sz="6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191"/>
          <p:cNvSpPr txBox="1">
            <a:spLocks noChangeArrowheads="1"/>
          </p:cNvSpPr>
          <p:nvPr/>
        </p:nvSpPr>
        <p:spPr bwMode="auto">
          <a:xfrm>
            <a:off x="2924175" y="2538413"/>
            <a:ext cx="534988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700" b="1">
                <a:solidFill>
                  <a:srgbClr val="0070C0"/>
                </a:solidFill>
                <a:latin typeface="Arial" charset="0"/>
              </a:rPr>
              <a:t>1,17 Mn</a:t>
            </a:r>
            <a:endParaRPr lang="es-ES_tradnl" sz="600" b="1">
              <a:solidFill>
                <a:srgbClr val="0070C0"/>
              </a:solidFill>
              <a:latin typeface="Arial" charset="0"/>
            </a:endParaRPr>
          </a:p>
        </p:txBody>
      </p:sp>
      <p:pic>
        <p:nvPicPr>
          <p:cNvPr id="2051" name="1 Imagen" descr="c. chacao 2.bmp"/>
          <p:cNvPicPr>
            <a:picLocks noChangeAspect="1"/>
          </p:cNvPicPr>
          <p:nvPr/>
        </p:nvPicPr>
        <p:blipFill>
          <a:blip r:embed="rId2" cstate="print">
            <a:lum bright="34000"/>
          </a:blip>
          <a:srcRect l="1563" t="7291" r="7178" b="1932"/>
          <a:stretch>
            <a:fillRect/>
          </a:stretch>
        </p:blipFill>
        <p:spPr bwMode="auto">
          <a:xfrm>
            <a:off x="0" y="0"/>
            <a:ext cx="9193213" cy="6858000"/>
          </a:xfrm>
          <a:prstGeom prst="rect">
            <a:avLst/>
          </a:prstGeom>
          <a:noFill/>
          <a:ln w="9525">
            <a:solidFill>
              <a:srgbClr val="007C00">
                <a:alpha val="98824"/>
              </a:srgbClr>
            </a:solidFill>
            <a:miter lim="800000"/>
            <a:headEnd/>
            <a:tailEnd/>
          </a:ln>
        </p:spPr>
      </p:pic>
      <p:sp>
        <p:nvSpPr>
          <p:cNvPr id="2052" name="Text Box 14"/>
          <p:cNvSpPr txBox="1">
            <a:spLocks noChangeArrowheads="1"/>
          </p:cNvSpPr>
          <p:nvPr/>
        </p:nvSpPr>
        <p:spPr bwMode="auto">
          <a:xfrm>
            <a:off x="5084763" y="3036888"/>
            <a:ext cx="9286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Redonda</a:t>
            </a:r>
          </a:p>
        </p:txBody>
      </p:sp>
      <p:sp>
        <p:nvSpPr>
          <p:cNvPr id="2053" name="Text Box 21"/>
          <p:cNvSpPr txBox="1">
            <a:spLocks noChangeArrowheads="1"/>
          </p:cNvSpPr>
          <p:nvPr/>
        </p:nvSpPr>
        <p:spPr bwMode="auto">
          <a:xfrm>
            <a:off x="5487988" y="3738563"/>
            <a:ext cx="1295400" cy="236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500">
                <a:latin typeface="Arial" charset="0"/>
              </a:rPr>
              <a:t> Pta. </a:t>
            </a:r>
          </a:p>
          <a:p>
            <a:pPr>
              <a:lnSpc>
                <a:spcPct val="40000"/>
              </a:lnSpc>
              <a:spcBef>
                <a:spcPct val="50000"/>
              </a:spcBef>
            </a:pPr>
            <a:r>
              <a:rPr lang="es-ES_tradnl" sz="500">
                <a:latin typeface="Arial" charset="0"/>
              </a:rPr>
              <a:t>Quetrelquen</a:t>
            </a:r>
          </a:p>
        </p:txBody>
      </p:sp>
      <p:sp>
        <p:nvSpPr>
          <p:cNvPr id="2054" name="Text Box 23"/>
          <p:cNvSpPr txBox="1">
            <a:spLocks noChangeArrowheads="1"/>
          </p:cNvSpPr>
          <p:nvPr/>
        </p:nvSpPr>
        <p:spPr bwMode="auto">
          <a:xfrm>
            <a:off x="2246313" y="4703763"/>
            <a:ext cx="642937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I. Cochinos</a:t>
            </a:r>
          </a:p>
        </p:txBody>
      </p:sp>
      <p:sp>
        <p:nvSpPr>
          <p:cNvPr id="2055" name="Text Box 25"/>
          <p:cNvSpPr txBox="1">
            <a:spLocks noChangeArrowheads="1"/>
          </p:cNvSpPr>
          <p:nvPr/>
        </p:nvSpPr>
        <p:spPr bwMode="auto">
          <a:xfrm>
            <a:off x="965200" y="3524250"/>
            <a:ext cx="64293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Corona</a:t>
            </a:r>
          </a:p>
        </p:txBody>
      </p:sp>
      <p:sp>
        <p:nvSpPr>
          <p:cNvPr id="2056" name="Text Box 27"/>
          <p:cNvSpPr txBox="1">
            <a:spLocks noChangeArrowheads="1"/>
          </p:cNvSpPr>
          <p:nvPr/>
        </p:nvSpPr>
        <p:spPr bwMode="auto">
          <a:xfrm>
            <a:off x="1928813" y="1214438"/>
            <a:ext cx="85725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800" dirty="0" err="1">
                <a:latin typeface="Arial" charset="0"/>
              </a:rPr>
              <a:t>Ites</a:t>
            </a:r>
            <a:r>
              <a:rPr lang="es-ES_tradnl" sz="800" dirty="0">
                <a:latin typeface="Arial" charset="0"/>
              </a:rPr>
              <a:t>. </a:t>
            </a:r>
            <a:r>
              <a:rPr lang="es-ES_tradnl" sz="800" dirty="0" err="1">
                <a:latin typeface="Arial" charset="0"/>
              </a:rPr>
              <a:t>Carelmapu</a:t>
            </a:r>
            <a:endParaRPr lang="es-ES_tradnl" sz="800" dirty="0">
              <a:latin typeface="Arial" charset="0"/>
            </a:endParaRPr>
          </a:p>
        </p:txBody>
      </p:sp>
      <p:sp>
        <p:nvSpPr>
          <p:cNvPr id="2057" name="Text Box 33"/>
          <p:cNvSpPr txBox="1">
            <a:spLocks noChangeArrowheads="1"/>
          </p:cNvSpPr>
          <p:nvPr/>
        </p:nvSpPr>
        <p:spPr bwMode="auto">
          <a:xfrm>
            <a:off x="285750" y="3178175"/>
            <a:ext cx="785813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</a:t>
            </a:r>
            <a:r>
              <a:rPr lang="es-ES_tradnl" sz="600" dirty="0" err="1">
                <a:latin typeface="Arial" charset="0"/>
              </a:rPr>
              <a:t>Guapacho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2058" name="Text Box 34"/>
          <p:cNvSpPr txBox="1">
            <a:spLocks noChangeArrowheads="1"/>
          </p:cNvSpPr>
          <p:nvPr/>
        </p:nvSpPr>
        <p:spPr bwMode="auto">
          <a:xfrm>
            <a:off x="-82550" y="3457576"/>
            <a:ext cx="857250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</a:t>
            </a:r>
            <a:r>
              <a:rPr lang="es-ES_tradnl" sz="600" dirty="0" err="1">
                <a:latin typeface="Arial" charset="0"/>
              </a:rPr>
              <a:t>Huechucuicui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2060" name="AutoShape 144"/>
          <p:cNvSpPr>
            <a:spLocks noChangeArrowheads="1"/>
          </p:cNvSpPr>
          <p:nvPr/>
        </p:nvSpPr>
        <p:spPr bwMode="auto">
          <a:xfrm>
            <a:off x="4214813" y="4143375"/>
            <a:ext cx="77787" cy="76200"/>
          </a:xfrm>
          <a:prstGeom prst="plus">
            <a:avLst>
              <a:gd name="adj" fmla="val 35417"/>
            </a:avLst>
          </a:prstGeom>
          <a:solidFill>
            <a:schemeClr val="tx1"/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CL"/>
          </a:p>
        </p:txBody>
      </p:sp>
      <p:sp>
        <p:nvSpPr>
          <p:cNvPr id="2062" name="Text Box 194"/>
          <p:cNvSpPr txBox="1">
            <a:spLocks noChangeArrowheads="1"/>
          </p:cNvSpPr>
          <p:nvPr/>
        </p:nvSpPr>
        <p:spPr bwMode="auto">
          <a:xfrm>
            <a:off x="2462213" y="2166938"/>
            <a:ext cx="928687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Doña Sebastiana E.  DA5s</a:t>
            </a:r>
          </a:p>
        </p:txBody>
      </p:sp>
      <p:sp>
        <p:nvSpPr>
          <p:cNvPr id="2063" name="Text Box 195"/>
          <p:cNvSpPr txBox="1">
            <a:spLocks noChangeArrowheads="1"/>
          </p:cNvSpPr>
          <p:nvPr/>
        </p:nvSpPr>
        <p:spPr bwMode="auto">
          <a:xfrm>
            <a:off x="2281238" y="1857375"/>
            <a:ext cx="928687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Doña Sebastiana W. D5s</a:t>
            </a:r>
          </a:p>
        </p:txBody>
      </p:sp>
      <p:sp>
        <p:nvSpPr>
          <p:cNvPr id="2064" name="Text Box 202"/>
          <p:cNvSpPr txBox="1">
            <a:spLocks noChangeArrowheads="1"/>
          </p:cNvSpPr>
          <p:nvPr/>
        </p:nvSpPr>
        <p:spPr bwMode="auto">
          <a:xfrm>
            <a:off x="4643438" y="2428875"/>
            <a:ext cx="571500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</a:t>
            </a:r>
            <a:r>
              <a:rPr lang="es-ES_tradnl" sz="600" dirty="0" err="1">
                <a:latin typeface="Arial" charset="0"/>
              </a:rPr>
              <a:t>Lenqui</a:t>
            </a:r>
            <a:r>
              <a:rPr lang="es-ES_tradnl" sz="600" dirty="0">
                <a:latin typeface="Arial" charset="0"/>
              </a:rPr>
              <a:t> </a:t>
            </a:r>
            <a:r>
              <a:rPr lang="es-ES_tradnl" sz="600" dirty="0" smtClean="0">
                <a:latin typeface="Arial" charset="0"/>
              </a:rPr>
              <a:t>D12s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2065" name="Text Box 204"/>
          <p:cNvSpPr txBox="1">
            <a:spLocks noChangeArrowheads="1"/>
          </p:cNvSpPr>
          <p:nvPr/>
        </p:nvSpPr>
        <p:spPr bwMode="auto">
          <a:xfrm>
            <a:off x="6572250" y="2786063"/>
            <a:ext cx="714375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Barranco D12s</a:t>
            </a:r>
          </a:p>
        </p:txBody>
      </p:sp>
      <p:sp>
        <p:nvSpPr>
          <p:cNvPr id="2066" name="Text Box 215"/>
          <p:cNvSpPr txBox="1">
            <a:spLocks noChangeArrowheads="1"/>
          </p:cNvSpPr>
          <p:nvPr/>
        </p:nvSpPr>
        <p:spPr bwMode="auto">
          <a:xfrm>
            <a:off x="571500" y="4572000"/>
            <a:ext cx="628650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Ahui DR5s</a:t>
            </a:r>
          </a:p>
        </p:txBody>
      </p:sp>
      <p:sp>
        <p:nvSpPr>
          <p:cNvPr id="2067" name="Text Box 219"/>
          <p:cNvSpPr txBox="1">
            <a:spLocks noChangeArrowheads="1"/>
          </p:cNvSpPr>
          <p:nvPr/>
        </p:nvSpPr>
        <p:spPr bwMode="auto">
          <a:xfrm>
            <a:off x="1714500" y="5357813"/>
            <a:ext cx="714375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Colorada  D5s</a:t>
            </a:r>
          </a:p>
        </p:txBody>
      </p:sp>
      <p:sp>
        <p:nvSpPr>
          <p:cNvPr id="2068" name="Text Box 222"/>
          <p:cNvSpPr txBox="1">
            <a:spLocks noChangeArrowheads="1"/>
          </p:cNvSpPr>
          <p:nvPr/>
        </p:nvSpPr>
        <p:spPr bwMode="auto">
          <a:xfrm>
            <a:off x="5286375" y="4071938"/>
            <a:ext cx="785813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San Gallan D10s</a:t>
            </a:r>
          </a:p>
        </p:txBody>
      </p:sp>
      <p:sp>
        <p:nvSpPr>
          <p:cNvPr id="2069" name="Text Box 230"/>
          <p:cNvSpPr txBox="1">
            <a:spLocks noChangeArrowheads="1"/>
          </p:cNvSpPr>
          <p:nvPr/>
        </p:nvSpPr>
        <p:spPr bwMode="auto">
          <a:xfrm>
            <a:off x="6357938" y="4929188"/>
            <a:ext cx="785812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Tres Cruces D15s</a:t>
            </a:r>
          </a:p>
        </p:txBody>
      </p:sp>
      <p:sp>
        <p:nvSpPr>
          <p:cNvPr id="2070" name="Text Box 236"/>
          <p:cNvSpPr txBox="1">
            <a:spLocks noChangeArrowheads="1"/>
          </p:cNvSpPr>
          <p:nvPr/>
        </p:nvSpPr>
        <p:spPr bwMode="auto">
          <a:xfrm>
            <a:off x="7286625" y="3143250"/>
            <a:ext cx="714375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Coronel DV3s</a:t>
            </a:r>
          </a:p>
        </p:txBody>
      </p:sp>
      <p:sp>
        <p:nvSpPr>
          <p:cNvPr id="2071" name="Text Box 269"/>
          <p:cNvSpPr txBox="1">
            <a:spLocks noChangeArrowheads="1"/>
          </p:cNvSpPr>
          <p:nvPr/>
        </p:nvSpPr>
        <p:spPr bwMode="auto">
          <a:xfrm>
            <a:off x="1714500" y="6162675"/>
            <a:ext cx="327977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1600">
                <a:latin typeface="Arial" charset="0"/>
              </a:rPr>
              <a:t>I S L A     C H I L O É </a:t>
            </a:r>
          </a:p>
        </p:txBody>
      </p:sp>
      <p:sp>
        <p:nvSpPr>
          <p:cNvPr id="2073" name="Text Box 220"/>
          <p:cNvSpPr txBox="1">
            <a:spLocks noChangeArrowheads="1"/>
          </p:cNvSpPr>
          <p:nvPr/>
        </p:nvSpPr>
        <p:spPr bwMode="auto">
          <a:xfrm>
            <a:off x="5786438" y="4572000"/>
            <a:ext cx="785812" cy="2857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Roca Remolinos                     GrDR(2+1)14s</a:t>
            </a:r>
          </a:p>
        </p:txBody>
      </p:sp>
      <p:sp>
        <p:nvSpPr>
          <p:cNvPr id="2074" name="Text Box 331"/>
          <p:cNvSpPr txBox="1">
            <a:spLocks noChangeArrowheads="1"/>
          </p:cNvSpPr>
          <p:nvPr/>
        </p:nvSpPr>
        <p:spPr bwMode="auto">
          <a:xfrm>
            <a:off x="3868738" y="2678113"/>
            <a:ext cx="857250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600">
                <a:latin typeface="Arial" charset="0"/>
                <a:cs typeface="Arial" charset="0"/>
              </a:rPr>
              <a:t>Rda.Carelmapu</a:t>
            </a:r>
          </a:p>
        </p:txBody>
      </p:sp>
      <p:sp>
        <p:nvSpPr>
          <p:cNvPr id="2075" name="Line 332"/>
          <p:cNvSpPr>
            <a:spLocks noChangeShapeType="1"/>
          </p:cNvSpPr>
          <p:nvPr/>
        </p:nvSpPr>
        <p:spPr bwMode="auto">
          <a:xfrm flipH="1">
            <a:off x="3714750" y="2571750"/>
            <a:ext cx="285750" cy="2143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MX"/>
          </a:p>
        </p:txBody>
      </p:sp>
      <p:cxnSp>
        <p:nvCxnSpPr>
          <p:cNvPr id="2076" name="202 Conector recto de flecha"/>
          <p:cNvCxnSpPr>
            <a:cxnSpLocks noChangeShapeType="1"/>
            <a:stCxn id="2063" idx="1"/>
          </p:cNvCxnSpPr>
          <p:nvPr/>
        </p:nvCxnSpPr>
        <p:spPr bwMode="auto">
          <a:xfrm rot="10800000" flipV="1">
            <a:off x="2106613" y="1995488"/>
            <a:ext cx="174625" cy="398462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77" name="204 Conector recto de flecha"/>
          <p:cNvCxnSpPr>
            <a:cxnSpLocks noChangeShapeType="1"/>
            <a:stCxn id="2062" idx="1"/>
          </p:cNvCxnSpPr>
          <p:nvPr/>
        </p:nvCxnSpPr>
        <p:spPr bwMode="auto">
          <a:xfrm rot="10800000" flipV="1">
            <a:off x="2320925" y="2305050"/>
            <a:ext cx="141288" cy="12382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78" name="207 Conector recto de flecha"/>
          <p:cNvCxnSpPr>
            <a:cxnSpLocks noChangeShapeType="1"/>
          </p:cNvCxnSpPr>
          <p:nvPr/>
        </p:nvCxnSpPr>
        <p:spPr bwMode="auto">
          <a:xfrm rot="5400000" flipH="1" flipV="1">
            <a:off x="538163" y="3390900"/>
            <a:ext cx="500062" cy="719138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79" name="210 Conector recto de flecha"/>
          <p:cNvCxnSpPr>
            <a:cxnSpLocks noChangeShapeType="1"/>
            <a:stCxn id="2067" idx="0"/>
          </p:cNvCxnSpPr>
          <p:nvPr/>
        </p:nvCxnSpPr>
        <p:spPr bwMode="auto">
          <a:xfrm rot="5400000" flipH="1" flipV="1">
            <a:off x="2019301" y="5162550"/>
            <a:ext cx="247650" cy="14287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80" name="212 Conector recto de flecha"/>
          <p:cNvCxnSpPr>
            <a:cxnSpLocks noChangeShapeType="1"/>
            <a:stCxn id="2068" idx="0"/>
          </p:cNvCxnSpPr>
          <p:nvPr/>
        </p:nvCxnSpPr>
        <p:spPr bwMode="auto">
          <a:xfrm rot="5400000" flipH="1" flipV="1">
            <a:off x="5909469" y="3694906"/>
            <a:ext cx="147638" cy="60642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81" name="214 Conector recto de flecha"/>
          <p:cNvCxnSpPr>
            <a:cxnSpLocks noChangeShapeType="1"/>
            <a:stCxn id="2073" idx="0"/>
          </p:cNvCxnSpPr>
          <p:nvPr/>
        </p:nvCxnSpPr>
        <p:spPr bwMode="auto">
          <a:xfrm rot="5400000" flipH="1" flipV="1">
            <a:off x="5983288" y="4054475"/>
            <a:ext cx="714375" cy="32067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82" name="223 Conector recto de flecha"/>
          <p:cNvCxnSpPr>
            <a:cxnSpLocks noChangeShapeType="1"/>
            <a:stCxn id="2069" idx="0"/>
          </p:cNvCxnSpPr>
          <p:nvPr/>
        </p:nvCxnSpPr>
        <p:spPr bwMode="auto">
          <a:xfrm rot="5400000" flipH="1" flipV="1">
            <a:off x="6769100" y="4411663"/>
            <a:ext cx="500063" cy="534987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83" name="225 Conector recto de flecha"/>
          <p:cNvCxnSpPr>
            <a:cxnSpLocks noChangeShapeType="1"/>
            <a:stCxn id="2066" idx="0"/>
          </p:cNvCxnSpPr>
          <p:nvPr/>
        </p:nvCxnSpPr>
        <p:spPr bwMode="auto">
          <a:xfrm rot="5400000" flipH="1" flipV="1">
            <a:off x="1019175" y="4162425"/>
            <a:ext cx="276225" cy="54292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grpSp>
        <p:nvGrpSpPr>
          <p:cNvPr id="2" name="226 Grupo"/>
          <p:cNvGrpSpPr>
            <a:grpSpLocks/>
          </p:cNvGrpSpPr>
          <p:nvPr/>
        </p:nvGrpSpPr>
        <p:grpSpPr bwMode="auto">
          <a:xfrm>
            <a:off x="2357438" y="3751263"/>
            <a:ext cx="1000125" cy="762000"/>
            <a:chOff x="3643311" y="4250541"/>
            <a:chExt cx="1000137" cy="761901"/>
          </a:xfrm>
        </p:grpSpPr>
        <p:sp>
          <p:nvSpPr>
            <p:cNvPr id="2447" name="Text Box 215"/>
            <p:cNvSpPr txBox="1">
              <a:spLocks noChangeArrowheads="1"/>
            </p:cNvSpPr>
            <p:nvPr/>
          </p:nvSpPr>
          <p:spPr bwMode="auto">
            <a:xfrm>
              <a:off x="3786187" y="4643243"/>
              <a:ext cx="857261" cy="369199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s-ES_tradnl" sz="600">
                  <a:latin typeface="Arial" charset="0"/>
                </a:rPr>
                <a:t>Banco Inglés GrD(9)15s                             Sñ Cardinal Weste</a:t>
              </a:r>
            </a:p>
          </p:txBody>
        </p:sp>
        <p:cxnSp>
          <p:nvCxnSpPr>
            <p:cNvPr id="2448" name="229 Conector recto de flecha"/>
            <p:cNvCxnSpPr>
              <a:cxnSpLocks noChangeShapeType="1"/>
              <a:stCxn id="2447" idx="0"/>
            </p:cNvCxnSpPr>
            <p:nvPr/>
          </p:nvCxnSpPr>
          <p:spPr bwMode="auto">
            <a:xfrm rot="16200000" flipV="1">
              <a:off x="3732715" y="4161137"/>
              <a:ext cx="392702" cy="571509"/>
            </a:xfrm>
            <a:prstGeom prst="straightConnector1">
              <a:avLst/>
            </a:prstGeom>
            <a:noFill/>
            <a:ln w="12700" algn="ctr">
              <a:solidFill>
                <a:schemeClr val="tx1"/>
              </a:solidFill>
              <a:round/>
              <a:headEnd/>
              <a:tailEnd type="triangle" w="med" len="med"/>
            </a:ln>
          </p:spPr>
        </p:cxnSp>
      </p:grpSp>
      <p:cxnSp>
        <p:nvCxnSpPr>
          <p:cNvPr id="2097" name="260 Conector recto de flecha"/>
          <p:cNvCxnSpPr>
            <a:cxnSpLocks noChangeShapeType="1"/>
            <a:stCxn id="2064" idx="2"/>
          </p:cNvCxnSpPr>
          <p:nvPr/>
        </p:nvCxnSpPr>
        <p:spPr bwMode="auto">
          <a:xfrm rot="5400000">
            <a:off x="4745833" y="2674143"/>
            <a:ext cx="152398" cy="214312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98" name="266 Conector recto de flecha"/>
          <p:cNvCxnSpPr>
            <a:cxnSpLocks noChangeShapeType="1"/>
            <a:stCxn id="2065" idx="2"/>
          </p:cNvCxnSpPr>
          <p:nvPr/>
        </p:nvCxnSpPr>
        <p:spPr bwMode="auto">
          <a:xfrm rot="16200000" flipH="1">
            <a:off x="6781801" y="3209925"/>
            <a:ext cx="366712" cy="71437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99" name="268 Conector recto de flecha"/>
          <p:cNvCxnSpPr>
            <a:cxnSpLocks noChangeShapeType="1"/>
            <a:stCxn id="2070" idx="2"/>
          </p:cNvCxnSpPr>
          <p:nvPr/>
        </p:nvCxnSpPr>
        <p:spPr bwMode="auto">
          <a:xfrm rot="5400000">
            <a:off x="7327106" y="3405982"/>
            <a:ext cx="303213" cy="330200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2105" name="Line 294"/>
          <p:cNvSpPr>
            <a:spLocks noChangeShapeType="1"/>
          </p:cNvSpPr>
          <p:nvPr/>
        </p:nvSpPr>
        <p:spPr bwMode="auto">
          <a:xfrm rot="-10542813" flipH="1" flipV="1">
            <a:off x="1292168" y="2151648"/>
            <a:ext cx="234950" cy="177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MX"/>
          </a:p>
        </p:txBody>
      </p:sp>
      <p:sp>
        <p:nvSpPr>
          <p:cNvPr id="2106" name="Line 295"/>
          <p:cNvSpPr>
            <a:spLocks noChangeShapeType="1"/>
          </p:cNvSpPr>
          <p:nvPr/>
        </p:nvSpPr>
        <p:spPr bwMode="auto">
          <a:xfrm rot="10594017" flipH="1">
            <a:off x="2919226" y="3448054"/>
            <a:ext cx="223953" cy="4571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MX"/>
          </a:p>
        </p:txBody>
      </p:sp>
      <p:sp>
        <p:nvSpPr>
          <p:cNvPr id="2107" name="Line 295"/>
          <p:cNvSpPr>
            <a:spLocks noChangeShapeType="1"/>
          </p:cNvSpPr>
          <p:nvPr/>
        </p:nvSpPr>
        <p:spPr bwMode="auto">
          <a:xfrm rot="10594017" flipH="1" flipV="1">
            <a:off x="3717922" y="3720963"/>
            <a:ext cx="210809" cy="11245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MX"/>
          </a:p>
        </p:txBody>
      </p:sp>
      <p:sp>
        <p:nvSpPr>
          <p:cNvPr id="2108" name="Line 295"/>
          <p:cNvSpPr>
            <a:spLocks noChangeShapeType="1"/>
          </p:cNvSpPr>
          <p:nvPr/>
        </p:nvSpPr>
        <p:spPr bwMode="auto">
          <a:xfrm rot="10594017" flipH="1" flipV="1">
            <a:off x="5859390" y="2592981"/>
            <a:ext cx="282742" cy="5872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MX"/>
          </a:p>
        </p:txBody>
      </p:sp>
      <p:sp>
        <p:nvSpPr>
          <p:cNvPr id="225" name="224 CuadroTexto"/>
          <p:cNvSpPr txBox="1"/>
          <p:nvPr/>
        </p:nvSpPr>
        <p:spPr>
          <a:xfrm>
            <a:off x="6786563" y="214313"/>
            <a:ext cx="2219069" cy="92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Canal Chacao W-E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Carta n° </a:t>
            </a:r>
            <a:r>
              <a:rPr lang="es-CL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7210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Timonel</a:t>
            </a:r>
          </a:p>
        </p:txBody>
      </p:sp>
      <p:sp>
        <p:nvSpPr>
          <p:cNvPr id="243" name="242 Elipse"/>
          <p:cNvSpPr/>
          <p:nvPr/>
        </p:nvSpPr>
        <p:spPr bwMode="auto">
          <a:xfrm>
            <a:off x="3175000" y="2963863"/>
            <a:ext cx="71438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244" name="243 Elipse"/>
          <p:cNvSpPr/>
          <p:nvPr/>
        </p:nvSpPr>
        <p:spPr bwMode="auto">
          <a:xfrm>
            <a:off x="1679575" y="3111500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grpSp>
        <p:nvGrpSpPr>
          <p:cNvPr id="3" name="307 Grupo"/>
          <p:cNvGrpSpPr>
            <a:grpSpLocks/>
          </p:cNvGrpSpPr>
          <p:nvPr/>
        </p:nvGrpSpPr>
        <p:grpSpPr bwMode="auto">
          <a:xfrm>
            <a:off x="142844" y="1571615"/>
            <a:ext cx="8786845" cy="3500447"/>
            <a:chOff x="143629" y="1571062"/>
            <a:chExt cx="8786089" cy="3501012"/>
          </a:xfrm>
        </p:grpSpPr>
        <p:cxnSp>
          <p:nvCxnSpPr>
            <p:cNvPr id="2440" name="237 Conector recto"/>
            <p:cNvCxnSpPr>
              <a:cxnSpLocks noChangeShapeType="1"/>
            </p:cNvCxnSpPr>
            <p:nvPr/>
          </p:nvCxnSpPr>
          <p:spPr bwMode="auto">
            <a:xfrm rot="16200000" flipH="1">
              <a:off x="137118" y="1577573"/>
              <a:ext cx="1583873" cy="1570851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441" name="239 Conector recto"/>
            <p:cNvCxnSpPr>
              <a:cxnSpLocks noChangeShapeType="1"/>
            </p:cNvCxnSpPr>
            <p:nvPr/>
          </p:nvCxnSpPr>
          <p:spPr bwMode="auto">
            <a:xfrm flipV="1">
              <a:off x="1714480" y="3000372"/>
              <a:ext cx="1500198" cy="154564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442" name="293 Conector recto"/>
            <p:cNvCxnSpPr>
              <a:cxnSpLocks noChangeShapeType="1"/>
            </p:cNvCxnSpPr>
            <p:nvPr/>
          </p:nvCxnSpPr>
          <p:spPr bwMode="auto">
            <a:xfrm>
              <a:off x="3214678" y="3000372"/>
              <a:ext cx="1357322" cy="35719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443" name="298 Conector recto"/>
            <p:cNvCxnSpPr>
              <a:cxnSpLocks noChangeShapeType="1"/>
            </p:cNvCxnSpPr>
            <p:nvPr/>
          </p:nvCxnSpPr>
          <p:spPr bwMode="auto">
            <a:xfrm>
              <a:off x="6600880" y="3690668"/>
              <a:ext cx="2328838" cy="1381406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</p:grpSp>
      <p:sp>
        <p:nvSpPr>
          <p:cNvPr id="2118" name="Text Box 197"/>
          <p:cNvSpPr txBox="1">
            <a:spLocks noChangeArrowheads="1"/>
          </p:cNvSpPr>
          <p:nvPr/>
        </p:nvSpPr>
        <p:spPr bwMode="auto">
          <a:xfrm>
            <a:off x="3643313" y="2357438"/>
            <a:ext cx="714375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Bajo Colo-Colo  DV5s</a:t>
            </a:r>
          </a:p>
        </p:txBody>
      </p:sp>
      <p:sp>
        <p:nvSpPr>
          <p:cNvPr id="2123" name="Text Box 205"/>
          <p:cNvSpPr txBox="1">
            <a:spLocks noChangeArrowheads="1"/>
          </p:cNvSpPr>
          <p:nvPr/>
        </p:nvSpPr>
        <p:spPr bwMode="auto">
          <a:xfrm>
            <a:off x="142875" y="3786188"/>
            <a:ext cx="857250" cy="50783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Corona           D10s                          </a:t>
            </a:r>
            <a:r>
              <a:rPr lang="es-ES_tradnl" sz="600" dirty="0" err="1">
                <a:latin typeface="Arial" charset="0"/>
              </a:rPr>
              <a:t>Sñ</a:t>
            </a:r>
            <a:r>
              <a:rPr lang="es-ES_tradnl" sz="600" dirty="0">
                <a:latin typeface="Arial" charset="0"/>
              </a:rPr>
              <a:t> </a:t>
            </a:r>
            <a:r>
              <a:rPr lang="es-ES_tradnl" sz="600" dirty="0" smtClean="0">
                <a:latin typeface="Arial" charset="0"/>
              </a:rPr>
              <a:t>Niebla(2)30s</a:t>
            </a:r>
          </a:p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RACON “o”</a:t>
            </a:r>
            <a:endParaRPr lang="es-ES_tradnl" sz="600" dirty="0">
              <a:latin typeface="Arial" charset="0"/>
            </a:endParaRPr>
          </a:p>
        </p:txBody>
      </p:sp>
      <p:cxnSp>
        <p:nvCxnSpPr>
          <p:cNvPr id="2124" name="348 Conector recto"/>
          <p:cNvCxnSpPr>
            <a:cxnSpLocks noChangeShapeType="1"/>
          </p:cNvCxnSpPr>
          <p:nvPr/>
        </p:nvCxnSpPr>
        <p:spPr bwMode="auto">
          <a:xfrm>
            <a:off x="4572000" y="3357563"/>
            <a:ext cx="2028825" cy="33337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397" name="396 Elipse"/>
          <p:cNvSpPr/>
          <p:nvPr/>
        </p:nvSpPr>
        <p:spPr bwMode="auto">
          <a:xfrm>
            <a:off x="4543425" y="3319463"/>
            <a:ext cx="71438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2129" name="Line 295"/>
          <p:cNvSpPr>
            <a:spLocks noChangeShapeType="1"/>
          </p:cNvSpPr>
          <p:nvPr/>
        </p:nvSpPr>
        <p:spPr bwMode="auto">
          <a:xfrm rot="10594017" flipH="1" flipV="1">
            <a:off x="7527925" y="5173663"/>
            <a:ext cx="466725" cy="3286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MX"/>
          </a:p>
        </p:txBody>
      </p:sp>
      <p:grpSp>
        <p:nvGrpSpPr>
          <p:cNvPr id="4" name="429 Grupo"/>
          <p:cNvGrpSpPr>
            <a:grpSpLocks/>
          </p:cNvGrpSpPr>
          <p:nvPr/>
        </p:nvGrpSpPr>
        <p:grpSpPr bwMode="auto">
          <a:xfrm>
            <a:off x="8850313" y="4981575"/>
            <a:ext cx="117475" cy="166688"/>
            <a:chOff x="8850518" y="5000636"/>
            <a:chExt cx="117288" cy="166684"/>
          </a:xfrm>
        </p:grpSpPr>
        <p:cxnSp>
          <p:nvCxnSpPr>
            <p:cNvPr id="2437" name="425 Conector recto"/>
            <p:cNvCxnSpPr>
              <a:cxnSpLocks noChangeShapeType="1"/>
            </p:cNvCxnSpPr>
            <p:nvPr/>
          </p:nvCxnSpPr>
          <p:spPr bwMode="auto">
            <a:xfrm rot="5400000">
              <a:off x="8818680" y="5032474"/>
              <a:ext cx="142876" cy="7920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438" name="428 Conector recto"/>
            <p:cNvCxnSpPr>
              <a:cxnSpLocks noChangeShapeType="1"/>
            </p:cNvCxnSpPr>
            <p:nvPr/>
          </p:nvCxnSpPr>
          <p:spPr bwMode="auto">
            <a:xfrm rot="5400000">
              <a:off x="8856768" y="5056282"/>
              <a:ext cx="142876" cy="7920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</p:grpSp>
      <p:sp>
        <p:nvSpPr>
          <p:cNvPr id="2167" name="Text Box 14"/>
          <p:cNvSpPr txBox="1">
            <a:spLocks noChangeArrowheads="1"/>
          </p:cNvSpPr>
          <p:nvPr/>
        </p:nvSpPr>
        <p:spPr bwMode="auto">
          <a:xfrm>
            <a:off x="5086350" y="3908425"/>
            <a:ext cx="500063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I. Lacao</a:t>
            </a:r>
          </a:p>
        </p:txBody>
      </p:sp>
      <p:sp>
        <p:nvSpPr>
          <p:cNvPr id="2168" name="Text Box 14"/>
          <p:cNvSpPr txBox="1">
            <a:spLocks noChangeArrowheads="1"/>
          </p:cNvSpPr>
          <p:nvPr/>
        </p:nvSpPr>
        <p:spPr bwMode="auto">
          <a:xfrm>
            <a:off x="3654425" y="2817813"/>
            <a:ext cx="5715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Picuta</a:t>
            </a:r>
          </a:p>
        </p:txBody>
      </p:sp>
      <p:sp>
        <p:nvSpPr>
          <p:cNvPr id="2169" name="Text Box 14"/>
          <p:cNvSpPr txBox="1">
            <a:spLocks noChangeArrowheads="1"/>
          </p:cNvSpPr>
          <p:nvPr/>
        </p:nvSpPr>
        <p:spPr bwMode="auto">
          <a:xfrm>
            <a:off x="3857620" y="3786190"/>
            <a:ext cx="9286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Pugueñun</a:t>
            </a:r>
          </a:p>
        </p:txBody>
      </p:sp>
      <p:sp>
        <p:nvSpPr>
          <p:cNvPr id="2170" name="Text Box 14"/>
          <p:cNvSpPr txBox="1">
            <a:spLocks noChangeArrowheads="1"/>
          </p:cNvSpPr>
          <p:nvPr/>
        </p:nvSpPr>
        <p:spPr bwMode="auto">
          <a:xfrm>
            <a:off x="4318000" y="3878263"/>
            <a:ext cx="928688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Espolón</a:t>
            </a:r>
          </a:p>
        </p:txBody>
      </p:sp>
      <p:sp>
        <p:nvSpPr>
          <p:cNvPr id="2171" name="Text Box 14"/>
          <p:cNvSpPr txBox="1">
            <a:spLocks noChangeArrowheads="1"/>
          </p:cNvSpPr>
          <p:nvPr/>
        </p:nvSpPr>
        <p:spPr bwMode="auto">
          <a:xfrm>
            <a:off x="8434388" y="3824288"/>
            <a:ext cx="5715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Tique</a:t>
            </a:r>
          </a:p>
        </p:txBody>
      </p:sp>
      <p:sp>
        <p:nvSpPr>
          <p:cNvPr id="2172" name="Text Box 14"/>
          <p:cNvSpPr txBox="1">
            <a:spLocks noChangeArrowheads="1"/>
          </p:cNvSpPr>
          <p:nvPr/>
        </p:nvSpPr>
        <p:spPr bwMode="auto">
          <a:xfrm>
            <a:off x="8724900" y="4033838"/>
            <a:ext cx="5715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Lenqui</a:t>
            </a:r>
          </a:p>
        </p:txBody>
      </p:sp>
      <p:sp>
        <p:nvSpPr>
          <p:cNvPr id="2173" name="Text Box 14"/>
          <p:cNvSpPr txBox="1">
            <a:spLocks noChangeArrowheads="1"/>
          </p:cNvSpPr>
          <p:nvPr/>
        </p:nvSpPr>
        <p:spPr bwMode="auto">
          <a:xfrm>
            <a:off x="8072466" y="3387726"/>
            <a:ext cx="5715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 err="1">
                <a:latin typeface="Arial" charset="0"/>
              </a:rPr>
              <a:t>Pargua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2174" name="Text Box 14"/>
          <p:cNvSpPr txBox="1">
            <a:spLocks noChangeArrowheads="1"/>
          </p:cNvSpPr>
          <p:nvPr/>
        </p:nvSpPr>
        <p:spPr bwMode="auto">
          <a:xfrm>
            <a:off x="6286512" y="4429125"/>
            <a:ext cx="5715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Chacao</a:t>
            </a:r>
          </a:p>
        </p:txBody>
      </p:sp>
      <p:grpSp>
        <p:nvGrpSpPr>
          <p:cNvPr id="5" name="Group 156"/>
          <p:cNvGrpSpPr>
            <a:grpSpLocks/>
          </p:cNvGrpSpPr>
          <p:nvPr/>
        </p:nvGrpSpPr>
        <p:grpSpPr bwMode="auto">
          <a:xfrm>
            <a:off x="2185988" y="3571875"/>
            <a:ext cx="144462" cy="215900"/>
            <a:chOff x="1238" y="1934"/>
            <a:chExt cx="423" cy="724"/>
          </a:xfrm>
        </p:grpSpPr>
        <p:sp>
          <p:nvSpPr>
            <p:cNvPr id="2420" name="Freeform 102"/>
            <p:cNvSpPr>
              <a:spLocks/>
            </p:cNvSpPr>
            <p:nvPr/>
          </p:nvSpPr>
          <p:spPr bwMode="auto">
            <a:xfrm>
              <a:off x="1329" y="2206"/>
              <a:ext cx="241" cy="392"/>
            </a:xfrm>
            <a:custGeom>
              <a:avLst/>
              <a:gdLst>
                <a:gd name="T0" fmla="*/ 19 w 384"/>
                <a:gd name="T1" fmla="*/ 209 h 624"/>
                <a:gd name="T2" fmla="*/ 56 w 384"/>
                <a:gd name="T3" fmla="*/ 0 h 624"/>
                <a:gd name="T4" fmla="*/ 95 w 384"/>
                <a:gd name="T5" fmla="*/ 0 h 624"/>
                <a:gd name="T6" fmla="*/ 132 w 384"/>
                <a:gd name="T7" fmla="*/ 209 h 624"/>
                <a:gd name="T8" fmla="*/ 151 w 384"/>
                <a:gd name="T9" fmla="*/ 246 h 624"/>
                <a:gd name="T10" fmla="*/ 0 w 384"/>
                <a:gd name="T11" fmla="*/ 246 h 624"/>
                <a:gd name="T12" fmla="*/ 19 w 384"/>
                <a:gd name="T13" fmla="*/ 209 h 6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84"/>
                <a:gd name="T22" fmla="*/ 0 h 624"/>
                <a:gd name="T23" fmla="*/ 384 w 384"/>
                <a:gd name="T24" fmla="*/ 624 h 6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84" h="624">
                  <a:moveTo>
                    <a:pt x="48" y="528"/>
                  </a:moveTo>
                  <a:lnTo>
                    <a:pt x="144" y="0"/>
                  </a:lnTo>
                  <a:lnTo>
                    <a:pt x="240" y="0"/>
                  </a:lnTo>
                  <a:lnTo>
                    <a:pt x="336" y="528"/>
                  </a:lnTo>
                  <a:lnTo>
                    <a:pt x="384" y="624"/>
                  </a:lnTo>
                  <a:lnTo>
                    <a:pt x="0" y="624"/>
                  </a:lnTo>
                  <a:lnTo>
                    <a:pt x="48" y="528"/>
                  </a:lnTo>
                  <a:close/>
                </a:path>
              </a:pathLst>
            </a:custGeom>
            <a:solidFill>
              <a:schemeClr val="tx2"/>
            </a:solidFill>
            <a:ln w="6350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421" name="AutoShape 103"/>
            <p:cNvSpPr>
              <a:spLocks noChangeArrowheads="1"/>
            </p:cNvSpPr>
            <p:nvPr/>
          </p:nvSpPr>
          <p:spPr bwMode="auto">
            <a:xfrm rot="10800000" flipV="1">
              <a:off x="1389" y="2055"/>
              <a:ext cx="121" cy="90"/>
            </a:xfrm>
            <a:prstGeom prst="triangle">
              <a:avLst>
                <a:gd name="adj" fmla="val 50000"/>
              </a:avLst>
            </a:prstGeom>
            <a:solidFill>
              <a:schemeClr val="tx2"/>
            </a:solidFill>
            <a:ln w="6350">
              <a:solidFill>
                <a:schemeClr val="tx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22" name="AutoShape 104"/>
            <p:cNvSpPr>
              <a:spLocks noChangeArrowheads="1"/>
            </p:cNvSpPr>
            <p:nvPr/>
          </p:nvSpPr>
          <p:spPr bwMode="auto">
            <a:xfrm rot="-5400000">
              <a:off x="1389" y="2386"/>
              <a:ext cx="121" cy="423"/>
            </a:xfrm>
            <a:prstGeom prst="flowChartDelay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23" name="Freeform 105"/>
            <p:cNvSpPr>
              <a:spLocks/>
            </p:cNvSpPr>
            <p:nvPr/>
          </p:nvSpPr>
          <p:spPr bwMode="auto">
            <a:xfrm>
              <a:off x="1397" y="2206"/>
              <a:ext cx="105" cy="124"/>
            </a:xfrm>
            <a:custGeom>
              <a:avLst/>
              <a:gdLst>
                <a:gd name="T0" fmla="*/ 0 w 168"/>
                <a:gd name="T1" fmla="*/ 78 h 198"/>
                <a:gd name="T2" fmla="*/ 14 w 168"/>
                <a:gd name="T3" fmla="*/ 0 h 198"/>
                <a:gd name="T4" fmla="*/ 52 w 168"/>
                <a:gd name="T5" fmla="*/ 0 h 198"/>
                <a:gd name="T6" fmla="*/ 66 w 168"/>
                <a:gd name="T7" fmla="*/ 78 h 198"/>
                <a:gd name="T8" fmla="*/ 0 w 168"/>
                <a:gd name="T9" fmla="*/ 78 h 1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8"/>
                <a:gd name="T16" fmla="*/ 0 h 198"/>
                <a:gd name="T17" fmla="*/ 168 w 168"/>
                <a:gd name="T18" fmla="*/ 198 h 19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8" h="198">
                  <a:moveTo>
                    <a:pt x="0" y="198"/>
                  </a:moveTo>
                  <a:lnTo>
                    <a:pt x="36" y="0"/>
                  </a:lnTo>
                  <a:lnTo>
                    <a:pt x="132" y="0"/>
                  </a:lnTo>
                  <a:lnTo>
                    <a:pt x="168" y="198"/>
                  </a:lnTo>
                  <a:lnTo>
                    <a:pt x="0" y="198"/>
                  </a:lnTo>
                  <a:close/>
                </a:path>
              </a:pathLst>
            </a:custGeom>
            <a:solidFill>
              <a:srgbClr val="FFFF66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424" name="AutoShape 125"/>
            <p:cNvSpPr>
              <a:spLocks noChangeArrowheads="1"/>
            </p:cNvSpPr>
            <p:nvPr/>
          </p:nvSpPr>
          <p:spPr bwMode="auto">
            <a:xfrm rot="10800000">
              <a:off x="1389" y="1934"/>
              <a:ext cx="121" cy="91"/>
            </a:xfrm>
            <a:prstGeom prst="triangle">
              <a:avLst>
                <a:gd name="adj" fmla="val 50000"/>
              </a:avLst>
            </a:prstGeom>
            <a:solidFill>
              <a:schemeClr val="tx2"/>
            </a:solidFill>
            <a:ln w="6350">
              <a:solidFill>
                <a:schemeClr val="tx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6" name="Group 88"/>
          <p:cNvGrpSpPr>
            <a:grpSpLocks/>
          </p:cNvGrpSpPr>
          <p:nvPr/>
        </p:nvGrpSpPr>
        <p:grpSpPr bwMode="auto">
          <a:xfrm>
            <a:off x="2043113" y="2519363"/>
            <a:ext cx="107950" cy="252412"/>
            <a:chOff x="2010" y="2160"/>
            <a:chExt cx="528" cy="1488"/>
          </a:xfrm>
        </p:grpSpPr>
        <p:sp>
          <p:nvSpPr>
            <p:cNvPr id="2402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3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4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5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6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7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8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9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0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1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2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3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4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5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6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417" name="AutoShape 104"/>
            <p:cNvSpPr>
              <a:spLocks noChangeArrowheads="1"/>
            </p:cNvSpPr>
            <p:nvPr/>
          </p:nvSpPr>
          <p:spPr bwMode="auto">
            <a:xfrm rot="-5400000">
              <a:off x="2178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8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9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7" name="Group 88"/>
          <p:cNvGrpSpPr>
            <a:grpSpLocks/>
          </p:cNvGrpSpPr>
          <p:nvPr/>
        </p:nvGrpSpPr>
        <p:grpSpPr bwMode="auto">
          <a:xfrm>
            <a:off x="4579938" y="2840038"/>
            <a:ext cx="107950" cy="252412"/>
            <a:chOff x="2010" y="2160"/>
            <a:chExt cx="528" cy="1488"/>
          </a:xfrm>
        </p:grpSpPr>
        <p:sp>
          <p:nvSpPr>
            <p:cNvPr id="2384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5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6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7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8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9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0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1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2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3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4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5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6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7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8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399" name="AutoShape 104"/>
            <p:cNvSpPr>
              <a:spLocks noChangeArrowheads="1"/>
            </p:cNvSpPr>
            <p:nvPr/>
          </p:nvSpPr>
          <p:spPr bwMode="auto">
            <a:xfrm rot="-5400000">
              <a:off x="2178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0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1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8" name="Group 88"/>
          <p:cNvGrpSpPr>
            <a:grpSpLocks/>
          </p:cNvGrpSpPr>
          <p:nvPr/>
        </p:nvGrpSpPr>
        <p:grpSpPr bwMode="auto">
          <a:xfrm>
            <a:off x="6278563" y="3754438"/>
            <a:ext cx="107950" cy="252412"/>
            <a:chOff x="2010" y="2160"/>
            <a:chExt cx="528" cy="1488"/>
          </a:xfrm>
        </p:grpSpPr>
        <p:sp>
          <p:nvSpPr>
            <p:cNvPr id="2366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7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8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9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0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1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2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3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4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5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6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7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8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9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0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381" name="AutoShape 104"/>
            <p:cNvSpPr>
              <a:spLocks noChangeArrowheads="1"/>
            </p:cNvSpPr>
            <p:nvPr/>
          </p:nvSpPr>
          <p:spPr bwMode="auto">
            <a:xfrm rot="-5400000">
              <a:off x="2178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2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3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9" name="Group 88"/>
          <p:cNvGrpSpPr>
            <a:grpSpLocks/>
          </p:cNvGrpSpPr>
          <p:nvPr/>
        </p:nvGrpSpPr>
        <p:grpSpPr bwMode="auto">
          <a:xfrm>
            <a:off x="6926263" y="3490913"/>
            <a:ext cx="107950" cy="252412"/>
            <a:chOff x="2010" y="2160"/>
            <a:chExt cx="528" cy="1488"/>
          </a:xfrm>
        </p:grpSpPr>
        <p:sp>
          <p:nvSpPr>
            <p:cNvPr id="2348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9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0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1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2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3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4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5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6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7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8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9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0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1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2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363" name="AutoShape 104"/>
            <p:cNvSpPr>
              <a:spLocks noChangeArrowheads="1"/>
            </p:cNvSpPr>
            <p:nvPr/>
          </p:nvSpPr>
          <p:spPr bwMode="auto">
            <a:xfrm rot="-5400000">
              <a:off x="2178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4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5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0" name="Group 88"/>
          <p:cNvGrpSpPr>
            <a:grpSpLocks/>
          </p:cNvGrpSpPr>
          <p:nvPr/>
        </p:nvGrpSpPr>
        <p:grpSpPr bwMode="auto">
          <a:xfrm>
            <a:off x="7285038" y="4305300"/>
            <a:ext cx="107950" cy="252413"/>
            <a:chOff x="2052" y="2160"/>
            <a:chExt cx="528" cy="1488"/>
          </a:xfrm>
        </p:grpSpPr>
        <p:sp>
          <p:nvSpPr>
            <p:cNvPr id="2330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1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2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3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4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5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6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7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8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9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0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1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2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3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4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345" name="AutoShape 104"/>
            <p:cNvSpPr>
              <a:spLocks noChangeArrowheads="1"/>
            </p:cNvSpPr>
            <p:nvPr/>
          </p:nvSpPr>
          <p:spPr bwMode="auto">
            <a:xfrm rot="-54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6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7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1" name="Group 208"/>
          <p:cNvGrpSpPr>
            <a:grpSpLocks/>
          </p:cNvGrpSpPr>
          <p:nvPr/>
        </p:nvGrpSpPr>
        <p:grpSpPr bwMode="auto">
          <a:xfrm flipH="1">
            <a:off x="1135063" y="3100388"/>
            <a:ext cx="142875" cy="468312"/>
            <a:chOff x="480" y="912"/>
            <a:chExt cx="576" cy="2208"/>
          </a:xfrm>
        </p:grpSpPr>
        <p:sp>
          <p:nvSpPr>
            <p:cNvPr id="2319" name="AutoShape 209"/>
            <p:cNvSpPr>
              <a:spLocks noChangeArrowheads="1"/>
            </p:cNvSpPr>
            <p:nvPr/>
          </p:nvSpPr>
          <p:spPr bwMode="auto">
            <a:xfrm flipV="1">
              <a:off x="528" y="2736"/>
              <a:ext cx="480" cy="33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700 w 21600"/>
                <a:gd name="T13" fmla="*/ 2700 h 21600"/>
                <a:gd name="T14" fmla="*/ 18900 w 21600"/>
                <a:gd name="T15" fmla="*/ 189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844" y="21600"/>
                  </a:lnTo>
                  <a:lnTo>
                    <a:pt x="19756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320" name="AutoShape 210"/>
            <p:cNvSpPr>
              <a:spLocks noChangeArrowheads="1"/>
            </p:cNvSpPr>
            <p:nvPr/>
          </p:nvSpPr>
          <p:spPr bwMode="auto">
            <a:xfrm flipV="1">
              <a:off x="576" y="2400"/>
              <a:ext cx="384" cy="33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700 w 21600"/>
                <a:gd name="T13" fmla="*/ 2700 h 21600"/>
                <a:gd name="T14" fmla="*/ 18900 w 21600"/>
                <a:gd name="T15" fmla="*/ 189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844" y="21600"/>
                  </a:lnTo>
                  <a:lnTo>
                    <a:pt x="19756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321" name="Freeform 211"/>
            <p:cNvSpPr>
              <a:spLocks/>
            </p:cNvSpPr>
            <p:nvPr/>
          </p:nvSpPr>
          <p:spPr bwMode="auto">
            <a:xfrm>
              <a:off x="528" y="1296"/>
              <a:ext cx="480" cy="1776"/>
            </a:xfrm>
            <a:custGeom>
              <a:avLst/>
              <a:gdLst>
                <a:gd name="T0" fmla="*/ 0 w 480"/>
                <a:gd name="T1" fmla="*/ 1776 h 1776"/>
                <a:gd name="T2" fmla="*/ 144 w 480"/>
                <a:gd name="T3" fmla="*/ 0 h 1776"/>
                <a:gd name="T4" fmla="*/ 336 w 480"/>
                <a:gd name="T5" fmla="*/ 0 h 1776"/>
                <a:gd name="T6" fmla="*/ 480 w 480"/>
                <a:gd name="T7" fmla="*/ 1776 h 1776"/>
                <a:gd name="T8" fmla="*/ 0 w 480"/>
                <a:gd name="T9" fmla="*/ 1776 h 177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80"/>
                <a:gd name="T16" fmla="*/ 0 h 1776"/>
                <a:gd name="T17" fmla="*/ 480 w 480"/>
                <a:gd name="T18" fmla="*/ 1776 h 177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80" h="1776">
                  <a:moveTo>
                    <a:pt x="0" y="1776"/>
                  </a:moveTo>
                  <a:lnTo>
                    <a:pt x="144" y="0"/>
                  </a:lnTo>
                  <a:lnTo>
                    <a:pt x="336" y="0"/>
                  </a:lnTo>
                  <a:lnTo>
                    <a:pt x="480" y="1776"/>
                  </a:lnTo>
                  <a:lnTo>
                    <a:pt x="0" y="177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322" name="Freeform 212"/>
            <p:cNvSpPr>
              <a:spLocks/>
            </p:cNvSpPr>
            <p:nvPr/>
          </p:nvSpPr>
          <p:spPr bwMode="auto">
            <a:xfrm>
              <a:off x="560" y="2400"/>
              <a:ext cx="416" cy="344"/>
            </a:xfrm>
            <a:custGeom>
              <a:avLst/>
              <a:gdLst>
                <a:gd name="T0" fmla="*/ 16 w 416"/>
                <a:gd name="T1" fmla="*/ 0 h 344"/>
                <a:gd name="T2" fmla="*/ 400 w 416"/>
                <a:gd name="T3" fmla="*/ 0 h 344"/>
                <a:gd name="T4" fmla="*/ 416 w 416"/>
                <a:gd name="T5" fmla="*/ 344 h 344"/>
                <a:gd name="T6" fmla="*/ 0 w 416"/>
                <a:gd name="T7" fmla="*/ 344 h 344"/>
                <a:gd name="T8" fmla="*/ 16 w 416"/>
                <a:gd name="T9" fmla="*/ 0 h 3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6"/>
                <a:gd name="T16" fmla="*/ 0 h 344"/>
                <a:gd name="T17" fmla="*/ 416 w 416"/>
                <a:gd name="T18" fmla="*/ 344 h 3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6" h="344">
                  <a:moveTo>
                    <a:pt x="16" y="0"/>
                  </a:moveTo>
                  <a:lnTo>
                    <a:pt x="400" y="0"/>
                  </a:lnTo>
                  <a:lnTo>
                    <a:pt x="416" y="344"/>
                  </a:lnTo>
                  <a:lnTo>
                    <a:pt x="0" y="34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F00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323" name="Freeform 213"/>
            <p:cNvSpPr>
              <a:spLocks/>
            </p:cNvSpPr>
            <p:nvPr/>
          </p:nvSpPr>
          <p:spPr bwMode="auto">
            <a:xfrm>
              <a:off x="616" y="1672"/>
              <a:ext cx="304" cy="344"/>
            </a:xfrm>
            <a:custGeom>
              <a:avLst/>
              <a:gdLst>
                <a:gd name="T0" fmla="*/ 24 w 304"/>
                <a:gd name="T1" fmla="*/ 0 h 344"/>
                <a:gd name="T2" fmla="*/ 280 w 304"/>
                <a:gd name="T3" fmla="*/ 0 h 344"/>
                <a:gd name="T4" fmla="*/ 304 w 304"/>
                <a:gd name="T5" fmla="*/ 344 h 344"/>
                <a:gd name="T6" fmla="*/ 0 w 304"/>
                <a:gd name="T7" fmla="*/ 344 h 344"/>
                <a:gd name="T8" fmla="*/ 24 w 304"/>
                <a:gd name="T9" fmla="*/ 0 h 3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4"/>
                <a:gd name="T16" fmla="*/ 0 h 344"/>
                <a:gd name="T17" fmla="*/ 304 w 304"/>
                <a:gd name="T18" fmla="*/ 344 h 3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4" h="344">
                  <a:moveTo>
                    <a:pt x="24" y="0"/>
                  </a:moveTo>
                  <a:lnTo>
                    <a:pt x="280" y="0"/>
                  </a:lnTo>
                  <a:lnTo>
                    <a:pt x="304" y="344"/>
                  </a:lnTo>
                  <a:lnTo>
                    <a:pt x="0" y="344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00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324" name="Freeform 214"/>
            <p:cNvSpPr>
              <a:spLocks/>
            </p:cNvSpPr>
            <p:nvPr/>
          </p:nvSpPr>
          <p:spPr bwMode="auto">
            <a:xfrm>
              <a:off x="624" y="1104"/>
              <a:ext cx="288" cy="192"/>
            </a:xfrm>
            <a:custGeom>
              <a:avLst/>
              <a:gdLst>
                <a:gd name="T0" fmla="*/ 0 w 288"/>
                <a:gd name="T1" fmla="*/ 0 h 192"/>
                <a:gd name="T2" fmla="*/ 288 w 288"/>
                <a:gd name="T3" fmla="*/ 0 h 192"/>
                <a:gd name="T4" fmla="*/ 288 w 288"/>
                <a:gd name="T5" fmla="*/ 48 h 192"/>
                <a:gd name="T6" fmla="*/ 240 w 288"/>
                <a:gd name="T7" fmla="*/ 192 h 192"/>
                <a:gd name="T8" fmla="*/ 48 w 288"/>
                <a:gd name="T9" fmla="*/ 192 h 192"/>
                <a:gd name="T10" fmla="*/ 0 w 288"/>
                <a:gd name="T11" fmla="*/ 48 h 192"/>
                <a:gd name="T12" fmla="*/ 0 w 288"/>
                <a:gd name="T13" fmla="*/ 0 h 19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88"/>
                <a:gd name="T22" fmla="*/ 0 h 192"/>
                <a:gd name="T23" fmla="*/ 288 w 288"/>
                <a:gd name="T24" fmla="*/ 192 h 19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88" h="192">
                  <a:moveTo>
                    <a:pt x="0" y="0"/>
                  </a:moveTo>
                  <a:lnTo>
                    <a:pt x="288" y="0"/>
                  </a:lnTo>
                  <a:lnTo>
                    <a:pt x="288" y="48"/>
                  </a:lnTo>
                  <a:lnTo>
                    <a:pt x="240" y="192"/>
                  </a:lnTo>
                  <a:lnTo>
                    <a:pt x="48" y="192"/>
                  </a:lnTo>
                  <a:lnTo>
                    <a:pt x="0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325" name="Rectangle 215"/>
            <p:cNvSpPr>
              <a:spLocks noChangeArrowheads="1"/>
            </p:cNvSpPr>
            <p:nvPr/>
          </p:nvSpPr>
          <p:spPr bwMode="auto">
            <a:xfrm>
              <a:off x="672" y="1056"/>
              <a:ext cx="192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26" name="Rectangle 216"/>
            <p:cNvSpPr>
              <a:spLocks noChangeArrowheads="1"/>
            </p:cNvSpPr>
            <p:nvPr/>
          </p:nvSpPr>
          <p:spPr bwMode="auto">
            <a:xfrm>
              <a:off x="720" y="1056"/>
              <a:ext cx="96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27" name="Rectangle 217"/>
            <p:cNvSpPr>
              <a:spLocks noChangeArrowheads="1"/>
            </p:cNvSpPr>
            <p:nvPr/>
          </p:nvSpPr>
          <p:spPr bwMode="auto">
            <a:xfrm>
              <a:off x="720" y="960"/>
              <a:ext cx="96" cy="96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28" name="AutoShape 218"/>
            <p:cNvSpPr>
              <a:spLocks noChangeArrowheads="1"/>
            </p:cNvSpPr>
            <p:nvPr/>
          </p:nvSpPr>
          <p:spPr bwMode="auto">
            <a:xfrm rot="-5400000">
              <a:off x="744" y="888"/>
              <a:ext cx="48" cy="96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29" name="Rectangle 219"/>
            <p:cNvSpPr>
              <a:spLocks noChangeArrowheads="1"/>
            </p:cNvSpPr>
            <p:nvPr/>
          </p:nvSpPr>
          <p:spPr bwMode="auto">
            <a:xfrm>
              <a:off x="480" y="3072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2" name="Group 44"/>
          <p:cNvGrpSpPr>
            <a:grpSpLocks/>
          </p:cNvGrpSpPr>
          <p:nvPr/>
        </p:nvGrpSpPr>
        <p:grpSpPr bwMode="auto">
          <a:xfrm>
            <a:off x="7215188" y="3643313"/>
            <a:ext cx="107950" cy="252412"/>
            <a:chOff x="144" y="816"/>
            <a:chExt cx="528" cy="1488"/>
          </a:xfrm>
        </p:grpSpPr>
        <p:sp>
          <p:nvSpPr>
            <p:cNvPr id="2301" name="Rectangle 45"/>
            <p:cNvSpPr>
              <a:spLocks noChangeArrowheads="1"/>
            </p:cNvSpPr>
            <p:nvPr/>
          </p:nvSpPr>
          <p:spPr bwMode="auto">
            <a:xfrm>
              <a:off x="240" y="864"/>
              <a:ext cx="336" cy="1392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2" name="Rectangle 46"/>
            <p:cNvSpPr>
              <a:spLocks noChangeArrowheads="1"/>
            </p:cNvSpPr>
            <p:nvPr/>
          </p:nvSpPr>
          <p:spPr bwMode="auto">
            <a:xfrm>
              <a:off x="240" y="100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3" name="Rectangle 47"/>
            <p:cNvSpPr>
              <a:spLocks noChangeArrowheads="1"/>
            </p:cNvSpPr>
            <p:nvPr/>
          </p:nvSpPr>
          <p:spPr bwMode="auto">
            <a:xfrm>
              <a:off x="240" y="1152"/>
              <a:ext cx="48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4" name="Rectangle 48"/>
            <p:cNvSpPr>
              <a:spLocks noChangeArrowheads="1"/>
            </p:cNvSpPr>
            <p:nvPr/>
          </p:nvSpPr>
          <p:spPr bwMode="auto">
            <a:xfrm>
              <a:off x="288" y="115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5" name="Rectangle 49"/>
            <p:cNvSpPr>
              <a:spLocks noChangeArrowheads="1"/>
            </p:cNvSpPr>
            <p:nvPr/>
          </p:nvSpPr>
          <p:spPr bwMode="auto">
            <a:xfrm>
              <a:off x="240" y="1296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6" name="Rectangle 50"/>
            <p:cNvSpPr>
              <a:spLocks noChangeArrowheads="1"/>
            </p:cNvSpPr>
            <p:nvPr/>
          </p:nvSpPr>
          <p:spPr bwMode="auto">
            <a:xfrm>
              <a:off x="240" y="1584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7" name="Rectangle 51"/>
            <p:cNvSpPr>
              <a:spLocks noChangeArrowheads="1"/>
            </p:cNvSpPr>
            <p:nvPr/>
          </p:nvSpPr>
          <p:spPr bwMode="auto">
            <a:xfrm>
              <a:off x="240" y="187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8" name="Rectangle 52"/>
            <p:cNvSpPr>
              <a:spLocks noChangeArrowheads="1"/>
            </p:cNvSpPr>
            <p:nvPr/>
          </p:nvSpPr>
          <p:spPr bwMode="auto">
            <a:xfrm>
              <a:off x="336" y="1440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9" name="Rectangle 53"/>
            <p:cNvSpPr>
              <a:spLocks noChangeArrowheads="1"/>
            </p:cNvSpPr>
            <p:nvPr/>
          </p:nvSpPr>
          <p:spPr bwMode="auto">
            <a:xfrm>
              <a:off x="336" y="172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0" name="Rectangle 54"/>
            <p:cNvSpPr>
              <a:spLocks noChangeArrowheads="1"/>
            </p:cNvSpPr>
            <p:nvPr/>
          </p:nvSpPr>
          <p:spPr bwMode="auto">
            <a:xfrm>
              <a:off x="336" y="2016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1" name="Rectangle 55"/>
            <p:cNvSpPr>
              <a:spLocks noChangeArrowheads="1"/>
            </p:cNvSpPr>
            <p:nvPr/>
          </p:nvSpPr>
          <p:spPr bwMode="auto">
            <a:xfrm>
              <a:off x="336" y="864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2" name="Rectangle 56"/>
            <p:cNvSpPr>
              <a:spLocks noChangeArrowheads="1"/>
            </p:cNvSpPr>
            <p:nvPr/>
          </p:nvSpPr>
          <p:spPr bwMode="auto">
            <a:xfrm>
              <a:off x="480" y="1008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3" name="Rectangle 57"/>
            <p:cNvSpPr>
              <a:spLocks noChangeArrowheads="1"/>
            </p:cNvSpPr>
            <p:nvPr/>
          </p:nvSpPr>
          <p:spPr bwMode="auto">
            <a:xfrm>
              <a:off x="480" y="1296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4" name="Rectangle 58"/>
            <p:cNvSpPr>
              <a:spLocks noChangeArrowheads="1"/>
            </p:cNvSpPr>
            <p:nvPr/>
          </p:nvSpPr>
          <p:spPr bwMode="auto">
            <a:xfrm>
              <a:off x="480" y="1584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5" name="Rectangle 59"/>
            <p:cNvSpPr>
              <a:spLocks noChangeArrowheads="1"/>
            </p:cNvSpPr>
            <p:nvPr/>
          </p:nvSpPr>
          <p:spPr bwMode="auto">
            <a:xfrm>
              <a:off x="480" y="1872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316" name="AutoShape 60"/>
            <p:cNvSpPr>
              <a:spLocks noChangeArrowheads="1"/>
            </p:cNvSpPr>
            <p:nvPr/>
          </p:nvSpPr>
          <p:spPr bwMode="auto">
            <a:xfrm rot="-5400000">
              <a:off x="312" y="1944"/>
              <a:ext cx="192" cy="528"/>
            </a:xfrm>
            <a:prstGeom prst="flowChartDelay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7" name="Rectangle 61"/>
            <p:cNvSpPr>
              <a:spLocks noChangeArrowheads="1"/>
            </p:cNvSpPr>
            <p:nvPr/>
          </p:nvSpPr>
          <p:spPr bwMode="auto">
            <a:xfrm>
              <a:off x="288" y="816"/>
              <a:ext cx="240" cy="48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8" name="Rectangle 62"/>
            <p:cNvSpPr>
              <a:spLocks noChangeArrowheads="1"/>
            </p:cNvSpPr>
            <p:nvPr/>
          </p:nvSpPr>
          <p:spPr bwMode="auto">
            <a:xfrm>
              <a:off x="240" y="1440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3" name="Group 88"/>
          <p:cNvGrpSpPr>
            <a:grpSpLocks/>
          </p:cNvGrpSpPr>
          <p:nvPr/>
        </p:nvGrpSpPr>
        <p:grpSpPr bwMode="auto">
          <a:xfrm>
            <a:off x="2160588" y="4832350"/>
            <a:ext cx="107950" cy="250825"/>
            <a:chOff x="2010" y="2160"/>
            <a:chExt cx="528" cy="1488"/>
          </a:xfrm>
        </p:grpSpPr>
        <p:sp>
          <p:nvSpPr>
            <p:cNvPr id="2283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4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5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6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7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8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9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0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1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2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3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4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5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6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7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298" name="AutoShape 104"/>
            <p:cNvSpPr>
              <a:spLocks noChangeArrowheads="1"/>
            </p:cNvSpPr>
            <p:nvPr/>
          </p:nvSpPr>
          <p:spPr bwMode="auto">
            <a:xfrm rot="-5400000">
              <a:off x="2178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9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0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4" name="Group 20"/>
          <p:cNvGrpSpPr>
            <a:grpSpLocks/>
          </p:cNvGrpSpPr>
          <p:nvPr/>
        </p:nvGrpSpPr>
        <p:grpSpPr bwMode="auto">
          <a:xfrm>
            <a:off x="1408113" y="4186238"/>
            <a:ext cx="107950" cy="252412"/>
            <a:chOff x="3072" y="768"/>
            <a:chExt cx="528" cy="1488"/>
          </a:xfrm>
        </p:grpSpPr>
        <p:sp>
          <p:nvSpPr>
            <p:cNvPr id="2265" name="Rectangle 21"/>
            <p:cNvSpPr>
              <a:spLocks noChangeArrowheads="1"/>
            </p:cNvSpPr>
            <p:nvPr/>
          </p:nvSpPr>
          <p:spPr bwMode="auto">
            <a:xfrm>
              <a:off x="3168" y="816"/>
              <a:ext cx="336" cy="1392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6" name="Rectangle 22"/>
            <p:cNvSpPr>
              <a:spLocks noChangeArrowheads="1"/>
            </p:cNvSpPr>
            <p:nvPr/>
          </p:nvSpPr>
          <p:spPr bwMode="auto">
            <a:xfrm>
              <a:off x="3168" y="96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7" name="Rectangle 23"/>
            <p:cNvSpPr>
              <a:spLocks noChangeArrowheads="1"/>
            </p:cNvSpPr>
            <p:nvPr/>
          </p:nvSpPr>
          <p:spPr bwMode="auto">
            <a:xfrm>
              <a:off x="3168" y="1104"/>
              <a:ext cx="48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8" name="Rectangle 24"/>
            <p:cNvSpPr>
              <a:spLocks noChangeArrowheads="1"/>
            </p:cNvSpPr>
            <p:nvPr/>
          </p:nvSpPr>
          <p:spPr bwMode="auto">
            <a:xfrm>
              <a:off x="3216" y="110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9" name="Rectangle 25"/>
            <p:cNvSpPr>
              <a:spLocks noChangeArrowheads="1"/>
            </p:cNvSpPr>
            <p:nvPr/>
          </p:nvSpPr>
          <p:spPr bwMode="auto">
            <a:xfrm>
              <a:off x="3168" y="124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0" name="Rectangle 26"/>
            <p:cNvSpPr>
              <a:spLocks noChangeArrowheads="1"/>
            </p:cNvSpPr>
            <p:nvPr/>
          </p:nvSpPr>
          <p:spPr bwMode="auto">
            <a:xfrm>
              <a:off x="3168" y="1536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1" name="Rectangle 27"/>
            <p:cNvSpPr>
              <a:spLocks noChangeArrowheads="1"/>
            </p:cNvSpPr>
            <p:nvPr/>
          </p:nvSpPr>
          <p:spPr bwMode="auto">
            <a:xfrm>
              <a:off x="3168" y="182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2" name="Rectangle 28"/>
            <p:cNvSpPr>
              <a:spLocks noChangeArrowheads="1"/>
            </p:cNvSpPr>
            <p:nvPr/>
          </p:nvSpPr>
          <p:spPr bwMode="auto">
            <a:xfrm>
              <a:off x="3264" y="1392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3" name="Rectangle 29"/>
            <p:cNvSpPr>
              <a:spLocks noChangeArrowheads="1"/>
            </p:cNvSpPr>
            <p:nvPr/>
          </p:nvSpPr>
          <p:spPr bwMode="auto">
            <a:xfrm>
              <a:off x="3264" y="168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4" name="Rectangle 30"/>
            <p:cNvSpPr>
              <a:spLocks noChangeArrowheads="1"/>
            </p:cNvSpPr>
            <p:nvPr/>
          </p:nvSpPr>
          <p:spPr bwMode="auto">
            <a:xfrm>
              <a:off x="3264" y="196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5" name="Rectangle 31"/>
            <p:cNvSpPr>
              <a:spLocks noChangeArrowheads="1"/>
            </p:cNvSpPr>
            <p:nvPr/>
          </p:nvSpPr>
          <p:spPr bwMode="auto">
            <a:xfrm>
              <a:off x="3264" y="816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6" name="Rectangle 32"/>
            <p:cNvSpPr>
              <a:spLocks noChangeArrowheads="1"/>
            </p:cNvSpPr>
            <p:nvPr/>
          </p:nvSpPr>
          <p:spPr bwMode="auto">
            <a:xfrm>
              <a:off x="3408" y="96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7" name="Rectangle 33"/>
            <p:cNvSpPr>
              <a:spLocks noChangeArrowheads="1"/>
            </p:cNvSpPr>
            <p:nvPr/>
          </p:nvSpPr>
          <p:spPr bwMode="auto">
            <a:xfrm>
              <a:off x="3408" y="124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8" name="Rectangle 34"/>
            <p:cNvSpPr>
              <a:spLocks noChangeArrowheads="1"/>
            </p:cNvSpPr>
            <p:nvPr/>
          </p:nvSpPr>
          <p:spPr bwMode="auto">
            <a:xfrm>
              <a:off x="3408" y="1536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9" name="Rectangle 35"/>
            <p:cNvSpPr>
              <a:spLocks noChangeArrowheads="1"/>
            </p:cNvSpPr>
            <p:nvPr/>
          </p:nvSpPr>
          <p:spPr bwMode="auto">
            <a:xfrm>
              <a:off x="3408" y="182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280" name="AutoShape 36"/>
            <p:cNvSpPr>
              <a:spLocks noChangeArrowheads="1"/>
            </p:cNvSpPr>
            <p:nvPr/>
          </p:nvSpPr>
          <p:spPr bwMode="auto">
            <a:xfrm rot="-5400000">
              <a:off x="3240" y="1896"/>
              <a:ext cx="192" cy="528"/>
            </a:xfrm>
            <a:prstGeom prst="flowChartDelay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1" name="Rectangle 37"/>
            <p:cNvSpPr>
              <a:spLocks noChangeArrowheads="1"/>
            </p:cNvSpPr>
            <p:nvPr/>
          </p:nvSpPr>
          <p:spPr bwMode="auto">
            <a:xfrm>
              <a:off x="3216" y="768"/>
              <a:ext cx="240" cy="48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2" name="Rectangle 38"/>
            <p:cNvSpPr>
              <a:spLocks noChangeArrowheads="1"/>
            </p:cNvSpPr>
            <p:nvPr/>
          </p:nvSpPr>
          <p:spPr bwMode="auto">
            <a:xfrm>
              <a:off x="3168" y="1392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5" name="Group 88"/>
          <p:cNvGrpSpPr>
            <a:grpSpLocks/>
          </p:cNvGrpSpPr>
          <p:nvPr/>
        </p:nvGrpSpPr>
        <p:grpSpPr bwMode="auto">
          <a:xfrm>
            <a:off x="2268538" y="2563813"/>
            <a:ext cx="107950" cy="250825"/>
            <a:chOff x="2010" y="2160"/>
            <a:chExt cx="528" cy="1488"/>
          </a:xfrm>
        </p:grpSpPr>
        <p:sp>
          <p:nvSpPr>
            <p:cNvPr id="2247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48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49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0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1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2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3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4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5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6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7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8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9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0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1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262" name="AutoShape 104"/>
            <p:cNvSpPr>
              <a:spLocks noChangeArrowheads="1"/>
            </p:cNvSpPr>
            <p:nvPr/>
          </p:nvSpPr>
          <p:spPr bwMode="auto">
            <a:xfrm rot="-5400000">
              <a:off x="2178" y="3288"/>
              <a:ext cx="192" cy="528"/>
            </a:xfrm>
            <a:prstGeom prst="flowChartDelay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3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4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6" name="Group 75"/>
          <p:cNvGrpSpPr>
            <a:grpSpLocks/>
          </p:cNvGrpSpPr>
          <p:nvPr/>
        </p:nvGrpSpPr>
        <p:grpSpPr bwMode="auto">
          <a:xfrm>
            <a:off x="6524625" y="3535363"/>
            <a:ext cx="71438" cy="252412"/>
            <a:chOff x="4560" y="912"/>
            <a:chExt cx="192" cy="1344"/>
          </a:xfrm>
        </p:grpSpPr>
        <p:sp>
          <p:nvSpPr>
            <p:cNvPr id="2244" name="Rectangle 76"/>
            <p:cNvSpPr>
              <a:spLocks noChangeArrowheads="1"/>
            </p:cNvSpPr>
            <p:nvPr/>
          </p:nvSpPr>
          <p:spPr bwMode="auto">
            <a:xfrm>
              <a:off x="4560" y="1200"/>
              <a:ext cx="192" cy="1056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45" name="AutoShape 77"/>
            <p:cNvSpPr>
              <a:spLocks noChangeArrowheads="1"/>
            </p:cNvSpPr>
            <p:nvPr/>
          </p:nvSpPr>
          <p:spPr bwMode="auto">
            <a:xfrm>
              <a:off x="4560" y="912"/>
              <a:ext cx="192" cy="192"/>
            </a:xfrm>
            <a:prstGeom prst="triangle">
              <a:avLst>
                <a:gd name="adj" fmla="val 50000"/>
              </a:avLst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46" name="Rectangle 78"/>
            <p:cNvSpPr>
              <a:spLocks noChangeArrowheads="1"/>
            </p:cNvSpPr>
            <p:nvPr/>
          </p:nvSpPr>
          <p:spPr bwMode="auto">
            <a:xfrm>
              <a:off x="4560" y="1488"/>
              <a:ext cx="192" cy="288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7" name="426 Grupo"/>
          <p:cNvGrpSpPr>
            <a:grpSpLocks/>
          </p:cNvGrpSpPr>
          <p:nvPr/>
        </p:nvGrpSpPr>
        <p:grpSpPr bwMode="auto">
          <a:xfrm>
            <a:off x="3571875" y="2768600"/>
            <a:ext cx="71438" cy="242888"/>
            <a:chOff x="2311890" y="5223666"/>
            <a:chExt cx="241608" cy="1918051"/>
          </a:xfrm>
        </p:grpSpPr>
        <p:sp>
          <p:nvSpPr>
            <p:cNvPr id="428" name="427 Rectángulo"/>
            <p:cNvSpPr/>
            <p:nvPr/>
          </p:nvSpPr>
          <p:spPr>
            <a:xfrm>
              <a:off x="2370951" y="5712584"/>
              <a:ext cx="118119" cy="1429133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/>
            </a:p>
          </p:txBody>
        </p:sp>
        <p:sp>
          <p:nvSpPr>
            <p:cNvPr id="429" name="428 Rectángulo"/>
            <p:cNvSpPr/>
            <p:nvPr/>
          </p:nvSpPr>
          <p:spPr>
            <a:xfrm>
              <a:off x="2311890" y="5223666"/>
              <a:ext cx="241608" cy="564135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/>
            </a:p>
          </p:txBody>
        </p:sp>
      </p:grpSp>
      <p:sp>
        <p:nvSpPr>
          <p:cNvPr id="599" name="Text Box 331"/>
          <p:cNvSpPr txBox="1">
            <a:spLocks noChangeArrowheads="1"/>
          </p:cNvSpPr>
          <p:nvPr/>
        </p:nvSpPr>
        <p:spPr bwMode="auto">
          <a:xfrm>
            <a:off x="1905406" y="2434624"/>
            <a:ext cx="571504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spcFirstLastPara="1">
            <a:prstTxWarp prst="textArchUp">
              <a:avLst>
                <a:gd name="adj" fmla="val 11583617"/>
              </a:avLst>
            </a:prstTxWarp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 sz="600" dirty="0">
                <a:latin typeface="Arial" charset="0"/>
                <a:cs typeface="Arial" charset="0"/>
              </a:rPr>
              <a:t>I. Doña </a:t>
            </a:r>
            <a:r>
              <a:rPr lang="es-ES" sz="600" dirty="0" err="1">
                <a:latin typeface="Arial" charset="0"/>
                <a:cs typeface="Arial" charset="0"/>
              </a:rPr>
              <a:t>Sebastiana</a:t>
            </a:r>
            <a:endParaRPr lang="es-ES" sz="600" dirty="0">
              <a:latin typeface="Arial" charset="0"/>
              <a:cs typeface="Arial" charset="0"/>
            </a:endParaRPr>
          </a:p>
        </p:txBody>
      </p:sp>
      <p:sp>
        <p:nvSpPr>
          <p:cNvPr id="2191" name="Text Box 14"/>
          <p:cNvSpPr txBox="1">
            <a:spLocks noChangeArrowheads="1"/>
          </p:cNvSpPr>
          <p:nvPr/>
        </p:nvSpPr>
        <p:spPr bwMode="auto">
          <a:xfrm rot="-3197275">
            <a:off x="7167563" y="3556000"/>
            <a:ext cx="7239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Coronel</a:t>
            </a:r>
          </a:p>
        </p:txBody>
      </p:sp>
      <p:sp>
        <p:nvSpPr>
          <p:cNvPr id="2192" name="Text Box 14"/>
          <p:cNvSpPr txBox="1">
            <a:spLocks noChangeArrowheads="1"/>
          </p:cNvSpPr>
          <p:nvPr/>
        </p:nvSpPr>
        <p:spPr bwMode="auto">
          <a:xfrm rot="-3197275">
            <a:off x="5472272" y="2864292"/>
            <a:ext cx="8636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</a:t>
            </a:r>
            <a:r>
              <a:rPr lang="es-ES_tradnl" sz="600" dirty="0" smtClean="0">
                <a:latin typeface="Arial" charset="0"/>
              </a:rPr>
              <a:t>Astilleros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2193" name="Text Box 14"/>
          <p:cNvSpPr txBox="1">
            <a:spLocks noChangeArrowheads="1"/>
          </p:cNvSpPr>
          <p:nvPr/>
        </p:nvSpPr>
        <p:spPr bwMode="auto">
          <a:xfrm rot="-3197275">
            <a:off x="6453188" y="3244850"/>
            <a:ext cx="722312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400" dirty="0">
                <a:latin typeface="Arial" charset="0"/>
              </a:rPr>
              <a:t>Pta. Barranco</a:t>
            </a:r>
          </a:p>
        </p:txBody>
      </p:sp>
      <p:graphicFrame>
        <p:nvGraphicFramePr>
          <p:cNvPr id="379" name="378 Tabla"/>
          <p:cNvGraphicFramePr>
            <a:graphicFrameLocks noGrp="1"/>
          </p:cNvGraphicFramePr>
          <p:nvPr/>
        </p:nvGraphicFramePr>
        <p:xfrm>
          <a:off x="928662" y="1714488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RV: 130°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RC: 120°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80" name="379 Tabla"/>
          <p:cNvGraphicFramePr>
            <a:graphicFrameLocks noGrp="1"/>
          </p:cNvGraphicFramePr>
          <p:nvPr/>
        </p:nvGraphicFramePr>
        <p:xfrm>
          <a:off x="3143240" y="3500438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RV: 105°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RC: 095°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81" name="380 Tabla"/>
          <p:cNvGraphicFramePr>
            <a:graphicFrameLocks noGrp="1"/>
          </p:cNvGraphicFramePr>
          <p:nvPr/>
        </p:nvGraphicFramePr>
        <p:xfrm>
          <a:off x="2357422" y="3286124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RV: 085°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RC: 075°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82" name="381 Tabla"/>
          <p:cNvGraphicFramePr>
            <a:graphicFrameLocks noGrp="1"/>
          </p:cNvGraphicFramePr>
          <p:nvPr/>
        </p:nvGraphicFramePr>
        <p:xfrm>
          <a:off x="5330384" y="2425496"/>
          <a:ext cx="598938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98938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RV: 098°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RC: 088°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83" name="382 Tabla"/>
          <p:cNvGraphicFramePr>
            <a:graphicFrameLocks noGrp="1"/>
          </p:cNvGraphicFramePr>
          <p:nvPr/>
        </p:nvGraphicFramePr>
        <p:xfrm>
          <a:off x="7500938" y="4929188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RV: 120°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RC: 110°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0" name="359 Tabla"/>
          <p:cNvGraphicFramePr>
            <a:graphicFrameLocks noGrp="1"/>
          </p:cNvGraphicFramePr>
          <p:nvPr/>
        </p:nvGraphicFramePr>
        <p:xfrm>
          <a:off x="4000496" y="22820"/>
          <a:ext cx="2732313" cy="18345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751"/>
                <a:gridCol w="1214447"/>
                <a:gridCol w="272113"/>
                <a:gridCol w="960002"/>
              </a:tblGrid>
              <a:tr h="217302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L°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REFERENCIA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L°</a:t>
                      </a:r>
                    </a:p>
                    <a:p>
                      <a:pPr algn="ctr"/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REFERENCIA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marL="0" indent="0"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A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PTA. HUECHUCUICUI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O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REDONDA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BARRANCAS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ASTILLERO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C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GUAPACHO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Q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PUGUEÑUN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D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FARO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CORONA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R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ESPOLON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YUSTE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tabLst/>
                      </a:pPr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S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ISLA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LACAO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F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AHUI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tabLst/>
                      </a:pPr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T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QUETRELQUEN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G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ISLOTE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COCHINOS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U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SAN GALLAN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H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PIHUJO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V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BARRANCO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BA. DOÑA SEBASTIANA  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W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REMOLINOS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J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BA. DOÑA SEBASTIANA  S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X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CORONEL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44422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K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CHOCOI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Y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SOLEDAD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L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CORRALES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Z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BA. PTO. CHACAO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M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PICUTA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A`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TRES CRUCES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58062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LENQUI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B`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TIQUE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</a:tbl>
          </a:graphicData>
        </a:graphic>
      </p:graphicFrame>
      <p:grpSp>
        <p:nvGrpSpPr>
          <p:cNvPr id="18" name="390 Grupo"/>
          <p:cNvGrpSpPr/>
          <p:nvPr/>
        </p:nvGrpSpPr>
        <p:grpSpPr>
          <a:xfrm>
            <a:off x="642910" y="1571612"/>
            <a:ext cx="7207922" cy="3096344"/>
            <a:chOff x="642910" y="1556792"/>
            <a:chExt cx="7207922" cy="3096344"/>
          </a:xfrm>
        </p:grpSpPr>
        <p:sp>
          <p:nvSpPr>
            <p:cNvPr id="359" name="358 CuadroTexto"/>
            <p:cNvSpPr txBox="1"/>
            <p:nvPr/>
          </p:nvSpPr>
          <p:spPr>
            <a:xfrm>
              <a:off x="1202412" y="3379896"/>
              <a:ext cx="288032" cy="288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D</a:t>
              </a:r>
              <a:endParaRPr lang="es-MX" dirty="0"/>
            </a:p>
          </p:txBody>
        </p:sp>
        <p:sp>
          <p:nvSpPr>
            <p:cNvPr id="361" name="360 CuadroTexto"/>
            <p:cNvSpPr txBox="1"/>
            <p:nvPr/>
          </p:nvSpPr>
          <p:spPr>
            <a:xfrm>
              <a:off x="1475656" y="4221088"/>
              <a:ext cx="288032" cy="288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F</a:t>
              </a:r>
              <a:endParaRPr lang="es-MX" dirty="0"/>
            </a:p>
          </p:txBody>
        </p:sp>
        <p:sp>
          <p:nvSpPr>
            <p:cNvPr id="362" name="361 CuadroTexto"/>
            <p:cNvSpPr txBox="1"/>
            <p:nvPr/>
          </p:nvSpPr>
          <p:spPr>
            <a:xfrm>
              <a:off x="2123728" y="4365104"/>
              <a:ext cx="288032" cy="288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G</a:t>
              </a:r>
              <a:endParaRPr lang="es-MX" dirty="0"/>
            </a:p>
          </p:txBody>
        </p:sp>
        <p:sp>
          <p:nvSpPr>
            <p:cNvPr id="363" name="362 CuadroTexto"/>
            <p:cNvSpPr txBox="1"/>
            <p:nvPr/>
          </p:nvSpPr>
          <p:spPr>
            <a:xfrm>
              <a:off x="3857620" y="4214818"/>
              <a:ext cx="2880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H</a:t>
              </a:r>
              <a:endParaRPr lang="es-MX" dirty="0"/>
            </a:p>
          </p:txBody>
        </p:sp>
        <p:sp>
          <p:nvSpPr>
            <p:cNvPr id="364" name="363 CuadroTexto"/>
            <p:cNvSpPr txBox="1"/>
            <p:nvPr/>
          </p:nvSpPr>
          <p:spPr>
            <a:xfrm>
              <a:off x="2339752" y="2636912"/>
              <a:ext cx="288032" cy="288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J</a:t>
              </a:r>
              <a:endParaRPr lang="es-MX" dirty="0"/>
            </a:p>
          </p:txBody>
        </p:sp>
        <p:sp>
          <p:nvSpPr>
            <p:cNvPr id="365" name="364 CuadroTexto"/>
            <p:cNvSpPr txBox="1"/>
            <p:nvPr/>
          </p:nvSpPr>
          <p:spPr>
            <a:xfrm>
              <a:off x="1835696" y="2204864"/>
              <a:ext cx="288032" cy="288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I</a:t>
              </a:r>
              <a:endParaRPr lang="es-MX" dirty="0"/>
            </a:p>
          </p:txBody>
        </p:sp>
        <p:sp>
          <p:nvSpPr>
            <p:cNvPr id="366" name="365 CuadroTexto"/>
            <p:cNvSpPr txBox="1"/>
            <p:nvPr/>
          </p:nvSpPr>
          <p:spPr>
            <a:xfrm>
              <a:off x="2339752" y="1556792"/>
              <a:ext cx="288032" cy="288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s-MX" dirty="0"/>
            </a:p>
          </p:txBody>
        </p:sp>
        <p:sp>
          <p:nvSpPr>
            <p:cNvPr id="368" name="367 CuadroTexto"/>
            <p:cNvSpPr txBox="1"/>
            <p:nvPr/>
          </p:nvSpPr>
          <p:spPr>
            <a:xfrm>
              <a:off x="642910" y="3219836"/>
              <a:ext cx="288032" cy="288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C</a:t>
              </a:r>
              <a:endParaRPr lang="es-MX" dirty="0"/>
            </a:p>
          </p:txBody>
        </p:sp>
        <p:sp>
          <p:nvSpPr>
            <p:cNvPr id="369" name="368 CuadroTexto"/>
            <p:cNvSpPr txBox="1"/>
            <p:nvPr/>
          </p:nvSpPr>
          <p:spPr>
            <a:xfrm>
              <a:off x="4173488" y="3809050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Q</a:t>
              </a:r>
              <a:endParaRPr lang="es-MX" dirty="0"/>
            </a:p>
          </p:txBody>
        </p:sp>
        <p:sp>
          <p:nvSpPr>
            <p:cNvPr id="370" name="369 CuadroTexto"/>
            <p:cNvSpPr txBox="1"/>
            <p:nvPr/>
          </p:nvSpPr>
          <p:spPr>
            <a:xfrm>
              <a:off x="5745124" y="3009125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P</a:t>
              </a:r>
              <a:endParaRPr lang="es-MX" dirty="0"/>
            </a:p>
          </p:txBody>
        </p:sp>
        <p:sp>
          <p:nvSpPr>
            <p:cNvPr id="371" name="370 CuadroTexto"/>
            <p:cNvSpPr txBox="1"/>
            <p:nvPr/>
          </p:nvSpPr>
          <p:spPr>
            <a:xfrm>
              <a:off x="5072066" y="2852936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O</a:t>
              </a:r>
              <a:endParaRPr lang="es-MX" dirty="0"/>
            </a:p>
          </p:txBody>
        </p:sp>
        <p:sp>
          <p:nvSpPr>
            <p:cNvPr id="372" name="371 CuadroTexto"/>
            <p:cNvSpPr txBox="1"/>
            <p:nvPr/>
          </p:nvSpPr>
          <p:spPr>
            <a:xfrm>
              <a:off x="4644008" y="2780928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N</a:t>
              </a:r>
              <a:endParaRPr lang="es-MX" dirty="0"/>
            </a:p>
          </p:txBody>
        </p:sp>
        <p:sp>
          <p:nvSpPr>
            <p:cNvPr id="373" name="372 CuadroTexto"/>
            <p:cNvSpPr txBox="1"/>
            <p:nvPr/>
          </p:nvSpPr>
          <p:spPr>
            <a:xfrm>
              <a:off x="3851920" y="2852936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M</a:t>
              </a:r>
              <a:endParaRPr lang="es-MX" dirty="0"/>
            </a:p>
          </p:txBody>
        </p:sp>
        <p:sp>
          <p:nvSpPr>
            <p:cNvPr id="374" name="373 CuadroTexto"/>
            <p:cNvSpPr txBox="1"/>
            <p:nvPr/>
          </p:nvSpPr>
          <p:spPr>
            <a:xfrm>
              <a:off x="3214678" y="2651935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L</a:t>
              </a:r>
              <a:endParaRPr lang="es-MX" dirty="0"/>
            </a:p>
          </p:txBody>
        </p:sp>
        <p:sp>
          <p:nvSpPr>
            <p:cNvPr id="375" name="374 CuadroTexto"/>
            <p:cNvSpPr txBox="1"/>
            <p:nvPr/>
          </p:nvSpPr>
          <p:spPr>
            <a:xfrm>
              <a:off x="2699792" y="2492896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K</a:t>
              </a:r>
              <a:endParaRPr lang="es-MX" dirty="0"/>
            </a:p>
          </p:txBody>
        </p:sp>
        <p:sp>
          <p:nvSpPr>
            <p:cNvPr id="376" name="375 CuadroTexto"/>
            <p:cNvSpPr txBox="1"/>
            <p:nvPr/>
          </p:nvSpPr>
          <p:spPr>
            <a:xfrm>
              <a:off x="7452320" y="3717032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s-MX" dirty="0"/>
            </a:p>
          </p:txBody>
        </p:sp>
        <p:sp>
          <p:nvSpPr>
            <p:cNvPr id="377" name="376 CuadroTexto"/>
            <p:cNvSpPr txBox="1"/>
            <p:nvPr/>
          </p:nvSpPr>
          <p:spPr>
            <a:xfrm>
              <a:off x="6993462" y="3653211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X</a:t>
              </a:r>
              <a:endParaRPr lang="es-MX" dirty="0"/>
            </a:p>
          </p:txBody>
        </p:sp>
        <p:sp>
          <p:nvSpPr>
            <p:cNvPr id="384" name="383 CuadroTexto"/>
            <p:cNvSpPr txBox="1"/>
            <p:nvPr/>
          </p:nvSpPr>
          <p:spPr>
            <a:xfrm>
              <a:off x="6657418" y="3375850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V</a:t>
              </a:r>
              <a:endParaRPr lang="es-MX" dirty="0"/>
            </a:p>
          </p:txBody>
        </p:sp>
        <p:sp>
          <p:nvSpPr>
            <p:cNvPr id="385" name="384 CuadroTexto"/>
            <p:cNvSpPr txBox="1"/>
            <p:nvPr/>
          </p:nvSpPr>
          <p:spPr>
            <a:xfrm>
              <a:off x="5076056" y="3956498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S</a:t>
              </a:r>
              <a:endParaRPr lang="es-MX" dirty="0"/>
            </a:p>
          </p:txBody>
        </p:sp>
        <p:sp>
          <p:nvSpPr>
            <p:cNvPr id="386" name="385 CuadroTexto"/>
            <p:cNvSpPr txBox="1"/>
            <p:nvPr/>
          </p:nvSpPr>
          <p:spPr>
            <a:xfrm>
              <a:off x="6084168" y="3933056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U</a:t>
              </a:r>
              <a:endParaRPr lang="es-MX" dirty="0"/>
            </a:p>
          </p:txBody>
        </p:sp>
        <p:sp>
          <p:nvSpPr>
            <p:cNvPr id="387" name="386 CuadroTexto"/>
            <p:cNvSpPr txBox="1"/>
            <p:nvPr/>
          </p:nvSpPr>
          <p:spPr>
            <a:xfrm>
              <a:off x="5508104" y="3861048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T</a:t>
              </a:r>
              <a:endParaRPr lang="es-MX" dirty="0"/>
            </a:p>
          </p:txBody>
        </p:sp>
        <p:sp>
          <p:nvSpPr>
            <p:cNvPr id="388" name="387 CuadroTexto"/>
            <p:cNvSpPr txBox="1"/>
            <p:nvPr/>
          </p:nvSpPr>
          <p:spPr>
            <a:xfrm>
              <a:off x="6715140" y="4366447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Z</a:t>
              </a:r>
              <a:endParaRPr lang="es-MX" dirty="0"/>
            </a:p>
          </p:txBody>
        </p:sp>
        <p:sp>
          <p:nvSpPr>
            <p:cNvPr id="389" name="388 CuadroTexto"/>
            <p:cNvSpPr txBox="1"/>
            <p:nvPr/>
          </p:nvSpPr>
          <p:spPr>
            <a:xfrm>
              <a:off x="7050500" y="4199998"/>
              <a:ext cx="421312" cy="2849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A`</a:t>
              </a:r>
              <a:endParaRPr lang="es-MX" dirty="0"/>
            </a:p>
          </p:txBody>
        </p:sp>
      </p:grpSp>
      <p:sp>
        <p:nvSpPr>
          <p:cNvPr id="392" name="Text Box 191"/>
          <p:cNvSpPr txBox="1">
            <a:spLocks noChangeArrowheads="1"/>
          </p:cNvSpPr>
          <p:nvPr/>
        </p:nvSpPr>
        <p:spPr bwMode="auto">
          <a:xfrm>
            <a:off x="3275856" y="2276872"/>
            <a:ext cx="53498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s-ES_tradnl" sz="600" b="1" dirty="0">
              <a:solidFill>
                <a:srgbClr val="0070C0"/>
              </a:solidFill>
              <a:latin typeface="Arial" charset="0"/>
            </a:endParaRPr>
          </a:p>
        </p:txBody>
      </p:sp>
      <p:grpSp>
        <p:nvGrpSpPr>
          <p:cNvPr id="19" name="Group 44"/>
          <p:cNvGrpSpPr>
            <a:grpSpLocks/>
          </p:cNvGrpSpPr>
          <p:nvPr/>
        </p:nvGrpSpPr>
        <p:grpSpPr bwMode="auto">
          <a:xfrm>
            <a:off x="7668344" y="3501008"/>
            <a:ext cx="107950" cy="252412"/>
            <a:chOff x="144" y="816"/>
            <a:chExt cx="528" cy="1488"/>
          </a:xfrm>
        </p:grpSpPr>
        <p:sp>
          <p:nvSpPr>
            <p:cNvPr id="394" name="Rectangle 45"/>
            <p:cNvSpPr>
              <a:spLocks noChangeArrowheads="1"/>
            </p:cNvSpPr>
            <p:nvPr/>
          </p:nvSpPr>
          <p:spPr bwMode="auto">
            <a:xfrm>
              <a:off x="240" y="864"/>
              <a:ext cx="336" cy="1392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95" name="Rectangle 46"/>
            <p:cNvSpPr>
              <a:spLocks noChangeArrowheads="1"/>
            </p:cNvSpPr>
            <p:nvPr/>
          </p:nvSpPr>
          <p:spPr bwMode="auto">
            <a:xfrm>
              <a:off x="240" y="100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96" name="Rectangle 47"/>
            <p:cNvSpPr>
              <a:spLocks noChangeArrowheads="1"/>
            </p:cNvSpPr>
            <p:nvPr/>
          </p:nvSpPr>
          <p:spPr bwMode="auto">
            <a:xfrm>
              <a:off x="240" y="1152"/>
              <a:ext cx="48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98" name="Rectangle 48"/>
            <p:cNvSpPr>
              <a:spLocks noChangeArrowheads="1"/>
            </p:cNvSpPr>
            <p:nvPr/>
          </p:nvSpPr>
          <p:spPr bwMode="auto">
            <a:xfrm>
              <a:off x="288" y="115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99" name="Rectangle 49"/>
            <p:cNvSpPr>
              <a:spLocks noChangeArrowheads="1"/>
            </p:cNvSpPr>
            <p:nvPr/>
          </p:nvSpPr>
          <p:spPr bwMode="auto">
            <a:xfrm>
              <a:off x="240" y="1296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0" name="Rectangle 50"/>
            <p:cNvSpPr>
              <a:spLocks noChangeArrowheads="1"/>
            </p:cNvSpPr>
            <p:nvPr/>
          </p:nvSpPr>
          <p:spPr bwMode="auto">
            <a:xfrm>
              <a:off x="240" y="1584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1" name="Rectangle 51"/>
            <p:cNvSpPr>
              <a:spLocks noChangeArrowheads="1"/>
            </p:cNvSpPr>
            <p:nvPr/>
          </p:nvSpPr>
          <p:spPr bwMode="auto">
            <a:xfrm>
              <a:off x="240" y="187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3" name="Rectangle 52"/>
            <p:cNvSpPr>
              <a:spLocks noChangeArrowheads="1"/>
            </p:cNvSpPr>
            <p:nvPr/>
          </p:nvSpPr>
          <p:spPr bwMode="auto">
            <a:xfrm>
              <a:off x="336" y="1440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4" name="Rectangle 53"/>
            <p:cNvSpPr>
              <a:spLocks noChangeArrowheads="1"/>
            </p:cNvSpPr>
            <p:nvPr/>
          </p:nvSpPr>
          <p:spPr bwMode="auto">
            <a:xfrm>
              <a:off x="336" y="172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5" name="Rectangle 54"/>
            <p:cNvSpPr>
              <a:spLocks noChangeArrowheads="1"/>
            </p:cNvSpPr>
            <p:nvPr/>
          </p:nvSpPr>
          <p:spPr bwMode="auto">
            <a:xfrm>
              <a:off x="336" y="2016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6" name="Rectangle 55"/>
            <p:cNvSpPr>
              <a:spLocks noChangeArrowheads="1"/>
            </p:cNvSpPr>
            <p:nvPr/>
          </p:nvSpPr>
          <p:spPr bwMode="auto">
            <a:xfrm>
              <a:off x="336" y="864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7" name="Rectangle 56"/>
            <p:cNvSpPr>
              <a:spLocks noChangeArrowheads="1"/>
            </p:cNvSpPr>
            <p:nvPr/>
          </p:nvSpPr>
          <p:spPr bwMode="auto">
            <a:xfrm>
              <a:off x="480" y="1008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8" name="Rectangle 57"/>
            <p:cNvSpPr>
              <a:spLocks noChangeArrowheads="1"/>
            </p:cNvSpPr>
            <p:nvPr/>
          </p:nvSpPr>
          <p:spPr bwMode="auto">
            <a:xfrm>
              <a:off x="480" y="1296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9" name="Rectangle 58"/>
            <p:cNvSpPr>
              <a:spLocks noChangeArrowheads="1"/>
            </p:cNvSpPr>
            <p:nvPr/>
          </p:nvSpPr>
          <p:spPr bwMode="auto">
            <a:xfrm>
              <a:off x="480" y="1584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10" name="Rectangle 59"/>
            <p:cNvSpPr>
              <a:spLocks noChangeArrowheads="1"/>
            </p:cNvSpPr>
            <p:nvPr/>
          </p:nvSpPr>
          <p:spPr bwMode="auto">
            <a:xfrm>
              <a:off x="480" y="1872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11" name="AutoShape 60"/>
            <p:cNvSpPr>
              <a:spLocks noChangeArrowheads="1"/>
            </p:cNvSpPr>
            <p:nvPr/>
          </p:nvSpPr>
          <p:spPr bwMode="auto">
            <a:xfrm rot="-5400000">
              <a:off x="312" y="1944"/>
              <a:ext cx="192" cy="528"/>
            </a:xfrm>
            <a:prstGeom prst="flowChartDelay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12" name="Rectangle 61"/>
            <p:cNvSpPr>
              <a:spLocks noChangeArrowheads="1"/>
            </p:cNvSpPr>
            <p:nvPr/>
          </p:nvSpPr>
          <p:spPr bwMode="auto">
            <a:xfrm>
              <a:off x="288" y="816"/>
              <a:ext cx="240" cy="48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14" name="Rectangle 62"/>
            <p:cNvSpPr>
              <a:spLocks noChangeArrowheads="1"/>
            </p:cNvSpPr>
            <p:nvPr/>
          </p:nvSpPr>
          <p:spPr bwMode="auto">
            <a:xfrm>
              <a:off x="240" y="1440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20" name="Group 44"/>
          <p:cNvGrpSpPr>
            <a:grpSpLocks/>
          </p:cNvGrpSpPr>
          <p:nvPr/>
        </p:nvGrpSpPr>
        <p:grpSpPr bwMode="auto">
          <a:xfrm>
            <a:off x="7956376" y="3356992"/>
            <a:ext cx="107950" cy="252412"/>
            <a:chOff x="144" y="816"/>
            <a:chExt cx="528" cy="1488"/>
          </a:xfrm>
        </p:grpSpPr>
        <p:sp>
          <p:nvSpPr>
            <p:cNvPr id="416" name="Rectangle 45"/>
            <p:cNvSpPr>
              <a:spLocks noChangeArrowheads="1"/>
            </p:cNvSpPr>
            <p:nvPr/>
          </p:nvSpPr>
          <p:spPr bwMode="auto">
            <a:xfrm>
              <a:off x="240" y="864"/>
              <a:ext cx="336" cy="1392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17" name="Rectangle 46"/>
            <p:cNvSpPr>
              <a:spLocks noChangeArrowheads="1"/>
            </p:cNvSpPr>
            <p:nvPr/>
          </p:nvSpPr>
          <p:spPr bwMode="auto">
            <a:xfrm>
              <a:off x="240" y="100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18" name="Rectangle 47"/>
            <p:cNvSpPr>
              <a:spLocks noChangeArrowheads="1"/>
            </p:cNvSpPr>
            <p:nvPr/>
          </p:nvSpPr>
          <p:spPr bwMode="auto">
            <a:xfrm>
              <a:off x="240" y="1152"/>
              <a:ext cx="48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19" name="Rectangle 48"/>
            <p:cNvSpPr>
              <a:spLocks noChangeArrowheads="1"/>
            </p:cNvSpPr>
            <p:nvPr/>
          </p:nvSpPr>
          <p:spPr bwMode="auto">
            <a:xfrm>
              <a:off x="288" y="115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0" name="Rectangle 49"/>
            <p:cNvSpPr>
              <a:spLocks noChangeArrowheads="1"/>
            </p:cNvSpPr>
            <p:nvPr/>
          </p:nvSpPr>
          <p:spPr bwMode="auto">
            <a:xfrm>
              <a:off x="240" y="1296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1" name="Rectangle 50"/>
            <p:cNvSpPr>
              <a:spLocks noChangeArrowheads="1"/>
            </p:cNvSpPr>
            <p:nvPr/>
          </p:nvSpPr>
          <p:spPr bwMode="auto">
            <a:xfrm>
              <a:off x="240" y="1584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2" name="Rectangle 51"/>
            <p:cNvSpPr>
              <a:spLocks noChangeArrowheads="1"/>
            </p:cNvSpPr>
            <p:nvPr/>
          </p:nvSpPr>
          <p:spPr bwMode="auto">
            <a:xfrm>
              <a:off x="240" y="187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3" name="Rectangle 52"/>
            <p:cNvSpPr>
              <a:spLocks noChangeArrowheads="1"/>
            </p:cNvSpPr>
            <p:nvPr/>
          </p:nvSpPr>
          <p:spPr bwMode="auto">
            <a:xfrm>
              <a:off x="336" y="1440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4" name="Rectangle 53"/>
            <p:cNvSpPr>
              <a:spLocks noChangeArrowheads="1"/>
            </p:cNvSpPr>
            <p:nvPr/>
          </p:nvSpPr>
          <p:spPr bwMode="auto">
            <a:xfrm>
              <a:off x="336" y="172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5" name="Rectangle 54"/>
            <p:cNvSpPr>
              <a:spLocks noChangeArrowheads="1"/>
            </p:cNvSpPr>
            <p:nvPr/>
          </p:nvSpPr>
          <p:spPr bwMode="auto">
            <a:xfrm>
              <a:off x="336" y="2016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6" name="Rectangle 55"/>
            <p:cNvSpPr>
              <a:spLocks noChangeArrowheads="1"/>
            </p:cNvSpPr>
            <p:nvPr/>
          </p:nvSpPr>
          <p:spPr bwMode="auto">
            <a:xfrm>
              <a:off x="336" y="864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7" name="Rectangle 56"/>
            <p:cNvSpPr>
              <a:spLocks noChangeArrowheads="1"/>
            </p:cNvSpPr>
            <p:nvPr/>
          </p:nvSpPr>
          <p:spPr bwMode="auto">
            <a:xfrm>
              <a:off x="480" y="1008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0" name="Rectangle 57"/>
            <p:cNvSpPr>
              <a:spLocks noChangeArrowheads="1"/>
            </p:cNvSpPr>
            <p:nvPr/>
          </p:nvSpPr>
          <p:spPr bwMode="auto">
            <a:xfrm>
              <a:off x="480" y="1296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1" name="Rectangle 58"/>
            <p:cNvSpPr>
              <a:spLocks noChangeArrowheads="1"/>
            </p:cNvSpPr>
            <p:nvPr/>
          </p:nvSpPr>
          <p:spPr bwMode="auto">
            <a:xfrm>
              <a:off x="480" y="1584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2" name="Rectangle 59"/>
            <p:cNvSpPr>
              <a:spLocks noChangeArrowheads="1"/>
            </p:cNvSpPr>
            <p:nvPr/>
          </p:nvSpPr>
          <p:spPr bwMode="auto">
            <a:xfrm>
              <a:off x="480" y="1872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33" name="AutoShape 60"/>
            <p:cNvSpPr>
              <a:spLocks noChangeArrowheads="1"/>
            </p:cNvSpPr>
            <p:nvPr/>
          </p:nvSpPr>
          <p:spPr bwMode="auto">
            <a:xfrm rot="-5400000">
              <a:off x="312" y="1944"/>
              <a:ext cx="192" cy="528"/>
            </a:xfrm>
            <a:prstGeom prst="flowChartDelay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4" name="Rectangle 61"/>
            <p:cNvSpPr>
              <a:spLocks noChangeArrowheads="1"/>
            </p:cNvSpPr>
            <p:nvPr/>
          </p:nvSpPr>
          <p:spPr bwMode="auto">
            <a:xfrm>
              <a:off x="288" y="816"/>
              <a:ext cx="240" cy="48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5" name="Rectangle 62"/>
            <p:cNvSpPr>
              <a:spLocks noChangeArrowheads="1"/>
            </p:cNvSpPr>
            <p:nvPr/>
          </p:nvSpPr>
          <p:spPr bwMode="auto">
            <a:xfrm>
              <a:off x="240" y="1440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21" name="Group 44"/>
          <p:cNvGrpSpPr>
            <a:grpSpLocks/>
          </p:cNvGrpSpPr>
          <p:nvPr/>
        </p:nvGrpSpPr>
        <p:grpSpPr bwMode="auto">
          <a:xfrm>
            <a:off x="6660232" y="4293096"/>
            <a:ext cx="107950" cy="252412"/>
            <a:chOff x="144" y="816"/>
            <a:chExt cx="528" cy="1488"/>
          </a:xfrm>
        </p:grpSpPr>
        <p:sp>
          <p:nvSpPr>
            <p:cNvPr id="437" name="Rectangle 45"/>
            <p:cNvSpPr>
              <a:spLocks noChangeArrowheads="1"/>
            </p:cNvSpPr>
            <p:nvPr/>
          </p:nvSpPr>
          <p:spPr bwMode="auto">
            <a:xfrm>
              <a:off x="240" y="864"/>
              <a:ext cx="336" cy="1392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8" name="Rectangle 46"/>
            <p:cNvSpPr>
              <a:spLocks noChangeArrowheads="1"/>
            </p:cNvSpPr>
            <p:nvPr/>
          </p:nvSpPr>
          <p:spPr bwMode="auto">
            <a:xfrm>
              <a:off x="240" y="100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9" name="Rectangle 47"/>
            <p:cNvSpPr>
              <a:spLocks noChangeArrowheads="1"/>
            </p:cNvSpPr>
            <p:nvPr/>
          </p:nvSpPr>
          <p:spPr bwMode="auto">
            <a:xfrm>
              <a:off x="240" y="1152"/>
              <a:ext cx="48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0" name="Rectangle 48"/>
            <p:cNvSpPr>
              <a:spLocks noChangeArrowheads="1"/>
            </p:cNvSpPr>
            <p:nvPr/>
          </p:nvSpPr>
          <p:spPr bwMode="auto">
            <a:xfrm>
              <a:off x="288" y="115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1" name="Rectangle 49"/>
            <p:cNvSpPr>
              <a:spLocks noChangeArrowheads="1"/>
            </p:cNvSpPr>
            <p:nvPr/>
          </p:nvSpPr>
          <p:spPr bwMode="auto">
            <a:xfrm>
              <a:off x="240" y="1296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2" name="Rectangle 50"/>
            <p:cNvSpPr>
              <a:spLocks noChangeArrowheads="1"/>
            </p:cNvSpPr>
            <p:nvPr/>
          </p:nvSpPr>
          <p:spPr bwMode="auto">
            <a:xfrm>
              <a:off x="240" y="1584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3" name="Rectangle 51"/>
            <p:cNvSpPr>
              <a:spLocks noChangeArrowheads="1"/>
            </p:cNvSpPr>
            <p:nvPr/>
          </p:nvSpPr>
          <p:spPr bwMode="auto">
            <a:xfrm>
              <a:off x="240" y="187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4" name="Rectangle 52"/>
            <p:cNvSpPr>
              <a:spLocks noChangeArrowheads="1"/>
            </p:cNvSpPr>
            <p:nvPr/>
          </p:nvSpPr>
          <p:spPr bwMode="auto">
            <a:xfrm>
              <a:off x="336" y="1440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5" name="Rectangle 53"/>
            <p:cNvSpPr>
              <a:spLocks noChangeArrowheads="1"/>
            </p:cNvSpPr>
            <p:nvPr/>
          </p:nvSpPr>
          <p:spPr bwMode="auto">
            <a:xfrm>
              <a:off x="336" y="172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6" name="Rectangle 54"/>
            <p:cNvSpPr>
              <a:spLocks noChangeArrowheads="1"/>
            </p:cNvSpPr>
            <p:nvPr/>
          </p:nvSpPr>
          <p:spPr bwMode="auto">
            <a:xfrm>
              <a:off x="336" y="2016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7" name="Rectangle 55"/>
            <p:cNvSpPr>
              <a:spLocks noChangeArrowheads="1"/>
            </p:cNvSpPr>
            <p:nvPr/>
          </p:nvSpPr>
          <p:spPr bwMode="auto">
            <a:xfrm>
              <a:off x="336" y="864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8" name="Rectangle 56"/>
            <p:cNvSpPr>
              <a:spLocks noChangeArrowheads="1"/>
            </p:cNvSpPr>
            <p:nvPr/>
          </p:nvSpPr>
          <p:spPr bwMode="auto">
            <a:xfrm>
              <a:off x="480" y="1008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9" name="Rectangle 57"/>
            <p:cNvSpPr>
              <a:spLocks noChangeArrowheads="1"/>
            </p:cNvSpPr>
            <p:nvPr/>
          </p:nvSpPr>
          <p:spPr bwMode="auto">
            <a:xfrm>
              <a:off x="480" y="1296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0" name="Rectangle 58"/>
            <p:cNvSpPr>
              <a:spLocks noChangeArrowheads="1"/>
            </p:cNvSpPr>
            <p:nvPr/>
          </p:nvSpPr>
          <p:spPr bwMode="auto">
            <a:xfrm>
              <a:off x="480" y="1584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1" name="Rectangle 59"/>
            <p:cNvSpPr>
              <a:spLocks noChangeArrowheads="1"/>
            </p:cNvSpPr>
            <p:nvPr/>
          </p:nvSpPr>
          <p:spPr bwMode="auto">
            <a:xfrm>
              <a:off x="480" y="1872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52" name="AutoShape 60"/>
            <p:cNvSpPr>
              <a:spLocks noChangeArrowheads="1"/>
            </p:cNvSpPr>
            <p:nvPr/>
          </p:nvSpPr>
          <p:spPr bwMode="auto">
            <a:xfrm rot="-5400000">
              <a:off x="312" y="1944"/>
              <a:ext cx="192" cy="528"/>
            </a:xfrm>
            <a:prstGeom prst="flowChartDelay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3" name="Rectangle 61"/>
            <p:cNvSpPr>
              <a:spLocks noChangeArrowheads="1"/>
            </p:cNvSpPr>
            <p:nvPr/>
          </p:nvSpPr>
          <p:spPr bwMode="auto">
            <a:xfrm>
              <a:off x="288" y="816"/>
              <a:ext cx="240" cy="48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4" name="Rectangle 62"/>
            <p:cNvSpPr>
              <a:spLocks noChangeArrowheads="1"/>
            </p:cNvSpPr>
            <p:nvPr/>
          </p:nvSpPr>
          <p:spPr bwMode="auto">
            <a:xfrm>
              <a:off x="240" y="1440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455" name="Text Box 236"/>
          <p:cNvSpPr txBox="1">
            <a:spLocks noChangeArrowheads="1"/>
          </p:cNvSpPr>
          <p:nvPr/>
        </p:nvSpPr>
        <p:spPr bwMode="auto">
          <a:xfrm>
            <a:off x="6588224" y="4581128"/>
            <a:ext cx="714375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Chacao nuevo </a:t>
            </a:r>
            <a:r>
              <a:rPr lang="es-ES_tradnl" sz="600" dirty="0">
                <a:latin typeface="Arial" charset="0"/>
              </a:rPr>
              <a:t>DV3s</a:t>
            </a:r>
          </a:p>
        </p:txBody>
      </p:sp>
      <p:sp>
        <p:nvSpPr>
          <p:cNvPr id="456" name="Text Box 236"/>
          <p:cNvSpPr txBox="1">
            <a:spLocks noChangeArrowheads="1"/>
          </p:cNvSpPr>
          <p:nvPr/>
        </p:nvSpPr>
        <p:spPr bwMode="auto">
          <a:xfrm>
            <a:off x="7524328" y="2780928"/>
            <a:ext cx="93610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Terminal del transbordador2DV6s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457" name="Text Box 236"/>
          <p:cNvSpPr txBox="1">
            <a:spLocks noChangeArrowheads="1"/>
          </p:cNvSpPr>
          <p:nvPr/>
        </p:nvSpPr>
        <p:spPr bwMode="auto">
          <a:xfrm>
            <a:off x="8244408" y="3140968"/>
            <a:ext cx="714375" cy="18466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D5s</a:t>
            </a:r>
            <a:endParaRPr lang="es-ES_tradnl" sz="600" dirty="0">
              <a:latin typeface="Arial" charset="0"/>
            </a:endParaRPr>
          </a:p>
        </p:txBody>
      </p:sp>
      <p:cxnSp>
        <p:nvCxnSpPr>
          <p:cNvPr id="459" name="214 Conector recto de flecha"/>
          <p:cNvCxnSpPr>
            <a:cxnSpLocks noChangeShapeType="1"/>
            <a:endCxn id="408" idx="2"/>
          </p:cNvCxnSpPr>
          <p:nvPr/>
        </p:nvCxnSpPr>
        <p:spPr bwMode="auto">
          <a:xfrm flipH="1">
            <a:off x="7746853" y="3068960"/>
            <a:ext cx="65508" cy="537898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462" name="214 Conector recto de flecha"/>
          <p:cNvCxnSpPr>
            <a:cxnSpLocks noChangeShapeType="1"/>
            <a:endCxn id="430" idx="3"/>
          </p:cNvCxnSpPr>
          <p:nvPr/>
        </p:nvCxnSpPr>
        <p:spPr bwMode="auto">
          <a:xfrm flipH="1">
            <a:off x="8044698" y="3284984"/>
            <a:ext cx="415736" cy="16564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464" name="Text Box 33"/>
          <p:cNvSpPr txBox="1">
            <a:spLocks noChangeArrowheads="1"/>
          </p:cNvSpPr>
          <p:nvPr/>
        </p:nvSpPr>
        <p:spPr bwMode="auto">
          <a:xfrm>
            <a:off x="928667" y="4071942"/>
            <a:ext cx="785813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</a:t>
            </a:r>
            <a:r>
              <a:rPr lang="es-ES_tradnl" sz="600" dirty="0" smtClean="0">
                <a:latin typeface="Arial" charset="0"/>
              </a:rPr>
              <a:t>Yuste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465" name="464 CuadroTexto"/>
          <p:cNvSpPr txBox="1"/>
          <p:nvPr/>
        </p:nvSpPr>
        <p:spPr>
          <a:xfrm>
            <a:off x="1069258" y="3926786"/>
            <a:ext cx="288032" cy="288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E</a:t>
            </a:r>
            <a:endParaRPr lang="es-MX" dirty="0"/>
          </a:p>
        </p:txBody>
      </p:sp>
      <p:sp>
        <p:nvSpPr>
          <p:cNvPr id="466" name="Text Box 14"/>
          <p:cNvSpPr txBox="1">
            <a:spLocks noChangeArrowheads="1"/>
          </p:cNvSpPr>
          <p:nvPr/>
        </p:nvSpPr>
        <p:spPr bwMode="auto">
          <a:xfrm>
            <a:off x="3857620" y="4143380"/>
            <a:ext cx="928688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 err="1" smtClean="0">
                <a:latin typeface="Arial" charset="0"/>
              </a:rPr>
              <a:t>Pta.Pihujo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475" name="474 CuadroTexto"/>
          <p:cNvSpPr txBox="1"/>
          <p:nvPr/>
        </p:nvSpPr>
        <p:spPr>
          <a:xfrm>
            <a:off x="4569720" y="3929066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R</a:t>
            </a:r>
            <a:endParaRPr lang="es-MX" dirty="0"/>
          </a:p>
        </p:txBody>
      </p:sp>
      <p:sp>
        <p:nvSpPr>
          <p:cNvPr id="477" name="476 CuadroTexto"/>
          <p:cNvSpPr txBox="1"/>
          <p:nvPr/>
        </p:nvSpPr>
        <p:spPr>
          <a:xfrm>
            <a:off x="6388066" y="3929066"/>
            <a:ext cx="3985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W</a:t>
            </a:r>
            <a:endParaRPr lang="es-MX" dirty="0"/>
          </a:p>
        </p:txBody>
      </p:sp>
      <p:sp>
        <p:nvSpPr>
          <p:cNvPr id="478" name="477 CuadroTexto"/>
          <p:cNvSpPr txBox="1"/>
          <p:nvPr/>
        </p:nvSpPr>
        <p:spPr>
          <a:xfrm>
            <a:off x="6429388" y="4152133"/>
            <a:ext cx="3985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Y</a:t>
            </a:r>
            <a:endParaRPr lang="es-MX" dirty="0"/>
          </a:p>
        </p:txBody>
      </p:sp>
      <p:sp>
        <p:nvSpPr>
          <p:cNvPr id="479" name="478 CuadroTexto"/>
          <p:cNvSpPr txBox="1"/>
          <p:nvPr/>
        </p:nvSpPr>
        <p:spPr>
          <a:xfrm>
            <a:off x="8429652" y="3643314"/>
            <a:ext cx="3985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B`</a:t>
            </a:r>
            <a:endParaRPr lang="es-MX" dirty="0"/>
          </a:p>
        </p:txBody>
      </p:sp>
      <p:sp>
        <p:nvSpPr>
          <p:cNvPr id="486" name="485 CuadroTexto"/>
          <p:cNvSpPr txBox="1"/>
          <p:nvPr/>
        </p:nvSpPr>
        <p:spPr>
          <a:xfrm>
            <a:off x="0" y="3571876"/>
            <a:ext cx="288032" cy="288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A</a:t>
            </a:r>
            <a:endParaRPr lang="es-MX" dirty="0"/>
          </a:p>
        </p:txBody>
      </p:sp>
      <p:sp>
        <p:nvSpPr>
          <p:cNvPr id="487" name="486 CuadroTexto"/>
          <p:cNvSpPr txBox="1"/>
          <p:nvPr/>
        </p:nvSpPr>
        <p:spPr>
          <a:xfrm>
            <a:off x="357158" y="3500438"/>
            <a:ext cx="288032" cy="288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B</a:t>
            </a:r>
            <a:endParaRPr lang="es-MX" dirty="0"/>
          </a:p>
        </p:txBody>
      </p:sp>
      <p:sp>
        <p:nvSpPr>
          <p:cNvPr id="488" name="Text Box 34"/>
          <p:cNvSpPr txBox="1">
            <a:spLocks noChangeArrowheads="1"/>
          </p:cNvSpPr>
          <p:nvPr/>
        </p:nvSpPr>
        <p:spPr bwMode="auto">
          <a:xfrm>
            <a:off x="175006" y="3639886"/>
            <a:ext cx="857250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</a:t>
            </a:r>
            <a:r>
              <a:rPr lang="es-ES_tradnl" sz="600" dirty="0" smtClean="0">
                <a:latin typeface="Arial" charset="0"/>
              </a:rPr>
              <a:t>Barrancas</a:t>
            </a:r>
            <a:endParaRPr lang="es-ES_tradnl" sz="6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191"/>
          <p:cNvSpPr txBox="1">
            <a:spLocks noChangeArrowheads="1"/>
          </p:cNvSpPr>
          <p:nvPr/>
        </p:nvSpPr>
        <p:spPr bwMode="auto">
          <a:xfrm>
            <a:off x="2924175" y="2538413"/>
            <a:ext cx="534988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700" b="1">
                <a:solidFill>
                  <a:srgbClr val="0070C0"/>
                </a:solidFill>
                <a:latin typeface="Arial" charset="0"/>
              </a:rPr>
              <a:t>1,17 Mn</a:t>
            </a:r>
            <a:endParaRPr lang="es-ES_tradnl" sz="600" b="1">
              <a:solidFill>
                <a:srgbClr val="0070C0"/>
              </a:solidFill>
              <a:latin typeface="Arial" charset="0"/>
            </a:endParaRPr>
          </a:p>
        </p:txBody>
      </p:sp>
      <p:pic>
        <p:nvPicPr>
          <p:cNvPr id="2051" name="1 Imagen" descr="c. chacao 2.bmp"/>
          <p:cNvPicPr>
            <a:picLocks noChangeAspect="1"/>
          </p:cNvPicPr>
          <p:nvPr/>
        </p:nvPicPr>
        <p:blipFill>
          <a:blip r:embed="rId2" cstate="print">
            <a:lum bright="34000"/>
          </a:blip>
          <a:srcRect l="1563" t="7291" r="7178" b="1932"/>
          <a:stretch>
            <a:fillRect/>
          </a:stretch>
        </p:blipFill>
        <p:spPr bwMode="auto">
          <a:xfrm>
            <a:off x="0" y="0"/>
            <a:ext cx="9193213" cy="6858000"/>
          </a:xfrm>
          <a:prstGeom prst="rect">
            <a:avLst/>
          </a:prstGeom>
          <a:noFill/>
          <a:ln w="9525">
            <a:solidFill>
              <a:srgbClr val="007C00">
                <a:alpha val="98824"/>
              </a:srgbClr>
            </a:solidFill>
            <a:miter lim="800000"/>
            <a:headEnd/>
            <a:tailEnd/>
          </a:ln>
        </p:spPr>
      </p:pic>
      <p:sp>
        <p:nvSpPr>
          <p:cNvPr id="2052" name="Text Box 14"/>
          <p:cNvSpPr txBox="1">
            <a:spLocks noChangeArrowheads="1"/>
          </p:cNvSpPr>
          <p:nvPr/>
        </p:nvSpPr>
        <p:spPr bwMode="auto">
          <a:xfrm>
            <a:off x="5084763" y="3036888"/>
            <a:ext cx="9286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Redonda</a:t>
            </a:r>
          </a:p>
        </p:txBody>
      </p:sp>
      <p:sp>
        <p:nvSpPr>
          <p:cNvPr id="2053" name="Text Box 21"/>
          <p:cNvSpPr txBox="1">
            <a:spLocks noChangeArrowheads="1"/>
          </p:cNvSpPr>
          <p:nvPr/>
        </p:nvSpPr>
        <p:spPr bwMode="auto">
          <a:xfrm>
            <a:off x="5487988" y="3738563"/>
            <a:ext cx="1295400" cy="236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500">
                <a:latin typeface="Arial" charset="0"/>
              </a:rPr>
              <a:t> Pta. </a:t>
            </a:r>
          </a:p>
          <a:p>
            <a:pPr>
              <a:lnSpc>
                <a:spcPct val="40000"/>
              </a:lnSpc>
              <a:spcBef>
                <a:spcPct val="50000"/>
              </a:spcBef>
            </a:pPr>
            <a:r>
              <a:rPr lang="es-ES_tradnl" sz="500">
                <a:latin typeface="Arial" charset="0"/>
              </a:rPr>
              <a:t>Quetrelquen</a:t>
            </a:r>
          </a:p>
        </p:txBody>
      </p:sp>
      <p:sp>
        <p:nvSpPr>
          <p:cNvPr id="2054" name="Text Box 23"/>
          <p:cNvSpPr txBox="1">
            <a:spLocks noChangeArrowheads="1"/>
          </p:cNvSpPr>
          <p:nvPr/>
        </p:nvSpPr>
        <p:spPr bwMode="auto">
          <a:xfrm>
            <a:off x="2246313" y="4703763"/>
            <a:ext cx="642937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I. Cochinos</a:t>
            </a:r>
          </a:p>
        </p:txBody>
      </p:sp>
      <p:sp>
        <p:nvSpPr>
          <p:cNvPr id="2055" name="Text Box 25"/>
          <p:cNvSpPr txBox="1">
            <a:spLocks noChangeArrowheads="1"/>
          </p:cNvSpPr>
          <p:nvPr/>
        </p:nvSpPr>
        <p:spPr bwMode="auto">
          <a:xfrm>
            <a:off x="965200" y="3524250"/>
            <a:ext cx="64293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Corona</a:t>
            </a:r>
          </a:p>
        </p:txBody>
      </p:sp>
      <p:sp>
        <p:nvSpPr>
          <p:cNvPr id="2056" name="Text Box 27"/>
          <p:cNvSpPr txBox="1">
            <a:spLocks noChangeArrowheads="1"/>
          </p:cNvSpPr>
          <p:nvPr/>
        </p:nvSpPr>
        <p:spPr bwMode="auto">
          <a:xfrm>
            <a:off x="1928813" y="1214438"/>
            <a:ext cx="85725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800" dirty="0" err="1">
                <a:latin typeface="Arial" charset="0"/>
              </a:rPr>
              <a:t>Ites</a:t>
            </a:r>
            <a:r>
              <a:rPr lang="es-ES_tradnl" sz="800" dirty="0">
                <a:latin typeface="Arial" charset="0"/>
              </a:rPr>
              <a:t>. </a:t>
            </a:r>
            <a:r>
              <a:rPr lang="es-ES_tradnl" sz="800" dirty="0" err="1">
                <a:latin typeface="Arial" charset="0"/>
              </a:rPr>
              <a:t>Carelmapu</a:t>
            </a:r>
            <a:endParaRPr lang="es-ES_tradnl" sz="800" dirty="0">
              <a:latin typeface="Arial" charset="0"/>
            </a:endParaRPr>
          </a:p>
        </p:txBody>
      </p:sp>
      <p:sp>
        <p:nvSpPr>
          <p:cNvPr id="2057" name="Text Box 33"/>
          <p:cNvSpPr txBox="1">
            <a:spLocks noChangeArrowheads="1"/>
          </p:cNvSpPr>
          <p:nvPr/>
        </p:nvSpPr>
        <p:spPr bwMode="auto">
          <a:xfrm>
            <a:off x="285750" y="3178175"/>
            <a:ext cx="785813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</a:t>
            </a:r>
            <a:r>
              <a:rPr lang="es-ES_tradnl" sz="600" dirty="0" err="1">
                <a:latin typeface="Arial" charset="0"/>
              </a:rPr>
              <a:t>Guapacho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2058" name="Text Box 34"/>
          <p:cNvSpPr txBox="1">
            <a:spLocks noChangeArrowheads="1"/>
          </p:cNvSpPr>
          <p:nvPr/>
        </p:nvSpPr>
        <p:spPr bwMode="auto">
          <a:xfrm>
            <a:off x="-82550" y="3457576"/>
            <a:ext cx="857250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</a:t>
            </a:r>
            <a:r>
              <a:rPr lang="es-ES_tradnl" sz="600" dirty="0" err="1">
                <a:latin typeface="Arial" charset="0"/>
              </a:rPr>
              <a:t>Huechucuicui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2060" name="AutoShape 144"/>
          <p:cNvSpPr>
            <a:spLocks noChangeArrowheads="1"/>
          </p:cNvSpPr>
          <p:nvPr/>
        </p:nvSpPr>
        <p:spPr bwMode="auto">
          <a:xfrm>
            <a:off x="4214813" y="4143375"/>
            <a:ext cx="77787" cy="76200"/>
          </a:xfrm>
          <a:prstGeom prst="plus">
            <a:avLst>
              <a:gd name="adj" fmla="val 35417"/>
            </a:avLst>
          </a:prstGeom>
          <a:solidFill>
            <a:schemeClr val="tx1"/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CL"/>
          </a:p>
        </p:txBody>
      </p:sp>
      <p:sp>
        <p:nvSpPr>
          <p:cNvPr id="2062" name="Text Box 194"/>
          <p:cNvSpPr txBox="1">
            <a:spLocks noChangeArrowheads="1"/>
          </p:cNvSpPr>
          <p:nvPr/>
        </p:nvSpPr>
        <p:spPr bwMode="auto">
          <a:xfrm>
            <a:off x="2462213" y="2166938"/>
            <a:ext cx="928687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Doña Sebastiana E.  DA5s</a:t>
            </a:r>
          </a:p>
        </p:txBody>
      </p:sp>
      <p:sp>
        <p:nvSpPr>
          <p:cNvPr id="2063" name="Text Box 195"/>
          <p:cNvSpPr txBox="1">
            <a:spLocks noChangeArrowheads="1"/>
          </p:cNvSpPr>
          <p:nvPr/>
        </p:nvSpPr>
        <p:spPr bwMode="auto">
          <a:xfrm>
            <a:off x="2281238" y="1857375"/>
            <a:ext cx="928687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Doña Sebastiana W. D5s</a:t>
            </a:r>
          </a:p>
        </p:txBody>
      </p:sp>
      <p:sp>
        <p:nvSpPr>
          <p:cNvPr id="2064" name="Text Box 202"/>
          <p:cNvSpPr txBox="1">
            <a:spLocks noChangeArrowheads="1"/>
          </p:cNvSpPr>
          <p:nvPr/>
        </p:nvSpPr>
        <p:spPr bwMode="auto">
          <a:xfrm>
            <a:off x="4643438" y="2428875"/>
            <a:ext cx="571500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</a:t>
            </a:r>
            <a:r>
              <a:rPr lang="es-ES_tradnl" sz="600" dirty="0" err="1">
                <a:latin typeface="Arial" charset="0"/>
              </a:rPr>
              <a:t>Lenqui</a:t>
            </a:r>
            <a:r>
              <a:rPr lang="es-ES_tradnl" sz="600" dirty="0">
                <a:latin typeface="Arial" charset="0"/>
              </a:rPr>
              <a:t> </a:t>
            </a:r>
            <a:r>
              <a:rPr lang="es-ES_tradnl" sz="600" dirty="0" smtClean="0">
                <a:latin typeface="Arial" charset="0"/>
              </a:rPr>
              <a:t>D12s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2065" name="Text Box 204"/>
          <p:cNvSpPr txBox="1">
            <a:spLocks noChangeArrowheads="1"/>
          </p:cNvSpPr>
          <p:nvPr/>
        </p:nvSpPr>
        <p:spPr bwMode="auto">
          <a:xfrm>
            <a:off x="6572250" y="2786063"/>
            <a:ext cx="714375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Barranco D12s</a:t>
            </a:r>
          </a:p>
        </p:txBody>
      </p:sp>
      <p:sp>
        <p:nvSpPr>
          <p:cNvPr id="2066" name="Text Box 215"/>
          <p:cNvSpPr txBox="1">
            <a:spLocks noChangeArrowheads="1"/>
          </p:cNvSpPr>
          <p:nvPr/>
        </p:nvSpPr>
        <p:spPr bwMode="auto">
          <a:xfrm>
            <a:off x="571500" y="4572000"/>
            <a:ext cx="628650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Ahui DR5s</a:t>
            </a:r>
          </a:p>
        </p:txBody>
      </p:sp>
      <p:sp>
        <p:nvSpPr>
          <p:cNvPr id="2067" name="Text Box 219"/>
          <p:cNvSpPr txBox="1">
            <a:spLocks noChangeArrowheads="1"/>
          </p:cNvSpPr>
          <p:nvPr/>
        </p:nvSpPr>
        <p:spPr bwMode="auto">
          <a:xfrm>
            <a:off x="1714500" y="5357813"/>
            <a:ext cx="714375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Colorada  D5s</a:t>
            </a:r>
          </a:p>
        </p:txBody>
      </p:sp>
      <p:sp>
        <p:nvSpPr>
          <p:cNvPr id="2068" name="Text Box 222"/>
          <p:cNvSpPr txBox="1">
            <a:spLocks noChangeArrowheads="1"/>
          </p:cNvSpPr>
          <p:nvPr/>
        </p:nvSpPr>
        <p:spPr bwMode="auto">
          <a:xfrm>
            <a:off x="5286375" y="4071938"/>
            <a:ext cx="785813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San Gallan D10s</a:t>
            </a:r>
          </a:p>
        </p:txBody>
      </p:sp>
      <p:sp>
        <p:nvSpPr>
          <p:cNvPr id="2069" name="Text Box 230"/>
          <p:cNvSpPr txBox="1">
            <a:spLocks noChangeArrowheads="1"/>
          </p:cNvSpPr>
          <p:nvPr/>
        </p:nvSpPr>
        <p:spPr bwMode="auto">
          <a:xfrm>
            <a:off x="6357938" y="4929188"/>
            <a:ext cx="785812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Tres Cruces D15s</a:t>
            </a:r>
          </a:p>
        </p:txBody>
      </p:sp>
      <p:sp>
        <p:nvSpPr>
          <p:cNvPr id="2070" name="Text Box 236"/>
          <p:cNvSpPr txBox="1">
            <a:spLocks noChangeArrowheads="1"/>
          </p:cNvSpPr>
          <p:nvPr/>
        </p:nvSpPr>
        <p:spPr bwMode="auto">
          <a:xfrm>
            <a:off x="7286625" y="3143250"/>
            <a:ext cx="714375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Coronel DV3s</a:t>
            </a:r>
          </a:p>
        </p:txBody>
      </p:sp>
      <p:sp>
        <p:nvSpPr>
          <p:cNvPr id="2071" name="Text Box 269"/>
          <p:cNvSpPr txBox="1">
            <a:spLocks noChangeArrowheads="1"/>
          </p:cNvSpPr>
          <p:nvPr/>
        </p:nvSpPr>
        <p:spPr bwMode="auto">
          <a:xfrm>
            <a:off x="1714500" y="6162675"/>
            <a:ext cx="327977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1600">
                <a:latin typeface="Arial" charset="0"/>
              </a:rPr>
              <a:t>I S L A     C H I L O É </a:t>
            </a:r>
          </a:p>
        </p:txBody>
      </p:sp>
      <p:sp>
        <p:nvSpPr>
          <p:cNvPr id="2073" name="Text Box 220"/>
          <p:cNvSpPr txBox="1">
            <a:spLocks noChangeArrowheads="1"/>
          </p:cNvSpPr>
          <p:nvPr/>
        </p:nvSpPr>
        <p:spPr bwMode="auto">
          <a:xfrm>
            <a:off x="5786438" y="4572000"/>
            <a:ext cx="785812" cy="2857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Roca Remolinos                     GrDR(2+1)14s</a:t>
            </a:r>
          </a:p>
        </p:txBody>
      </p:sp>
      <p:sp>
        <p:nvSpPr>
          <p:cNvPr id="2074" name="Text Box 331"/>
          <p:cNvSpPr txBox="1">
            <a:spLocks noChangeArrowheads="1"/>
          </p:cNvSpPr>
          <p:nvPr/>
        </p:nvSpPr>
        <p:spPr bwMode="auto">
          <a:xfrm>
            <a:off x="3868738" y="2678113"/>
            <a:ext cx="857250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600">
                <a:latin typeface="Arial" charset="0"/>
                <a:cs typeface="Arial" charset="0"/>
              </a:rPr>
              <a:t>Rda.Carelmapu</a:t>
            </a:r>
          </a:p>
        </p:txBody>
      </p:sp>
      <p:sp>
        <p:nvSpPr>
          <p:cNvPr id="2075" name="Line 332"/>
          <p:cNvSpPr>
            <a:spLocks noChangeShapeType="1"/>
          </p:cNvSpPr>
          <p:nvPr/>
        </p:nvSpPr>
        <p:spPr bwMode="auto">
          <a:xfrm flipH="1">
            <a:off x="3714750" y="2571750"/>
            <a:ext cx="285750" cy="2143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MX"/>
          </a:p>
        </p:txBody>
      </p:sp>
      <p:cxnSp>
        <p:nvCxnSpPr>
          <p:cNvPr id="2076" name="202 Conector recto de flecha"/>
          <p:cNvCxnSpPr>
            <a:cxnSpLocks noChangeShapeType="1"/>
            <a:stCxn id="2063" idx="1"/>
          </p:cNvCxnSpPr>
          <p:nvPr/>
        </p:nvCxnSpPr>
        <p:spPr bwMode="auto">
          <a:xfrm rot="10800000" flipV="1">
            <a:off x="2106613" y="1995488"/>
            <a:ext cx="174625" cy="398462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77" name="204 Conector recto de flecha"/>
          <p:cNvCxnSpPr>
            <a:cxnSpLocks noChangeShapeType="1"/>
            <a:stCxn id="2062" idx="1"/>
          </p:cNvCxnSpPr>
          <p:nvPr/>
        </p:nvCxnSpPr>
        <p:spPr bwMode="auto">
          <a:xfrm rot="10800000" flipV="1">
            <a:off x="2320925" y="2305050"/>
            <a:ext cx="141288" cy="12382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78" name="207 Conector recto de flecha"/>
          <p:cNvCxnSpPr>
            <a:cxnSpLocks noChangeShapeType="1"/>
          </p:cNvCxnSpPr>
          <p:nvPr/>
        </p:nvCxnSpPr>
        <p:spPr bwMode="auto">
          <a:xfrm rot="5400000" flipH="1" flipV="1">
            <a:off x="538163" y="3390900"/>
            <a:ext cx="500062" cy="719138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79" name="210 Conector recto de flecha"/>
          <p:cNvCxnSpPr>
            <a:cxnSpLocks noChangeShapeType="1"/>
            <a:stCxn id="2067" idx="0"/>
          </p:cNvCxnSpPr>
          <p:nvPr/>
        </p:nvCxnSpPr>
        <p:spPr bwMode="auto">
          <a:xfrm rot="5400000" flipH="1" flipV="1">
            <a:off x="2019301" y="5162550"/>
            <a:ext cx="247650" cy="14287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80" name="212 Conector recto de flecha"/>
          <p:cNvCxnSpPr>
            <a:cxnSpLocks noChangeShapeType="1"/>
            <a:stCxn id="2068" idx="0"/>
          </p:cNvCxnSpPr>
          <p:nvPr/>
        </p:nvCxnSpPr>
        <p:spPr bwMode="auto">
          <a:xfrm rot="5400000" flipH="1" flipV="1">
            <a:off x="5909469" y="3694906"/>
            <a:ext cx="147638" cy="60642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81" name="214 Conector recto de flecha"/>
          <p:cNvCxnSpPr>
            <a:cxnSpLocks noChangeShapeType="1"/>
            <a:stCxn id="2073" idx="0"/>
          </p:cNvCxnSpPr>
          <p:nvPr/>
        </p:nvCxnSpPr>
        <p:spPr bwMode="auto">
          <a:xfrm rot="5400000" flipH="1" flipV="1">
            <a:off x="5983288" y="4054475"/>
            <a:ext cx="714375" cy="32067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82" name="223 Conector recto de flecha"/>
          <p:cNvCxnSpPr>
            <a:cxnSpLocks noChangeShapeType="1"/>
            <a:stCxn id="2069" idx="0"/>
          </p:cNvCxnSpPr>
          <p:nvPr/>
        </p:nvCxnSpPr>
        <p:spPr bwMode="auto">
          <a:xfrm rot="5400000" flipH="1" flipV="1">
            <a:off x="6769100" y="4411663"/>
            <a:ext cx="500063" cy="534987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83" name="225 Conector recto de flecha"/>
          <p:cNvCxnSpPr>
            <a:cxnSpLocks noChangeShapeType="1"/>
            <a:stCxn id="2066" idx="0"/>
          </p:cNvCxnSpPr>
          <p:nvPr/>
        </p:nvCxnSpPr>
        <p:spPr bwMode="auto">
          <a:xfrm rot="5400000" flipH="1" flipV="1">
            <a:off x="1019175" y="4162425"/>
            <a:ext cx="276225" cy="54292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grpSp>
        <p:nvGrpSpPr>
          <p:cNvPr id="2" name="226 Grupo"/>
          <p:cNvGrpSpPr>
            <a:grpSpLocks/>
          </p:cNvGrpSpPr>
          <p:nvPr/>
        </p:nvGrpSpPr>
        <p:grpSpPr bwMode="auto">
          <a:xfrm>
            <a:off x="2357438" y="3751263"/>
            <a:ext cx="1000125" cy="762000"/>
            <a:chOff x="3643311" y="4250541"/>
            <a:chExt cx="1000137" cy="761901"/>
          </a:xfrm>
        </p:grpSpPr>
        <p:sp>
          <p:nvSpPr>
            <p:cNvPr id="2447" name="Text Box 215"/>
            <p:cNvSpPr txBox="1">
              <a:spLocks noChangeArrowheads="1"/>
            </p:cNvSpPr>
            <p:nvPr/>
          </p:nvSpPr>
          <p:spPr bwMode="auto">
            <a:xfrm>
              <a:off x="3786187" y="4643243"/>
              <a:ext cx="857261" cy="369199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s-ES_tradnl" sz="600">
                  <a:latin typeface="Arial" charset="0"/>
                </a:rPr>
                <a:t>Banco Inglés GrD(9)15s                             Sñ Cardinal Weste</a:t>
              </a:r>
            </a:p>
          </p:txBody>
        </p:sp>
        <p:cxnSp>
          <p:nvCxnSpPr>
            <p:cNvPr id="2448" name="229 Conector recto de flecha"/>
            <p:cNvCxnSpPr>
              <a:cxnSpLocks noChangeShapeType="1"/>
              <a:stCxn id="2447" idx="0"/>
            </p:cNvCxnSpPr>
            <p:nvPr/>
          </p:nvCxnSpPr>
          <p:spPr bwMode="auto">
            <a:xfrm rot="16200000" flipV="1">
              <a:off x="3732715" y="4161137"/>
              <a:ext cx="392702" cy="571509"/>
            </a:xfrm>
            <a:prstGeom prst="straightConnector1">
              <a:avLst/>
            </a:prstGeom>
            <a:noFill/>
            <a:ln w="12700" algn="ctr">
              <a:solidFill>
                <a:schemeClr val="tx1"/>
              </a:solidFill>
              <a:round/>
              <a:headEnd/>
              <a:tailEnd type="triangle" w="med" len="med"/>
            </a:ln>
          </p:spPr>
        </p:cxnSp>
      </p:grpSp>
      <p:cxnSp>
        <p:nvCxnSpPr>
          <p:cNvPr id="2097" name="260 Conector recto de flecha"/>
          <p:cNvCxnSpPr>
            <a:cxnSpLocks noChangeShapeType="1"/>
            <a:stCxn id="2064" idx="2"/>
          </p:cNvCxnSpPr>
          <p:nvPr/>
        </p:nvCxnSpPr>
        <p:spPr bwMode="auto">
          <a:xfrm rot="5400000">
            <a:off x="4745833" y="2674143"/>
            <a:ext cx="152398" cy="214312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98" name="266 Conector recto de flecha"/>
          <p:cNvCxnSpPr>
            <a:cxnSpLocks noChangeShapeType="1"/>
            <a:stCxn id="2065" idx="2"/>
          </p:cNvCxnSpPr>
          <p:nvPr/>
        </p:nvCxnSpPr>
        <p:spPr bwMode="auto">
          <a:xfrm rot="16200000" flipH="1">
            <a:off x="6781801" y="3209925"/>
            <a:ext cx="366712" cy="71437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99" name="268 Conector recto de flecha"/>
          <p:cNvCxnSpPr>
            <a:cxnSpLocks noChangeShapeType="1"/>
            <a:stCxn id="2070" idx="2"/>
          </p:cNvCxnSpPr>
          <p:nvPr/>
        </p:nvCxnSpPr>
        <p:spPr bwMode="auto">
          <a:xfrm rot="5400000">
            <a:off x="7327106" y="3405982"/>
            <a:ext cx="303213" cy="330200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2105" name="Line 294"/>
          <p:cNvSpPr>
            <a:spLocks noChangeShapeType="1"/>
          </p:cNvSpPr>
          <p:nvPr/>
        </p:nvSpPr>
        <p:spPr bwMode="auto">
          <a:xfrm rot="-10542813" flipH="1" flipV="1">
            <a:off x="1292168" y="2151648"/>
            <a:ext cx="234950" cy="177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MX"/>
          </a:p>
        </p:txBody>
      </p:sp>
      <p:sp>
        <p:nvSpPr>
          <p:cNvPr id="2106" name="Line 295"/>
          <p:cNvSpPr>
            <a:spLocks noChangeShapeType="1"/>
          </p:cNvSpPr>
          <p:nvPr/>
        </p:nvSpPr>
        <p:spPr bwMode="auto">
          <a:xfrm rot="10594017" flipH="1">
            <a:off x="2919226" y="3448054"/>
            <a:ext cx="223953" cy="4571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MX"/>
          </a:p>
        </p:txBody>
      </p:sp>
      <p:sp>
        <p:nvSpPr>
          <p:cNvPr id="2107" name="Line 295"/>
          <p:cNvSpPr>
            <a:spLocks noChangeShapeType="1"/>
          </p:cNvSpPr>
          <p:nvPr/>
        </p:nvSpPr>
        <p:spPr bwMode="auto">
          <a:xfrm rot="10594017" flipH="1" flipV="1">
            <a:off x="3717922" y="3720963"/>
            <a:ext cx="210809" cy="11245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MX"/>
          </a:p>
        </p:txBody>
      </p:sp>
      <p:sp>
        <p:nvSpPr>
          <p:cNvPr id="2108" name="Line 295"/>
          <p:cNvSpPr>
            <a:spLocks noChangeShapeType="1"/>
          </p:cNvSpPr>
          <p:nvPr/>
        </p:nvSpPr>
        <p:spPr bwMode="auto">
          <a:xfrm rot="10594017" flipH="1" flipV="1">
            <a:off x="5859390" y="2592981"/>
            <a:ext cx="282742" cy="5872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MX"/>
          </a:p>
        </p:txBody>
      </p:sp>
      <p:sp>
        <p:nvSpPr>
          <p:cNvPr id="225" name="224 CuadroTexto"/>
          <p:cNvSpPr txBox="1"/>
          <p:nvPr/>
        </p:nvSpPr>
        <p:spPr>
          <a:xfrm>
            <a:off x="6786563" y="214313"/>
            <a:ext cx="2219069" cy="92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Canal Chacao W-E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Carta n° </a:t>
            </a:r>
            <a:r>
              <a:rPr lang="es-CL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7210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Servomotor</a:t>
            </a:r>
          </a:p>
        </p:txBody>
      </p:sp>
      <p:sp>
        <p:nvSpPr>
          <p:cNvPr id="243" name="242 Elipse"/>
          <p:cNvSpPr/>
          <p:nvPr/>
        </p:nvSpPr>
        <p:spPr bwMode="auto">
          <a:xfrm>
            <a:off x="3175000" y="2963863"/>
            <a:ext cx="71438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244" name="243 Elipse"/>
          <p:cNvSpPr/>
          <p:nvPr/>
        </p:nvSpPr>
        <p:spPr bwMode="auto">
          <a:xfrm>
            <a:off x="1679575" y="3111500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grpSp>
        <p:nvGrpSpPr>
          <p:cNvPr id="3" name="307 Grupo"/>
          <p:cNvGrpSpPr>
            <a:grpSpLocks/>
          </p:cNvGrpSpPr>
          <p:nvPr/>
        </p:nvGrpSpPr>
        <p:grpSpPr bwMode="auto">
          <a:xfrm>
            <a:off x="142844" y="1571615"/>
            <a:ext cx="8786845" cy="3500447"/>
            <a:chOff x="143629" y="1571062"/>
            <a:chExt cx="8786089" cy="3501012"/>
          </a:xfrm>
        </p:grpSpPr>
        <p:cxnSp>
          <p:nvCxnSpPr>
            <p:cNvPr id="2440" name="237 Conector recto"/>
            <p:cNvCxnSpPr>
              <a:cxnSpLocks noChangeShapeType="1"/>
            </p:cNvCxnSpPr>
            <p:nvPr/>
          </p:nvCxnSpPr>
          <p:spPr bwMode="auto">
            <a:xfrm rot="16200000" flipH="1">
              <a:off x="137118" y="1577573"/>
              <a:ext cx="1583873" cy="1570851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441" name="239 Conector recto"/>
            <p:cNvCxnSpPr>
              <a:cxnSpLocks noChangeShapeType="1"/>
            </p:cNvCxnSpPr>
            <p:nvPr/>
          </p:nvCxnSpPr>
          <p:spPr bwMode="auto">
            <a:xfrm flipV="1">
              <a:off x="1714480" y="3000372"/>
              <a:ext cx="1500198" cy="154564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442" name="293 Conector recto"/>
            <p:cNvCxnSpPr>
              <a:cxnSpLocks noChangeShapeType="1"/>
            </p:cNvCxnSpPr>
            <p:nvPr/>
          </p:nvCxnSpPr>
          <p:spPr bwMode="auto">
            <a:xfrm>
              <a:off x="3214678" y="3000372"/>
              <a:ext cx="1357322" cy="35719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443" name="298 Conector recto"/>
            <p:cNvCxnSpPr>
              <a:cxnSpLocks noChangeShapeType="1"/>
            </p:cNvCxnSpPr>
            <p:nvPr/>
          </p:nvCxnSpPr>
          <p:spPr bwMode="auto">
            <a:xfrm>
              <a:off x="6600880" y="3690668"/>
              <a:ext cx="2328838" cy="1381406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</p:grpSp>
      <p:sp>
        <p:nvSpPr>
          <p:cNvPr id="2118" name="Text Box 197"/>
          <p:cNvSpPr txBox="1">
            <a:spLocks noChangeArrowheads="1"/>
          </p:cNvSpPr>
          <p:nvPr/>
        </p:nvSpPr>
        <p:spPr bwMode="auto">
          <a:xfrm>
            <a:off x="3643313" y="2357438"/>
            <a:ext cx="714375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Bajo Colo-Colo  DV5s</a:t>
            </a:r>
          </a:p>
        </p:txBody>
      </p:sp>
      <p:sp>
        <p:nvSpPr>
          <p:cNvPr id="2123" name="Text Box 205"/>
          <p:cNvSpPr txBox="1">
            <a:spLocks noChangeArrowheads="1"/>
          </p:cNvSpPr>
          <p:nvPr/>
        </p:nvSpPr>
        <p:spPr bwMode="auto">
          <a:xfrm>
            <a:off x="142875" y="3786188"/>
            <a:ext cx="857250" cy="50783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Corona           D10s                          </a:t>
            </a:r>
            <a:r>
              <a:rPr lang="es-ES_tradnl" sz="600" dirty="0" err="1">
                <a:latin typeface="Arial" charset="0"/>
              </a:rPr>
              <a:t>Sñ</a:t>
            </a:r>
            <a:r>
              <a:rPr lang="es-ES_tradnl" sz="600" dirty="0">
                <a:latin typeface="Arial" charset="0"/>
              </a:rPr>
              <a:t> </a:t>
            </a:r>
            <a:r>
              <a:rPr lang="es-ES_tradnl" sz="600" dirty="0" smtClean="0">
                <a:latin typeface="Arial" charset="0"/>
              </a:rPr>
              <a:t>Niebla(2)30s</a:t>
            </a:r>
          </a:p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RACON “o”</a:t>
            </a:r>
            <a:endParaRPr lang="es-ES_tradnl" sz="600" dirty="0">
              <a:latin typeface="Arial" charset="0"/>
            </a:endParaRPr>
          </a:p>
        </p:txBody>
      </p:sp>
      <p:cxnSp>
        <p:nvCxnSpPr>
          <p:cNvPr id="2124" name="348 Conector recto"/>
          <p:cNvCxnSpPr>
            <a:cxnSpLocks noChangeShapeType="1"/>
          </p:cNvCxnSpPr>
          <p:nvPr/>
        </p:nvCxnSpPr>
        <p:spPr bwMode="auto">
          <a:xfrm>
            <a:off x="4572000" y="3357563"/>
            <a:ext cx="2028825" cy="33337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397" name="396 Elipse"/>
          <p:cNvSpPr/>
          <p:nvPr/>
        </p:nvSpPr>
        <p:spPr bwMode="auto">
          <a:xfrm>
            <a:off x="4543425" y="3319463"/>
            <a:ext cx="71438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2129" name="Line 295"/>
          <p:cNvSpPr>
            <a:spLocks noChangeShapeType="1"/>
          </p:cNvSpPr>
          <p:nvPr/>
        </p:nvSpPr>
        <p:spPr bwMode="auto">
          <a:xfrm rot="10594017" flipH="1" flipV="1">
            <a:off x="7527925" y="5173663"/>
            <a:ext cx="466725" cy="3286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MX"/>
          </a:p>
        </p:txBody>
      </p:sp>
      <p:grpSp>
        <p:nvGrpSpPr>
          <p:cNvPr id="4" name="429 Grupo"/>
          <p:cNvGrpSpPr>
            <a:grpSpLocks/>
          </p:cNvGrpSpPr>
          <p:nvPr/>
        </p:nvGrpSpPr>
        <p:grpSpPr bwMode="auto">
          <a:xfrm>
            <a:off x="8850313" y="4981575"/>
            <a:ext cx="117475" cy="166688"/>
            <a:chOff x="8850518" y="5000636"/>
            <a:chExt cx="117288" cy="166684"/>
          </a:xfrm>
        </p:grpSpPr>
        <p:cxnSp>
          <p:nvCxnSpPr>
            <p:cNvPr id="2437" name="425 Conector recto"/>
            <p:cNvCxnSpPr>
              <a:cxnSpLocks noChangeShapeType="1"/>
            </p:cNvCxnSpPr>
            <p:nvPr/>
          </p:nvCxnSpPr>
          <p:spPr bwMode="auto">
            <a:xfrm rot="5400000">
              <a:off x="8818680" y="5032474"/>
              <a:ext cx="142876" cy="7920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438" name="428 Conector recto"/>
            <p:cNvCxnSpPr>
              <a:cxnSpLocks noChangeShapeType="1"/>
            </p:cNvCxnSpPr>
            <p:nvPr/>
          </p:nvCxnSpPr>
          <p:spPr bwMode="auto">
            <a:xfrm rot="5400000">
              <a:off x="8856768" y="5056282"/>
              <a:ext cx="142876" cy="7920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</p:grpSp>
      <p:sp>
        <p:nvSpPr>
          <p:cNvPr id="2167" name="Text Box 14"/>
          <p:cNvSpPr txBox="1">
            <a:spLocks noChangeArrowheads="1"/>
          </p:cNvSpPr>
          <p:nvPr/>
        </p:nvSpPr>
        <p:spPr bwMode="auto">
          <a:xfrm>
            <a:off x="5086350" y="3908425"/>
            <a:ext cx="500063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I. Lacao</a:t>
            </a:r>
          </a:p>
        </p:txBody>
      </p:sp>
      <p:sp>
        <p:nvSpPr>
          <p:cNvPr id="2168" name="Text Box 14"/>
          <p:cNvSpPr txBox="1">
            <a:spLocks noChangeArrowheads="1"/>
          </p:cNvSpPr>
          <p:nvPr/>
        </p:nvSpPr>
        <p:spPr bwMode="auto">
          <a:xfrm>
            <a:off x="3654425" y="2817813"/>
            <a:ext cx="5715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Picuta</a:t>
            </a:r>
          </a:p>
        </p:txBody>
      </p:sp>
      <p:sp>
        <p:nvSpPr>
          <p:cNvPr id="2169" name="Text Box 14"/>
          <p:cNvSpPr txBox="1">
            <a:spLocks noChangeArrowheads="1"/>
          </p:cNvSpPr>
          <p:nvPr/>
        </p:nvSpPr>
        <p:spPr bwMode="auto">
          <a:xfrm>
            <a:off x="3857620" y="3786190"/>
            <a:ext cx="9286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Pugueñun</a:t>
            </a:r>
          </a:p>
        </p:txBody>
      </p:sp>
      <p:sp>
        <p:nvSpPr>
          <p:cNvPr id="2170" name="Text Box 14"/>
          <p:cNvSpPr txBox="1">
            <a:spLocks noChangeArrowheads="1"/>
          </p:cNvSpPr>
          <p:nvPr/>
        </p:nvSpPr>
        <p:spPr bwMode="auto">
          <a:xfrm>
            <a:off x="4318000" y="3878263"/>
            <a:ext cx="928688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Espolón</a:t>
            </a:r>
          </a:p>
        </p:txBody>
      </p:sp>
      <p:sp>
        <p:nvSpPr>
          <p:cNvPr id="2171" name="Text Box 14"/>
          <p:cNvSpPr txBox="1">
            <a:spLocks noChangeArrowheads="1"/>
          </p:cNvSpPr>
          <p:nvPr/>
        </p:nvSpPr>
        <p:spPr bwMode="auto">
          <a:xfrm>
            <a:off x="8434388" y="3824288"/>
            <a:ext cx="5715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Tique</a:t>
            </a:r>
          </a:p>
        </p:txBody>
      </p:sp>
      <p:sp>
        <p:nvSpPr>
          <p:cNvPr id="2172" name="Text Box 14"/>
          <p:cNvSpPr txBox="1">
            <a:spLocks noChangeArrowheads="1"/>
          </p:cNvSpPr>
          <p:nvPr/>
        </p:nvSpPr>
        <p:spPr bwMode="auto">
          <a:xfrm>
            <a:off x="8724900" y="4033838"/>
            <a:ext cx="5715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Lenqui</a:t>
            </a:r>
          </a:p>
        </p:txBody>
      </p:sp>
      <p:sp>
        <p:nvSpPr>
          <p:cNvPr id="2173" name="Text Box 14"/>
          <p:cNvSpPr txBox="1">
            <a:spLocks noChangeArrowheads="1"/>
          </p:cNvSpPr>
          <p:nvPr/>
        </p:nvSpPr>
        <p:spPr bwMode="auto">
          <a:xfrm>
            <a:off x="8072466" y="3387726"/>
            <a:ext cx="5715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 err="1">
                <a:latin typeface="Arial" charset="0"/>
              </a:rPr>
              <a:t>Pargua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2174" name="Text Box 14"/>
          <p:cNvSpPr txBox="1">
            <a:spLocks noChangeArrowheads="1"/>
          </p:cNvSpPr>
          <p:nvPr/>
        </p:nvSpPr>
        <p:spPr bwMode="auto">
          <a:xfrm>
            <a:off x="6286512" y="4429125"/>
            <a:ext cx="5715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Chacao</a:t>
            </a:r>
          </a:p>
        </p:txBody>
      </p:sp>
      <p:grpSp>
        <p:nvGrpSpPr>
          <p:cNvPr id="5" name="Group 156"/>
          <p:cNvGrpSpPr>
            <a:grpSpLocks/>
          </p:cNvGrpSpPr>
          <p:nvPr/>
        </p:nvGrpSpPr>
        <p:grpSpPr bwMode="auto">
          <a:xfrm>
            <a:off x="2185988" y="3571875"/>
            <a:ext cx="144462" cy="215900"/>
            <a:chOff x="1238" y="1934"/>
            <a:chExt cx="423" cy="724"/>
          </a:xfrm>
        </p:grpSpPr>
        <p:sp>
          <p:nvSpPr>
            <p:cNvPr id="2420" name="Freeform 102"/>
            <p:cNvSpPr>
              <a:spLocks/>
            </p:cNvSpPr>
            <p:nvPr/>
          </p:nvSpPr>
          <p:spPr bwMode="auto">
            <a:xfrm>
              <a:off x="1329" y="2206"/>
              <a:ext cx="241" cy="392"/>
            </a:xfrm>
            <a:custGeom>
              <a:avLst/>
              <a:gdLst>
                <a:gd name="T0" fmla="*/ 19 w 384"/>
                <a:gd name="T1" fmla="*/ 209 h 624"/>
                <a:gd name="T2" fmla="*/ 56 w 384"/>
                <a:gd name="T3" fmla="*/ 0 h 624"/>
                <a:gd name="T4" fmla="*/ 95 w 384"/>
                <a:gd name="T5" fmla="*/ 0 h 624"/>
                <a:gd name="T6" fmla="*/ 132 w 384"/>
                <a:gd name="T7" fmla="*/ 209 h 624"/>
                <a:gd name="T8" fmla="*/ 151 w 384"/>
                <a:gd name="T9" fmla="*/ 246 h 624"/>
                <a:gd name="T10" fmla="*/ 0 w 384"/>
                <a:gd name="T11" fmla="*/ 246 h 624"/>
                <a:gd name="T12" fmla="*/ 19 w 384"/>
                <a:gd name="T13" fmla="*/ 209 h 6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84"/>
                <a:gd name="T22" fmla="*/ 0 h 624"/>
                <a:gd name="T23" fmla="*/ 384 w 384"/>
                <a:gd name="T24" fmla="*/ 624 h 6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84" h="624">
                  <a:moveTo>
                    <a:pt x="48" y="528"/>
                  </a:moveTo>
                  <a:lnTo>
                    <a:pt x="144" y="0"/>
                  </a:lnTo>
                  <a:lnTo>
                    <a:pt x="240" y="0"/>
                  </a:lnTo>
                  <a:lnTo>
                    <a:pt x="336" y="528"/>
                  </a:lnTo>
                  <a:lnTo>
                    <a:pt x="384" y="624"/>
                  </a:lnTo>
                  <a:lnTo>
                    <a:pt x="0" y="624"/>
                  </a:lnTo>
                  <a:lnTo>
                    <a:pt x="48" y="528"/>
                  </a:lnTo>
                  <a:close/>
                </a:path>
              </a:pathLst>
            </a:custGeom>
            <a:solidFill>
              <a:schemeClr val="tx2"/>
            </a:solidFill>
            <a:ln w="6350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421" name="AutoShape 103"/>
            <p:cNvSpPr>
              <a:spLocks noChangeArrowheads="1"/>
            </p:cNvSpPr>
            <p:nvPr/>
          </p:nvSpPr>
          <p:spPr bwMode="auto">
            <a:xfrm rot="10800000" flipV="1">
              <a:off x="1389" y="2055"/>
              <a:ext cx="121" cy="90"/>
            </a:xfrm>
            <a:prstGeom prst="triangle">
              <a:avLst>
                <a:gd name="adj" fmla="val 50000"/>
              </a:avLst>
            </a:prstGeom>
            <a:solidFill>
              <a:schemeClr val="tx2"/>
            </a:solidFill>
            <a:ln w="6350">
              <a:solidFill>
                <a:schemeClr val="tx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22" name="AutoShape 104"/>
            <p:cNvSpPr>
              <a:spLocks noChangeArrowheads="1"/>
            </p:cNvSpPr>
            <p:nvPr/>
          </p:nvSpPr>
          <p:spPr bwMode="auto">
            <a:xfrm rot="-5400000">
              <a:off x="1389" y="2386"/>
              <a:ext cx="121" cy="423"/>
            </a:xfrm>
            <a:prstGeom prst="flowChartDelay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23" name="Freeform 105"/>
            <p:cNvSpPr>
              <a:spLocks/>
            </p:cNvSpPr>
            <p:nvPr/>
          </p:nvSpPr>
          <p:spPr bwMode="auto">
            <a:xfrm>
              <a:off x="1397" y="2206"/>
              <a:ext cx="105" cy="124"/>
            </a:xfrm>
            <a:custGeom>
              <a:avLst/>
              <a:gdLst>
                <a:gd name="T0" fmla="*/ 0 w 168"/>
                <a:gd name="T1" fmla="*/ 78 h 198"/>
                <a:gd name="T2" fmla="*/ 14 w 168"/>
                <a:gd name="T3" fmla="*/ 0 h 198"/>
                <a:gd name="T4" fmla="*/ 52 w 168"/>
                <a:gd name="T5" fmla="*/ 0 h 198"/>
                <a:gd name="T6" fmla="*/ 66 w 168"/>
                <a:gd name="T7" fmla="*/ 78 h 198"/>
                <a:gd name="T8" fmla="*/ 0 w 168"/>
                <a:gd name="T9" fmla="*/ 78 h 1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8"/>
                <a:gd name="T16" fmla="*/ 0 h 198"/>
                <a:gd name="T17" fmla="*/ 168 w 168"/>
                <a:gd name="T18" fmla="*/ 198 h 19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8" h="198">
                  <a:moveTo>
                    <a:pt x="0" y="198"/>
                  </a:moveTo>
                  <a:lnTo>
                    <a:pt x="36" y="0"/>
                  </a:lnTo>
                  <a:lnTo>
                    <a:pt x="132" y="0"/>
                  </a:lnTo>
                  <a:lnTo>
                    <a:pt x="168" y="198"/>
                  </a:lnTo>
                  <a:lnTo>
                    <a:pt x="0" y="198"/>
                  </a:lnTo>
                  <a:close/>
                </a:path>
              </a:pathLst>
            </a:custGeom>
            <a:solidFill>
              <a:srgbClr val="FFFF66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424" name="AutoShape 125"/>
            <p:cNvSpPr>
              <a:spLocks noChangeArrowheads="1"/>
            </p:cNvSpPr>
            <p:nvPr/>
          </p:nvSpPr>
          <p:spPr bwMode="auto">
            <a:xfrm rot="10800000">
              <a:off x="1389" y="1934"/>
              <a:ext cx="121" cy="91"/>
            </a:xfrm>
            <a:prstGeom prst="triangle">
              <a:avLst>
                <a:gd name="adj" fmla="val 50000"/>
              </a:avLst>
            </a:prstGeom>
            <a:solidFill>
              <a:schemeClr val="tx2"/>
            </a:solidFill>
            <a:ln w="6350">
              <a:solidFill>
                <a:schemeClr val="tx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6" name="Group 88"/>
          <p:cNvGrpSpPr>
            <a:grpSpLocks/>
          </p:cNvGrpSpPr>
          <p:nvPr/>
        </p:nvGrpSpPr>
        <p:grpSpPr bwMode="auto">
          <a:xfrm>
            <a:off x="2043113" y="2519363"/>
            <a:ext cx="107950" cy="252412"/>
            <a:chOff x="2010" y="2160"/>
            <a:chExt cx="528" cy="1488"/>
          </a:xfrm>
        </p:grpSpPr>
        <p:sp>
          <p:nvSpPr>
            <p:cNvPr id="2402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3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4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5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6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7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8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9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0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1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2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3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4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5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6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417" name="AutoShape 104"/>
            <p:cNvSpPr>
              <a:spLocks noChangeArrowheads="1"/>
            </p:cNvSpPr>
            <p:nvPr/>
          </p:nvSpPr>
          <p:spPr bwMode="auto">
            <a:xfrm rot="-5400000">
              <a:off x="2178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8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9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7" name="Group 88"/>
          <p:cNvGrpSpPr>
            <a:grpSpLocks/>
          </p:cNvGrpSpPr>
          <p:nvPr/>
        </p:nvGrpSpPr>
        <p:grpSpPr bwMode="auto">
          <a:xfrm>
            <a:off x="4579938" y="2840038"/>
            <a:ext cx="107950" cy="252412"/>
            <a:chOff x="2010" y="2160"/>
            <a:chExt cx="528" cy="1488"/>
          </a:xfrm>
        </p:grpSpPr>
        <p:sp>
          <p:nvSpPr>
            <p:cNvPr id="2384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5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6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7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8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9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0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1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2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3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4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5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6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7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8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399" name="AutoShape 104"/>
            <p:cNvSpPr>
              <a:spLocks noChangeArrowheads="1"/>
            </p:cNvSpPr>
            <p:nvPr/>
          </p:nvSpPr>
          <p:spPr bwMode="auto">
            <a:xfrm rot="-5400000">
              <a:off x="2178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0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1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8" name="Group 88"/>
          <p:cNvGrpSpPr>
            <a:grpSpLocks/>
          </p:cNvGrpSpPr>
          <p:nvPr/>
        </p:nvGrpSpPr>
        <p:grpSpPr bwMode="auto">
          <a:xfrm>
            <a:off x="6278563" y="3754438"/>
            <a:ext cx="107950" cy="252412"/>
            <a:chOff x="2010" y="2160"/>
            <a:chExt cx="528" cy="1488"/>
          </a:xfrm>
        </p:grpSpPr>
        <p:sp>
          <p:nvSpPr>
            <p:cNvPr id="2366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7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8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9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0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1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2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3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4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5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6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7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8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9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0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381" name="AutoShape 104"/>
            <p:cNvSpPr>
              <a:spLocks noChangeArrowheads="1"/>
            </p:cNvSpPr>
            <p:nvPr/>
          </p:nvSpPr>
          <p:spPr bwMode="auto">
            <a:xfrm rot="-5400000">
              <a:off x="2178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2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3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9" name="Group 88"/>
          <p:cNvGrpSpPr>
            <a:grpSpLocks/>
          </p:cNvGrpSpPr>
          <p:nvPr/>
        </p:nvGrpSpPr>
        <p:grpSpPr bwMode="auto">
          <a:xfrm>
            <a:off x="6926263" y="3490913"/>
            <a:ext cx="107950" cy="252412"/>
            <a:chOff x="2010" y="2160"/>
            <a:chExt cx="528" cy="1488"/>
          </a:xfrm>
        </p:grpSpPr>
        <p:sp>
          <p:nvSpPr>
            <p:cNvPr id="2348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9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0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1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2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3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4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5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6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7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8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9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0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1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2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363" name="AutoShape 104"/>
            <p:cNvSpPr>
              <a:spLocks noChangeArrowheads="1"/>
            </p:cNvSpPr>
            <p:nvPr/>
          </p:nvSpPr>
          <p:spPr bwMode="auto">
            <a:xfrm rot="-5400000">
              <a:off x="2178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4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5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0" name="Group 88"/>
          <p:cNvGrpSpPr>
            <a:grpSpLocks/>
          </p:cNvGrpSpPr>
          <p:nvPr/>
        </p:nvGrpSpPr>
        <p:grpSpPr bwMode="auto">
          <a:xfrm>
            <a:off x="7285038" y="4305300"/>
            <a:ext cx="107950" cy="252413"/>
            <a:chOff x="2052" y="2160"/>
            <a:chExt cx="528" cy="1488"/>
          </a:xfrm>
        </p:grpSpPr>
        <p:sp>
          <p:nvSpPr>
            <p:cNvPr id="2330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1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2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3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4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5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6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7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8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9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0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1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2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3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4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345" name="AutoShape 104"/>
            <p:cNvSpPr>
              <a:spLocks noChangeArrowheads="1"/>
            </p:cNvSpPr>
            <p:nvPr/>
          </p:nvSpPr>
          <p:spPr bwMode="auto">
            <a:xfrm rot="-54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6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7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1" name="Group 208"/>
          <p:cNvGrpSpPr>
            <a:grpSpLocks/>
          </p:cNvGrpSpPr>
          <p:nvPr/>
        </p:nvGrpSpPr>
        <p:grpSpPr bwMode="auto">
          <a:xfrm flipH="1">
            <a:off x="1135063" y="3100388"/>
            <a:ext cx="142875" cy="468312"/>
            <a:chOff x="480" y="912"/>
            <a:chExt cx="576" cy="2208"/>
          </a:xfrm>
        </p:grpSpPr>
        <p:sp>
          <p:nvSpPr>
            <p:cNvPr id="2319" name="AutoShape 209"/>
            <p:cNvSpPr>
              <a:spLocks noChangeArrowheads="1"/>
            </p:cNvSpPr>
            <p:nvPr/>
          </p:nvSpPr>
          <p:spPr bwMode="auto">
            <a:xfrm flipV="1">
              <a:off x="528" y="2736"/>
              <a:ext cx="480" cy="33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700 w 21600"/>
                <a:gd name="T13" fmla="*/ 2700 h 21600"/>
                <a:gd name="T14" fmla="*/ 18900 w 21600"/>
                <a:gd name="T15" fmla="*/ 189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844" y="21600"/>
                  </a:lnTo>
                  <a:lnTo>
                    <a:pt x="19756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320" name="AutoShape 210"/>
            <p:cNvSpPr>
              <a:spLocks noChangeArrowheads="1"/>
            </p:cNvSpPr>
            <p:nvPr/>
          </p:nvSpPr>
          <p:spPr bwMode="auto">
            <a:xfrm flipV="1">
              <a:off x="576" y="2400"/>
              <a:ext cx="384" cy="33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700 w 21600"/>
                <a:gd name="T13" fmla="*/ 2700 h 21600"/>
                <a:gd name="T14" fmla="*/ 18900 w 21600"/>
                <a:gd name="T15" fmla="*/ 189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844" y="21600"/>
                  </a:lnTo>
                  <a:lnTo>
                    <a:pt x="19756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321" name="Freeform 211"/>
            <p:cNvSpPr>
              <a:spLocks/>
            </p:cNvSpPr>
            <p:nvPr/>
          </p:nvSpPr>
          <p:spPr bwMode="auto">
            <a:xfrm>
              <a:off x="528" y="1296"/>
              <a:ext cx="480" cy="1776"/>
            </a:xfrm>
            <a:custGeom>
              <a:avLst/>
              <a:gdLst>
                <a:gd name="T0" fmla="*/ 0 w 480"/>
                <a:gd name="T1" fmla="*/ 1776 h 1776"/>
                <a:gd name="T2" fmla="*/ 144 w 480"/>
                <a:gd name="T3" fmla="*/ 0 h 1776"/>
                <a:gd name="T4" fmla="*/ 336 w 480"/>
                <a:gd name="T5" fmla="*/ 0 h 1776"/>
                <a:gd name="T6" fmla="*/ 480 w 480"/>
                <a:gd name="T7" fmla="*/ 1776 h 1776"/>
                <a:gd name="T8" fmla="*/ 0 w 480"/>
                <a:gd name="T9" fmla="*/ 1776 h 177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80"/>
                <a:gd name="T16" fmla="*/ 0 h 1776"/>
                <a:gd name="T17" fmla="*/ 480 w 480"/>
                <a:gd name="T18" fmla="*/ 1776 h 177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80" h="1776">
                  <a:moveTo>
                    <a:pt x="0" y="1776"/>
                  </a:moveTo>
                  <a:lnTo>
                    <a:pt x="144" y="0"/>
                  </a:lnTo>
                  <a:lnTo>
                    <a:pt x="336" y="0"/>
                  </a:lnTo>
                  <a:lnTo>
                    <a:pt x="480" y="1776"/>
                  </a:lnTo>
                  <a:lnTo>
                    <a:pt x="0" y="177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322" name="Freeform 212"/>
            <p:cNvSpPr>
              <a:spLocks/>
            </p:cNvSpPr>
            <p:nvPr/>
          </p:nvSpPr>
          <p:spPr bwMode="auto">
            <a:xfrm>
              <a:off x="560" y="2400"/>
              <a:ext cx="416" cy="344"/>
            </a:xfrm>
            <a:custGeom>
              <a:avLst/>
              <a:gdLst>
                <a:gd name="T0" fmla="*/ 16 w 416"/>
                <a:gd name="T1" fmla="*/ 0 h 344"/>
                <a:gd name="T2" fmla="*/ 400 w 416"/>
                <a:gd name="T3" fmla="*/ 0 h 344"/>
                <a:gd name="T4" fmla="*/ 416 w 416"/>
                <a:gd name="T5" fmla="*/ 344 h 344"/>
                <a:gd name="T6" fmla="*/ 0 w 416"/>
                <a:gd name="T7" fmla="*/ 344 h 344"/>
                <a:gd name="T8" fmla="*/ 16 w 416"/>
                <a:gd name="T9" fmla="*/ 0 h 3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6"/>
                <a:gd name="T16" fmla="*/ 0 h 344"/>
                <a:gd name="T17" fmla="*/ 416 w 416"/>
                <a:gd name="T18" fmla="*/ 344 h 3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6" h="344">
                  <a:moveTo>
                    <a:pt x="16" y="0"/>
                  </a:moveTo>
                  <a:lnTo>
                    <a:pt x="400" y="0"/>
                  </a:lnTo>
                  <a:lnTo>
                    <a:pt x="416" y="344"/>
                  </a:lnTo>
                  <a:lnTo>
                    <a:pt x="0" y="34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F00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323" name="Freeform 213"/>
            <p:cNvSpPr>
              <a:spLocks/>
            </p:cNvSpPr>
            <p:nvPr/>
          </p:nvSpPr>
          <p:spPr bwMode="auto">
            <a:xfrm>
              <a:off x="616" y="1672"/>
              <a:ext cx="304" cy="344"/>
            </a:xfrm>
            <a:custGeom>
              <a:avLst/>
              <a:gdLst>
                <a:gd name="T0" fmla="*/ 24 w 304"/>
                <a:gd name="T1" fmla="*/ 0 h 344"/>
                <a:gd name="T2" fmla="*/ 280 w 304"/>
                <a:gd name="T3" fmla="*/ 0 h 344"/>
                <a:gd name="T4" fmla="*/ 304 w 304"/>
                <a:gd name="T5" fmla="*/ 344 h 344"/>
                <a:gd name="T6" fmla="*/ 0 w 304"/>
                <a:gd name="T7" fmla="*/ 344 h 344"/>
                <a:gd name="T8" fmla="*/ 24 w 304"/>
                <a:gd name="T9" fmla="*/ 0 h 3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4"/>
                <a:gd name="T16" fmla="*/ 0 h 344"/>
                <a:gd name="T17" fmla="*/ 304 w 304"/>
                <a:gd name="T18" fmla="*/ 344 h 3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4" h="344">
                  <a:moveTo>
                    <a:pt x="24" y="0"/>
                  </a:moveTo>
                  <a:lnTo>
                    <a:pt x="280" y="0"/>
                  </a:lnTo>
                  <a:lnTo>
                    <a:pt x="304" y="344"/>
                  </a:lnTo>
                  <a:lnTo>
                    <a:pt x="0" y="344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00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324" name="Freeform 214"/>
            <p:cNvSpPr>
              <a:spLocks/>
            </p:cNvSpPr>
            <p:nvPr/>
          </p:nvSpPr>
          <p:spPr bwMode="auto">
            <a:xfrm>
              <a:off x="624" y="1104"/>
              <a:ext cx="288" cy="192"/>
            </a:xfrm>
            <a:custGeom>
              <a:avLst/>
              <a:gdLst>
                <a:gd name="T0" fmla="*/ 0 w 288"/>
                <a:gd name="T1" fmla="*/ 0 h 192"/>
                <a:gd name="T2" fmla="*/ 288 w 288"/>
                <a:gd name="T3" fmla="*/ 0 h 192"/>
                <a:gd name="T4" fmla="*/ 288 w 288"/>
                <a:gd name="T5" fmla="*/ 48 h 192"/>
                <a:gd name="T6" fmla="*/ 240 w 288"/>
                <a:gd name="T7" fmla="*/ 192 h 192"/>
                <a:gd name="T8" fmla="*/ 48 w 288"/>
                <a:gd name="T9" fmla="*/ 192 h 192"/>
                <a:gd name="T10" fmla="*/ 0 w 288"/>
                <a:gd name="T11" fmla="*/ 48 h 192"/>
                <a:gd name="T12" fmla="*/ 0 w 288"/>
                <a:gd name="T13" fmla="*/ 0 h 19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88"/>
                <a:gd name="T22" fmla="*/ 0 h 192"/>
                <a:gd name="T23" fmla="*/ 288 w 288"/>
                <a:gd name="T24" fmla="*/ 192 h 19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88" h="192">
                  <a:moveTo>
                    <a:pt x="0" y="0"/>
                  </a:moveTo>
                  <a:lnTo>
                    <a:pt x="288" y="0"/>
                  </a:lnTo>
                  <a:lnTo>
                    <a:pt x="288" y="48"/>
                  </a:lnTo>
                  <a:lnTo>
                    <a:pt x="240" y="192"/>
                  </a:lnTo>
                  <a:lnTo>
                    <a:pt x="48" y="192"/>
                  </a:lnTo>
                  <a:lnTo>
                    <a:pt x="0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325" name="Rectangle 215"/>
            <p:cNvSpPr>
              <a:spLocks noChangeArrowheads="1"/>
            </p:cNvSpPr>
            <p:nvPr/>
          </p:nvSpPr>
          <p:spPr bwMode="auto">
            <a:xfrm>
              <a:off x="672" y="1056"/>
              <a:ext cx="192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26" name="Rectangle 216"/>
            <p:cNvSpPr>
              <a:spLocks noChangeArrowheads="1"/>
            </p:cNvSpPr>
            <p:nvPr/>
          </p:nvSpPr>
          <p:spPr bwMode="auto">
            <a:xfrm>
              <a:off x="720" y="1056"/>
              <a:ext cx="96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27" name="Rectangle 217"/>
            <p:cNvSpPr>
              <a:spLocks noChangeArrowheads="1"/>
            </p:cNvSpPr>
            <p:nvPr/>
          </p:nvSpPr>
          <p:spPr bwMode="auto">
            <a:xfrm>
              <a:off x="720" y="960"/>
              <a:ext cx="96" cy="96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28" name="AutoShape 218"/>
            <p:cNvSpPr>
              <a:spLocks noChangeArrowheads="1"/>
            </p:cNvSpPr>
            <p:nvPr/>
          </p:nvSpPr>
          <p:spPr bwMode="auto">
            <a:xfrm rot="-5400000">
              <a:off x="744" y="888"/>
              <a:ext cx="48" cy="96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29" name="Rectangle 219"/>
            <p:cNvSpPr>
              <a:spLocks noChangeArrowheads="1"/>
            </p:cNvSpPr>
            <p:nvPr/>
          </p:nvSpPr>
          <p:spPr bwMode="auto">
            <a:xfrm>
              <a:off x="480" y="3072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2" name="Group 44"/>
          <p:cNvGrpSpPr>
            <a:grpSpLocks/>
          </p:cNvGrpSpPr>
          <p:nvPr/>
        </p:nvGrpSpPr>
        <p:grpSpPr bwMode="auto">
          <a:xfrm>
            <a:off x="7215188" y="3643313"/>
            <a:ext cx="107950" cy="252412"/>
            <a:chOff x="144" y="816"/>
            <a:chExt cx="528" cy="1488"/>
          </a:xfrm>
        </p:grpSpPr>
        <p:sp>
          <p:nvSpPr>
            <p:cNvPr id="2301" name="Rectangle 45"/>
            <p:cNvSpPr>
              <a:spLocks noChangeArrowheads="1"/>
            </p:cNvSpPr>
            <p:nvPr/>
          </p:nvSpPr>
          <p:spPr bwMode="auto">
            <a:xfrm>
              <a:off x="240" y="864"/>
              <a:ext cx="336" cy="1392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2" name="Rectangle 46"/>
            <p:cNvSpPr>
              <a:spLocks noChangeArrowheads="1"/>
            </p:cNvSpPr>
            <p:nvPr/>
          </p:nvSpPr>
          <p:spPr bwMode="auto">
            <a:xfrm>
              <a:off x="240" y="100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3" name="Rectangle 47"/>
            <p:cNvSpPr>
              <a:spLocks noChangeArrowheads="1"/>
            </p:cNvSpPr>
            <p:nvPr/>
          </p:nvSpPr>
          <p:spPr bwMode="auto">
            <a:xfrm>
              <a:off x="240" y="1152"/>
              <a:ext cx="48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4" name="Rectangle 48"/>
            <p:cNvSpPr>
              <a:spLocks noChangeArrowheads="1"/>
            </p:cNvSpPr>
            <p:nvPr/>
          </p:nvSpPr>
          <p:spPr bwMode="auto">
            <a:xfrm>
              <a:off x="288" y="115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5" name="Rectangle 49"/>
            <p:cNvSpPr>
              <a:spLocks noChangeArrowheads="1"/>
            </p:cNvSpPr>
            <p:nvPr/>
          </p:nvSpPr>
          <p:spPr bwMode="auto">
            <a:xfrm>
              <a:off x="240" y="1296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6" name="Rectangle 50"/>
            <p:cNvSpPr>
              <a:spLocks noChangeArrowheads="1"/>
            </p:cNvSpPr>
            <p:nvPr/>
          </p:nvSpPr>
          <p:spPr bwMode="auto">
            <a:xfrm>
              <a:off x="240" y="1584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7" name="Rectangle 51"/>
            <p:cNvSpPr>
              <a:spLocks noChangeArrowheads="1"/>
            </p:cNvSpPr>
            <p:nvPr/>
          </p:nvSpPr>
          <p:spPr bwMode="auto">
            <a:xfrm>
              <a:off x="240" y="187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8" name="Rectangle 52"/>
            <p:cNvSpPr>
              <a:spLocks noChangeArrowheads="1"/>
            </p:cNvSpPr>
            <p:nvPr/>
          </p:nvSpPr>
          <p:spPr bwMode="auto">
            <a:xfrm>
              <a:off x="336" y="1440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9" name="Rectangle 53"/>
            <p:cNvSpPr>
              <a:spLocks noChangeArrowheads="1"/>
            </p:cNvSpPr>
            <p:nvPr/>
          </p:nvSpPr>
          <p:spPr bwMode="auto">
            <a:xfrm>
              <a:off x="336" y="172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0" name="Rectangle 54"/>
            <p:cNvSpPr>
              <a:spLocks noChangeArrowheads="1"/>
            </p:cNvSpPr>
            <p:nvPr/>
          </p:nvSpPr>
          <p:spPr bwMode="auto">
            <a:xfrm>
              <a:off x="336" y="2016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1" name="Rectangle 55"/>
            <p:cNvSpPr>
              <a:spLocks noChangeArrowheads="1"/>
            </p:cNvSpPr>
            <p:nvPr/>
          </p:nvSpPr>
          <p:spPr bwMode="auto">
            <a:xfrm>
              <a:off x="336" y="864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2" name="Rectangle 56"/>
            <p:cNvSpPr>
              <a:spLocks noChangeArrowheads="1"/>
            </p:cNvSpPr>
            <p:nvPr/>
          </p:nvSpPr>
          <p:spPr bwMode="auto">
            <a:xfrm>
              <a:off x="480" y="1008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3" name="Rectangle 57"/>
            <p:cNvSpPr>
              <a:spLocks noChangeArrowheads="1"/>
            </p:cNvSpPr>
            <p:nvPr/>
          </p:nvSpPr>
          <p:spPr bwMode="auto">
            <a:xfrm>
              <a:off x="480" y="1296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4" name="Rectangle 58"/>
            <p:cNvSpPr>
              <a:spLocks noChangeArrowheads="1"/>
            </p:cNvSpPr>
            <p:nvPr/>
          </p:nvSpPr>
          <p:spPr bwMode="auto">
            <a:xfrm>
              <a:off x="480" y="1584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5" name="Rectangle 59"/>
            <p:cNvSpPr>
              <a:spLocks noChangeArrowheads="1"/>
            </p:cNvSpPr>
            <p:nvPr/>
          </p:nvSpPr>
          <p:spPr bwMode="auto">
            <a:xfrm>
              <a:off x="480" y="1872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316" name="AutoShape 60"/>
            <p:cNvSpPr>
              <a:spLocks noChangeArrowheads="1"/>
            </p:cNvSpPr>
            <p:nvPr/>
          </p:nvSpPr>
          <p:spPr bwMode="auto">
            <a:xfrm rot="-5400000">
              <a:off x="312" y="1944"/>
              <a:ext cx="192" cy="528"/>
            </a:xfrm>
            <a:prstGeom prst="flowChartDelay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7" name="Rectangle 61"/>
            <p:cNvSpPr>
              <a:spLocks noChangeArrowheads="1"/>
            </p:cNvSpPr>
            <p:nvPr/>
          </p:nvSpPr>
          <p:spPr bwMode="auto">
            <a:xfrm>
              <a:off x="288" y="816"/>
              <a:ext cx="240" cy="48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8" name="Rectangle 62"/>
            <p:cNvSpPr>
              <a:spLocks noChangeArrowheads="1"/>
            </p:cNvSpPr>
            <p:nvPr/>
          </p:nvSpPr>
          <p:spPr bwMode="auto">
            <a:xfrm>
              <a:off x="240" y="1440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3" name="Group 88"/>
          <p:cNvGrpSpPr>
            <a:grpSpLocks/>
          </p:cNvGrpSpPr>
          <p:nvPr/>
        </p:nvGrpSpPr>
        <p:grpSpPr bwMode="auto">
          <a:xfrm>
            <a:off x="2160588" y="4832350"/>
            <a:ext cx="107950" cy="250825"/>
            <a:chOff x="2010" y="2160"/>
            <a:chExt cx="528" cy="1488"/>
          </a:xfrm>
        </p:grpSpPr>
        <p:sp>
          <p:nvSpPr>
            <p:cNvPr id="2283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4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5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6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7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8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9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0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1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2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3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4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5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6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7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298" name="AutoShape 104"/>
            <p:cNvSpPr>
              <a:spLocks noChangeArrowheads="1"/>
            </p:cNvSpPr>
            <p:nvPr/>
          </p:nvSpPr>
          <p:spPr bwMode="auto">
            <a:xfrm rot="-5400000">
              <a:off x="2178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9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0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4" name="Group 20"/>
          <p:cNvGrpSpPr>
            <a:grpSpLocks/>
          </p:cNvGrpSpPr>
          <p:nvPr/>
        </p:nvGrpSpPr>
        <p:grpSpPr bwMode="auto">
          <a:xfrm>
            <a:off x="1408113" y="4186238"/>
            <a:ext cx="107950" cy="252412"/>
            <a:chOff x="3072" y="768"/>
            <a:chExt cx="528" cy="1488"/>
          </a:xfrm>
        </p:grpSpPr>
        <p:sp>
          <p:nvSpPr>
            <p:cNvPr id="2265" name="Rectangle 21"/>
            <p:cNvSpPr>
              <a:spLocks noChangeArrowheads="1"/>
            </p:cNvSpPr>
            <p:nvPr/>
          </p:nvSpPr>
          <p:spPr bwMode="auto">
            <a:xfrm>
              <a:off x="3168" y="816"/>
              <a:ext cx="336" cy="1392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6" name="Rectangle 22"/>
            <p:cNvSpPr>
              <a:spLocks noChangeArrowheads="1"/>
            </p:cNvSpPr>
            <p:nvPr/>
          </p:nvSpPr>
          <p:spPr bwMode="auto">
            <a:xfrm>
              <a:off x="3168" y="96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7" name="Rectangle 23"/>
            <p:cNvSpPr>
              <a:spLocks noChangeArrowheads="1"/>
            </p:cNvSpPr>
            <p:nvPr/>
          </p:nvSpPr>
          <p:spPr bwMode="auto">
            <a:xfrm>
              <a:off x="3168" y="1104"/>
              <a:ext cx="48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8" name="Rectangle 24"/>
            <p:cNvSpPr>
              <a:spLocks noChangeArrowheads="1"/>
            </p:cNvSpPr>
            <p:nvPr/>
          </p:nvSpPr>
          <p:spPr bwMode="auto">
            <a:xfrm>
              <a:off x="3216" y="110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9" name="Rectangle 25"/>
            <p:cNvSpPr>
              <a:spLocks noChangeArrowheads="1"/>
            </p:cNvSpPr>
            <p:nvPr/>
          </p:nvSpPr>
          <p:spPr bwMode="auto">
            <a:xfrm>
              <a:off x="3168" y="124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0" name="Rectangle 26"/>
            <p:cNvSpPr>
              <a:spLocks noChangeArrowheads="1"/>
            </p:cNvSpPr>
            <p:nvPr/>
          </p:nvSpPr>
          <p:spPr bwMode="auto">
            <a:xfrm>
              <a:off x="3168" y="1536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1" name="Rectangle 27"/>
            <p:cNvSpPr>
              <a:spLocks noChangeArrowheads="1"/>
            </p:cNvSpPr>
            <p:nvPr/>
          </p:nvSpPr>
          <p:spPr bwMode="auto">
            <a:xfrm>
              <a:off x="3168" y="182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2" name="Rectangle 28"/>
            <p:cNvSpPr>
              <a:spLocks noChangeArrowheads="1"/>
            </p:cNvSpPr>
            <p:nvPr/>
          </p:nvSpPr>
          <p:spPr bwMode="auto">
            <a:xfrm>
              <a:off x="3264" y="1392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3" name="Rectangle 29"/>
            <p:cNvSpPr>
              <a:spLocks noChangeArrowheads="1"/>
            </p:cNvSpPr>
            <p:nvPr/>
          </p:nvSpPr>
          <p:spPr bwMode="auto">
            <a:xfrm>
              <a:off x="3264" y="168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4" name="Rectangle 30"/>
            <p:cNvSpPr>
              <a:spLocks noChangeArrowheads="1"/>
            </p:cNvSpPr>
            <p:nvPr/>
          </p:nvSpPr>
          <p:spPr bwMode="auto">
            <a:xfrm>
              <a:off x="3264" y="196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5" name="Rectangle 31"/>
            <p:cNvSpPr>
              <a:spLocks noChangeArrowheads="1"/>
            </p:cNvSpPr>
            <p:nvPr/>
          </p:nvSpPr>
          <p:spPr bwMode="auto">
            <a:xfrm>
              <a:off x="3264" y="816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6" name="Rectangle 32"/>
            <p:cNvSpPr>
              <a:spLocks noChangeArrowheads="1"/>
            </p:cNvSpPr>
            <p:nvPr/>
          </p:nvSpPr>
          <p:spPr bwMode="auto">
            <a:xfrm>
              <a:off x="3408" y="96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7" name="Rectangle 33"/>
            <p:cNvSpPr>
              <a:spLocks noChangeArrowheads="1"/>
            </p:cNvSpPr>
            <p:nvPr/>
          </p:nvSpPr>
          <p:spPr bwMode="auto">
            <a:xfrm>
              <a:off x="3408" y="124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8" name="Rectangle 34"/>
            <p:cNvSpPr>
              <a:spLocks noChangeArrowheads="1"/>
            </p:cNvSpPr>
            <p:nvPr/>
          </p:nvSpPr>
          <p:spPr bwMode="auto">
            <a:xfrm>
              <a:off x="3408" y="1536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9" name="Rectangle 35"/>
            <p:cNvSpPr>
              <a:spLocks noChangeArrowheads="1"/>
            </p:cNvSpPr>
            <p:nvPr/>
          </p:nvSpPr>
          <p:spPr bwMode="auto">
            <a:xfrm>
              <a:off x="3408" y="182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280" name="AutoShape 36"/>
            <p:cNvSpPr>
              <a:spLocks noChangeArrowheads="1"/>
            </p:cNvSpPr>
            <p:nvPr/>
          </p:nvSpPr>
          <p:spPr bwMode="auto">
            <a:xfrm rot="-5400000">
              <a:off x="3240" y="1896"/>
              <a:ext cx="192" cy="528"/>
            </a:xfrm>
            <a:prstGeom prst="flowChartDelay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1" name="Rectangle 37"/>
            <p:cNvSpPr>
              <a:spLocks noChangeArrowheads="1"/>
            </p:cNvSpPr>
            <p:nvPr/>
          </p:nvSpPr>
          <p:spPr bwMode="auto">
            <a:xfrm>
              <a:off x="3216" y="768"/>
              <a:ext cx="240" cy="48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2" name="Rectangle 38"/>
            <p:cNvSpPr>
              <a:spLocks noChangeArrowheads="1"/>
            </p:cNvSpPr>
            <p:nvPr/>
          </p:nvSpPr>
          <p:spPr bwMode="auto">
            <a:xfrm>
              <a:off x="3168" y="1392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5" name="Group 88"/>
          <p:cNvGrpSpPr>
            <a:grpSpLocks/>
          </p:cNvGrpSpPr>
          <p:nvPr/>
        </p:nvGrpSpPr>
        <p:grpSpPr bwMode="auto">
          <a:xfrm>
            <a:off x="2268538" y="2563813"/>
            <a:ext cx="107950" cy="250825"/>
            <a:chOff x="2010" y="2160"/>
            <a:chExt cx="528" cy="1488"/>
          </a:xfrm>
        </p:grpSpPr>
        <p:sp>
          <p:nvSpPr>
            <p:cNvPr id="2247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48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49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0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1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2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3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4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5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6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7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8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9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0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1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262" name="AutoShape 104"/>
            <p:cNvSpPr>
              <a:spLocks noChangeArrowheads="1"/>
            </p:cNvSpPr>
            <p:nvPr/>
          </p:nvSpPr>
          <p:spPr bwMode="auto">
            <a:xfrm rot="-5400000">
              <a:off x="2178" y="3288"/>
              <a:ext cx="192" cy="528"/>
            </a:xfrm>
            <a:prstGeom prst="flowChartDelay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3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4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6" name="Group 75"/>
          <p:cNvGrpSpPr>
            <a:grpSpLocks/>
          </p:cNvGrpSpPr>
          <p:nvPr/>
        </p:nvGrpSpPr>
        <p:grpSpPr bwMode="auto">
          <a:xfrm>
            <a:off x="6524625" y="3535363"/>
            <a:ext cx="71438" cy="252412"/>
            <a:chOff x="4560" y="912"/>
            <a:chExt cx="192" cy="1344"/>
          </a:xfrm>
        </p:grpSpPr>
        <p:sp>
          <p:nvSpPr>
            <p:cNvPr id="2244" name="Rectangle 76"/>
            <p:cNvSpPr>
              <a:spLocks noChangeArrowheads="1"/>
            </p:cNvSpPr>
            <p:nvPr/>
          </p:nvSpPr>
          <p:spPr bwMode="auto">
            <a:xfrm>
              <a:off x="4560" y="1200"/>
              <a:ext cx="192" cy="1056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45" name="AutoShape 77"/>
            <p:cNvSpPr>
              <a:spLocks noChangeArrowheads="1"/>
            </p:cNvSpPr>
            <p:nvPr/>
          </p:nvSpPr>
          <p:spPr bwMode="auto">
            <a:xfrm>
              <a:off x="4560" y="912"/>
              <a:ext cx="192" cy="192"/>
            </a:xfrm>
            <a:prstGeom prst="triangle">
              <a:avLst>
                <a:gd name="adj" fmla="val 50000"/>
              </a:avLst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46" name="Rectangle 78"/>
            <p:cNvSpPr>
              <a:spLocks noChangeArrowheads="1"/>
            </p:cNvSpPr>
            <p:nvPr/>
          </p:nvSpPr>
          <p:spPr bwMode="auto">
            <a:xfrm>
              <a:off x="4560" y="1488"/>
              <a:ext cx="192" cy="288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7" name="426 Grupo"/>
          <p:cNvGrpSpPr>
            <a:grpSpLocks/>
          </p:cNvGrpSpPr>
          <p:nvPr/>
        </p:nvGrpSpPr>
        <p:grpSpPr bwMode="auto">
          <a:xfrm>
            <a:off x="3571875" y="2768600"/>
            <a:ext cx="71438" cy="242888"/>
            <a:chOff x="2311890" y="5223666"/>
            <a:chExt cx="241608" cy="1918051"/>
          </a:xfrm>
        </p:grpSpPr>
        <p:sp>
          <p:nvSpPr>
            <p:cNvPr id="428" name="427 Rectángulo"/>
            <p:cNvSpPr/>
            <p:nvPr/>
          </p:nvSpPr>
          <p:spPr>
            <a:xfrm>
              <a:off x="2370951" y="5712584"/>
              <a:ext cx="118119" cy="1429133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/>
            </a:p>
          </p:txBody>
        </p:sp>
        <p:sp>
          <p:nvSpPr>
            <p:cNvPr id="429" name="428 Rectángulo"/>
            <p:cNvSpPr/>
            <p:nvPr/>
          </p:nvSpPr>
          <p:spPr>
            <a:xfrm>
              <a:off x="2311890" y="5223666"/>
              <a:ext cx="241608" cy="564135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/>
            </a:p>
          </p:txBody>
        </p:sp>
      </p:grpSp>
      <p:sp>
        <p:nvSpPr>
          <p:cNvPr id="599" name="Text Box 331"/>
          <p:cNvSpPr txBox="1">
            <a:spLocks noChangeArrowheads="1"/>
          </p:cNvSpPr>
          <p:nvPr/>
        </p:nvSpPr>
        <p:spPr bwMode="auto">
          <a:xfrm>
            <a:off x="1905406" y="2434624"/>
            <a:ext cx="571504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spcFirstLastPara="1">
            <a:prstTxWarp prst="textArchUp">
              <a:avLst>
                <a:gd name="adj" fmla="val 11583617"/>
              </a:avLst>
            </a:prstTxWarp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 sz="600" dirty="0">
                <a:latin typeface="Arial" charset="0"/>
                <a:cs typeface="Arial" charset="0"/>
              </a:rPr>
              <a:t>I. Doña </a:t>
            </a:r>
            <a:r>
              <a:rPr lang="es-ES" sz="600" dirty="0" err="1">
                <a:latin typeface="Arial" charset="0"/>
                <a:cs typeface="Arial" charset="0"/>
              </a:rPr>
              <a:t>Sebastiana</a:t>
            </a:r>
            <a:endParaRPr lang="es-ES" sz="600" dirty="0">
              <a:latin typeface="Arial" charset="0"/>
              <a:cs typeface="Arial" charset="0"/>
            </a:endParaRPr>
          </a:p>
        </p:txBody>
      </p:sp>
      <p:sp>
        <p:nvSpPr>
          <p:cNvPr id="2191" name="Text Box 14"/>
          <p:cNvSpPr txBox="1">
            <a:spLocks noChangeArrowheads="1"/>
          </p:cNvSpPr>
          <p:nvPr/>
        </p:nvSpPr>
        <p:spPr bwMode="auto">
          <a:xfrm rot="-3197275">
            <a:off x="7167563" y="3556000"/>
            <a:ext cx="7239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Coronel</a:t>
            </a:r>
          </a:p>
        </p:txBody>
      </p:sp>
      <p:sp>
        <p:nvSpPr>
          <p:cNvPr id="2192" name="Text Box 14"/>
          <p:cNvSpPr txBox="1">
            <a:spLocks noChangeArrowheads="1"/>
          </p:cNvSpPr>
          <p:nvPr/>
        </p:nvSpPr>
        <p:spPr bwMode="auto">
          <a:xfrm rot="-3197275">
            <a:off x="5472272" y="2864292"/>
            <a:ext cx="8636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</a:t>
            </a:r>
            <a:r>
              <a:rPr lang="es-ES_tradnl" sz="600" dirty="0" smtClean="0">
                <a:latin typeface="Arial" charset="0"/>
              </a:rPr>
              <a:t>Astilleros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2193" name="Text Box 14"/>
          <p:cNvSpPr txBox="1">
            <a:spLocks noChangeArrowheads="1"/>
          </p:cNvSpPr>
          <p:nvPr/>
        </p:nvSpPr>
        <p:spPr bwMode="auto">
          <a:xfrm rot="-3197275">
            <a:off x="6453188" y="3244850"/>
            <a:ext cx="722312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400" dirty="0">
                <a:latin typeface="Arial" charset="0"/>
              </a:rPr>
              <a:t>Pta. Barranco</a:t>
            </a:r>
          </a:p>
        </p:txBody>
      </p:sp>
      <p:graphicFrame>
        <p:nvGraphicFramePr>
          <p:cNvPr id="379" name="378 Tabla"/>
          <p:cNvGraphicFramePr>
            <a:graphicFrameLocks noGrp="1"/>
          </p:cNvGraphicFramePr>
          <p:nvPr/>
        </p:nvGraphicFramePr>
        <p:xfrm>
          <a:off x="928662" y="1714488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RV: 130°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RC: 120°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80" name="379 Tabla"/>
          <p:cNvGraphicFramePr>
            <a:graphicFrameLocks noGrp="1"/>
          </p:cNvGraphicFramePr>
          <p:nvPr/>
        </p:nvGraphicFramePr>
        <p:xfrm>
          <a:off x="3143240" y="3500438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RV: 105°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RC: 095°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81" name="380 Tabla"/>
          <p:cNvGraphicFramePr>
            <a:graphicFrameLocks noGrp="1"/>
          </p:cNvGraphicFramePr>
          <p:nvPr/>
        </p:nvGraphicFramePr>
        <p:xfrm>
          <a:off x="2357422" y="3286124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RV: 085°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RC: 075°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82" name="381 Tabla"/>
          <p:cNvGraphicFramePr>
            <a:graphicFrameLocks noGrp="1"/>
          </p:cNvGraphicFramePr>
          <p:nvPr/>
        </p:nvGraphicFramePr>
        <p:xfrm>
          <a:off x="5330384" y="2425496"/>
          <a:ext cx="598938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98938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RV: 098°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RC: 088°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83" name="382 Tabla"/>
          <p:cNvGraphicFramePr>
            <a:graphicFrameLocks noGrp="1"/>
          </p:cNvGraphicFramePr>
          <p:nvPr/>
        </p:nvGraphicFramePr>
        <p:xfrm>
          <a:off x="7500938" y="4929188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RV: 120°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RC: 110°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0" name="359 Tabla"/>
          <p:cNvGraphicFramePr>
            <a:graphicFrameLocks noGrp="1"/>
          </p:cNvGraphicFramePr>
          <p:nvPr/>
        </p:nvGraphicFramePr>
        <p:xfrm>
          <a:off x="4000496" y="22820"/>
          <a:ext cx="2732313" cy="18345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751"/>
                <a:gridCol w="1214447"/>
                <a:gridCol w="272113"/>
                <a:gridCol w="960002"/>
              </a:tblGrid>
              <a:tr h="217302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L°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REFERENCIA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L°</a:t>
                      </a:r>
                    </a:p>
                    <a:p>
                      <a:pPr algn="ctr"/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REFERENCIA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marL="0" indent="0"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A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PTA. HUECHUCUICUI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O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REDONDA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BARRANCAS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ASTILLERO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C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GUAPACHO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Q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PUGUEÑUN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D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FARO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CORONA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R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ESPOLON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YUSTE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tabLst/>
                      </a:pPr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S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ISLA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LACAO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F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AHUI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tabLst/>
                      </a:pPr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T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QUETRELQUEN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G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ISLOTE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COCHINOS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U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SAN GALLAN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H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PIHUJO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V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BARRANCO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BA. DOÑA SEBASTIANA  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W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REMOLINOS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J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BA. DOÑA SEBASTIANA  S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X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CORONEL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44422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K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CHOCOI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Y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SOLEDAD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L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CORRALES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Z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BA. PTO. CHACAO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M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PICUTA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A`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TRES CRUCES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58062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LENQUI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B`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TIQUE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</a:tbl>
          </a:graphicData>
        </a:graphic>
      </p:graphicFrame>
      <p:grpSp>
        <p:nvGrpSpPr>
          <p:cNvPr id="18" name="390 Grupo"/>
          <p:cNvGrpSpPr/>
          <p:nvPr/>
        </p:nvGrpSpPr>
        <p:grpSpPr>
          <a:xfrm>
            <a:off x="642910" y="1571612"/>
            <a:ext cx="7207922" cy="3096344"/>
            <a:chOff x="642910" y="1556792"/>
            <a:chExt cx="7207922" cy="3096344"/>
          </a:xfrm>
        </p:grpSpPr>
        <p:sp>
          <p:nvSpPr>
            <p:cNvPr id="359" name="358 CuadroTexto"/>
            <p:cNvSpPr txBox="1"/>
            <p:nvPr/>
          </p:nvSpPr>
          <p:spPr>
            <a:xfrm>
              <a:off x="1202412" y="3379896"/>
              <a:ext cx="288032" cy="288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D</a:t>
              </a:r>
              <a:endParaRPr lang="es-MX" dirty="0"/>
            </a:p>
          </p:txBody>
        </p:sp>
        <p:sp>
          <p:nvSpPr>
            <p:cNvPr id="361" name="360 CuadroTexto"/>
            <p:cNvSpPr txBox="1"/>
            <p:nvPr/>
          </p:nvSpPr>
          <p:spPr>
            <a:xfrm>
              <a:off x="1475656" y="4221088"/>
              <a:ext cx="288032" cy="288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F</a:t>
              </a:r>
              <a:endParaRPr lang="es-MX" dirty="0"/>
            </a:p>
          </p:txBody>
        </p:sp>
        <p:sp>
          <p:nvSpPr>
            <p:cNvPr id="362" name="361 CuadroTexto"/>
            <p:cNvSpPr txBox="1"/>
            <p:nvPr/>
          </p:nvSpPr>
          <p:spPr>
            <a:xfrm>
              <a:off x="2123728" y="4365104"/>
              <a:ext cx="288032" cy="288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G</a:t>
              </a:r>
              <a:endParaRPr lang="es-MX" dirty="0"/>
            </a:p>
          </p:txBody>
        </p:sp>
        <p:sp>
          <p:nvSpPr>
            <p:cNvPr id="363" name="362 CuadroTexto"/>
            <p:cNvSpPr txBox="1"/>
            <p:nvPr/>
          </p:nvSpPr>
          <p:spPr>
            <a:xfrm>
              <a:off x="3857620" y="4214818"/>
              <a:ext cx="2880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H</a:t>
              </a:r>
              <a:endParaRPr lang="es-MX" dirty="0"/>
            </a:p>
          </p:txBody>
        </p:sp>
        <p:sp>
          <p:nvSpPr>
            <p:cNvPr id="364" name="363 CuadroTexto"/>
            <p:cNvSpPr txBox="1"/>
            <p:nvPr/>
          </p:nvSpPr>
          <p:spPr>
            <a:xfrm>
              <a:off x="2339752" y="2636912"/>
              <a:ext cx="288032" cy="288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J</a:t>
              </a:r>
              <a:endParaRPr lang="es-MX" dirty="0"/>
            </a:p>
          </p:txBody>
        </p:sp>
        <p:sp>
          <p:nvSpPr>
            <p:cNvPr id="365" name="364 CuadroTexto"/>
            <p:cNvSpPr txBox="1"/>
            <p:nvPr/>
          </p:nvSpPr>
          <p:spPr>
            <a:xfrm>
              <a:off x="1835696" y="2204864"/>
              <a:ext cx="288032" cy="288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I</a:t>
              </a:r>
              <a:endParaRPr lang="es-MX" dirty="0"/>
            </a:p>
          </p:txBody>
        </p:sp>
        <p:sp>
          <p:nvSpPr>
            <p:cNvPr id="366" name="365 CuadroTexto"/>
            <p:cNvSpPr txBox="1"/>
            <p:nvPr/>
          </p:nvSpPr>
          <p:spPr>
            <a:xfrm>
              <a:off x="2339752" y="1556792"/>
              <a:ext cx="288032" cy="288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s-MX" dirty="0"/>
            </a:p>
          </p:txBody>
        </p:sp>
        <p:sp>
          <p:nvSpPr>
            <p:cNvPr id="368" name="367 CuadroTexto"/>
            <p:cNvSpPr txBox="1"/>
            <p:nvPr/>
          </p:nvSpPr>
          <p:spPr>
            <a:xfrm>
              <a:off x="642910" y="3219836"/>
              <a:ext cx="288032" cy="288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C</a:t>
              </a:r>
              <a:endParaRPr lang="es-MX" dirty="0"/>
            </a:p>
          </p:txBody>
        </p:sp>
        <p:sp>
          <p:nvSpPr>
            <p:cNvPr id="369" name="368 CuadroTexto"/>
            <p:cNvSpPr txBox="1"/>
            <p:nvPr/>
          </p:nvSpPr>
          <p:spPr>
            <a:xfrm>
              <a:off x="4173488" y="3809050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Q</a:t>
              </a:r>
              <a:endParaRPr lang="es-MX" dirty="0"/>
            </a:p>
          </p:txBody>
        </p:sp>
        <p:sp>
          <p:nvSpPr>
            <p:cNvPr id="370" name="369 CuadroTexto"/>
            <p:cNvSpPr txBox="1"/>
            <p:nvPr/>
          </p:nvSpPr>
          <p:spPr>
            <a:xfrm>
              <a:off x="5745124" y="3009125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P</a:t>
              </a:r>
              <a:endParaRPr lang="es-MX" dirty="0"/>
            </a:p>
          </p:txBody>
        </p:sp>
        <p:sp>
          <p:nvSpPr>
            <p:cNvPr id="371" name="370 CuadroTexto"/>
            <p:cNvSpPr txBox="1"/>
            <p:nvPr/>
          </p:nvSpPr>
          <p:spPr>
            <a:xfrm>
              <a:off x="5072066" y="2852936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O</a:t>
              </a:r>
              <a:endParaRPr lang="es-MX" dirty="0"/>
            </a:p>
          </p:txBody>
        </p:sp>
        <p:sp>
          <p:nvSpPr>
            <p:cNvPr id="372" name="371 CuadroTexto"/>
            <p:cNvSpPr txBox="1"/>
            <p:nvPr/>
          </p:nvSpPr>
          <p:spPr>
            <a:xfrm>
              <a:off x="4644008" y="2780928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N</a:t>
              </a:r>
              <a:endParaRPr lang="es-MX" dirty="0"/>
            </a:p>
          </p:txBody>
        </p:sp>
        <p:sp>
          <p:nvSpPr>
            <p:cNvPr id="373" name="372 CuadroTexto"/>
            <p:cNvSpPr txBox="1"/>
            <p:nvPr/>
          </p:nvSpPr>
          <p:spPr>
            <a:xfrm>
              <a:off x="3851920" y="2852936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M</a:t>
              </a:r>
              <a:endParaRPr lang="es-MX" dirty="0"/>
            </a:p>
          </p:txBody>
        </p:sp>
        <p:sp>
          <p:nvSpPr>
            <p:cNvPr id="374" name="373 CuadroTexto"/>
            <p:cNvSpPr txBox="1"/>
            <p:nvPr/>
          </p:nvSpPr>
          <p:spPr>
            <a:xfrm>
              <a:off x="3214678" y="2651935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L</a:t>
              </a:r>
              <a:endParaRPr lang="es-MX" dirty="0"/>
            </a:p>
          </p:txBody>
        </p:sp>
        <p:sp>
          <p:nvSpPr>
            <p:cNvPr id="375" name="374 CuadroTexto"/>
            <p:cNvSpPr txBox="1"/>
            <p:nvPr/>
          </p:nvSpPr>
          <p:spPr>
            <a:xfrm>
              <a:off x="2699792" y="2492896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K</a:t>
              </a:r>
              <a:endParaRPr lang="es-MX" dirty="0"/>
            </a:p>
          </p:txBody>
        </p:sp>
        <p:sp>
          <p:nvSpPr>
            <p:cNvPr id="376" name="375 CuadroTexto"/>
            <p:cNvSpPr txBox="1"/>
            <p:nvPr/>
          </p:nvSpPr>
          <p:spPr>
            <a:xfrm>
              <a:off x="7452320" y="3717032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s-MX" dirty="0"/>
            </a:p>
          </p:txBody>
        </p:sp>
        <p:sp>
          <p:nvSpPr>
            <p:cNvPr id="377" name="376 CuadroTexto"/>
            <p:cNvSpPr txBox="1"/>
            <p:nvPr/>
          </p:nvSpPr>
          <p:spPr>
            <a:xfrm>
              <a:off x="6993462" y="3653211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X</a:t>
              </a:r>
              <a:endParaRPr lang="es-MX" dirty="0"/>
            </a:p>
          </p:txBody>
        </p:sp>
        <p:sp>
          <p:nvSpPr>
            <p:cNvPr id="384" name="383 CuadroTexto"/>
            <p:cNvSpPr txBox="1"/>
            <p:nvPr/>
          </p:nvSpPr>
          <p:spPr>
            <a:xfrm>
              <a:off x="6657418" y="3375850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V</a:t>
              </a:r>
              <a:endParaRPr lang="es-MX" dirty="0"/>
            </a:p>
          </p:txBody>
        </p:sp>
        <p:sp>
          <p:nvSpPr>
            <p:cNvPr id="385" name="384 CuadroTexto"/>
            <p:cNvSpPr txBox="1"/>
            <p:nvPr/>
          </p:nvSpPr>
          <p:spPr>
            <a:xfrm>
              <a:off x="5076056" y="3956498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S</a:t>
              </a:r>
              <a:endParaRPr lang="es-MX" dirty="0"/>
            </a:p>
          </p:txBody>
        </p:sp>
        <p:sp>
          <p:nvSpPr>
            <p:cNvPr id="386" name="385 CuadroTexto"/>
            <p:cNvSpPr txBox="1"/>
            <p:nvPr/>
          </p:nvSpPr>
          <p:spPr>
            <a:xfrm>
              <a:off x="6084168" y="3933056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U</a:t>
              </a:r>
              <a:endParaRPr lang="es-MX" dirty="0"/>
            </a:p>
          </p:txBody>
        </p:sp>
        <p:sp>
          <p:nvSpPr>
            <p:cNvPr id="387" name="386 CuadroTexto"/>
            <p:cNvSpPr txBox="1"/>
            <p:nvPr/>
          </p:nvSpPr>
          <p:spPr>
            <a:xfrm>
              <a:off x="5508104" y="3861048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T</a:t>
              </a:r>
              <a:endParaRPr lang="es-MX" dirty="0"/>
            </a:p>
          </p:txBody>
        </p:sp>
        <p:sp>
          <p:nvSpPr>
            <p:cNvPr id="388" name="387 CuadroTexto"/>
            <p:cNvSpPr txBox="1"/>
            <p:nvPr/>
          </p:nvSpPr>
          <p:spPr>
            <a:xfrm>
              <a:off x="6715140" y="4366447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Z</a:t>
              </a:r>
              <a:endParaRPr lang="es-MX" dirty="0"/>
            </a:p>
          </p:txBody>
        </p:sp>
        <p:sp>
          <p:nvSpPr>
            <p:cNvPr id="389" name="388 CuadroTexto"/>
            <p:cNvSpPr txBox="1"/>
            <p:nvPr/>
          </p:nvSpPr>
          <p:spPr>
            <a:xfrm>
              <a:off x="7050500" y="4199998"/>
              <a:ext cx="421312" cy="2849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A`</a:t>
              </a:r>
              <a:endParaRPr lang="es-MX" dirty="0"/>
            </a:p>
          </p:txBody>
        </p:sp>
      </p:grpSp>
      <p:sp>
        <p:nvSpPr>
          <p:cNvPr id="392" name="Text Box 191"/>
          <p:cNvSpPr txBox="1">
            <a:spLocks noChangeArrowheads="1"/>
          </p:cNvSpPr>
          <p:nvPr/>
        </p:nvSpPr>
        <p:spPr bwMode="auto">
          <a:xfrm>
            <a:off x="3275856" y="2276872"/>
            <a:ext cx="53498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s-ES_tradnl" sz="600" b="1" dirty="0">
              <a:solidFill>
                <a:srgbClr val="0070C0"/>
              </a:solidFill>
              <a:latin typeface="Arial" charset="0"/>
            </a:endParaRPr>
          </a:p>
        </p:txBody>
      </p:sp>
      <p:grpSp>
        <p:nvGrpSpPr>
          <p:cNvPr id="19" name="Group 44"/>
          <p:cNvGrpSpPr>
            <a:grpSpLocks/>
          </p:cNvGrpSpPr>
          <p:nvPr/>
        </p:nvGrpSpPr>
        <p:grpSpPr bwMode="auto">
          <a:xfrm>
            <a:off x="7668344" y="3501008"/>
            <a:ext cx="107950" cy="252412"/>
            <a:chOff x="144" y="816"/>
            <a:chExt cx="528" cy="1488"/>
          </a:xfrm>
        </p:grpSpPr>
        <p:sp>
          <p:nvSpPr>
            <p:cNvPr id="394" name="Rectangle 45"/>
            <p:cNvSpPr>
              <a:spLocks noChangeArrowheads="1"/>
            </p:cNvSpPr>
            <p:nvPr/>
          </p:nvSpPr>
          <p:spPr bwMode="auto">
            <a:xfrm>
              <a:off x="240" y="864"/>
              <a:ext cx="336" cy="1392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95" name="Rectangle 46"/>
            <p:cNvSpPr>
              <a:spLocks noChangeArrowheads="1"/>
            </p:cNvSpPr>
            <p:nvPr/>
          </p:nvSpPr>
          <p:spPr bwMode="auto">
            <a:xfrm>
              <a:off x="240" y="100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96" name="Rectangle 47"/>
            <p:cNvSpPr>
              <a:spLocks noChangeArrowheads="1"/>
            </p:cNvSpPr>
            <p:nvPr/>
          </p:nvSpPr>
          <p:spPr bwMode="auto">
            <a:xfrm>
              <a:off x="240" y="1152"/>
              <a:ext cx="48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98" name="Rectangle 48"/>
            <p:cNvSpPr>
              <a:spLocks noChangeArrowheads="1"/>
            </p:cNvSpPr>
            <p:nvPr/>
          </p:nvSpPr>
          <p:spPr bwMode="auto">
            <a:xfrm>
              <a:off x="288" y="115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99" name="Rectangle 49"/>
            <p:cNvSpPr>
              <a:spLocks noChangeArrowheads="1"/>
            </p:cNvSpPr>
            <p:nvPr/>
          </p:nvSpPr>
          <p:spPr bwMode="auto">
            <a:xfrm>
              <a:off x="240" y="1296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0" name="Rectangle 50"/>
            <p:cNvSpPr>
              <a:spLocks noChangeArrowheads="1"/>
            </p:cNvSpPr>
            <p:nvPr/>
          </p:nvSpPr>
          <p:spPr bwMode="auto">
            <a:xfrm>
              <a:off x="240" y="1584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1" name="Rectangle 51"/>
            <p:cNvSpPr>
              <a:spLocks noChangeArrowheads="1"/>
            </p:cNvSpPr>
            <p:nvPr/>
          </p:nvSpPr>
          <p:spPr bwMode="auto">
            <a:xfrm>
              <a:off x="240" y="187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3" name="Rectangle 52"/>
            <p:cNvSpPr>
              <a:spLocks noChangeArrowheads="1"/>
            </p:cNvSpPr>
            <p:nvPr/>
          </p:nvSpPr>
          <p:spPr bwMode="auto">
            <a:xfrm>
              <a:off x="336" y="1440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4" name="Rectangle 53"/>
            <p:cNvSpPr>
              <a:spLocks noChangeArrowheads="1"/>
            </p:cNvSpPr>
            <p:nvPr/>
          </p:nvSpPr>
          <p:spPr bwMode="auto">
            <a:xfrm>
              <a:off x="336" y="172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5" name="Rectangle 54"/>
            <p:cNvSpPr>
              <a:spLocks noChangeArrowheads="1"/>
            </p:cNvSpPr>
            <p:nvPr/>
          </p:nvSpPr>
          <p:spPr bwMode="auto">
            <a:xfrm>
              <a:off x="336" y="2016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6" name="Rectangle 55"/>
            <p:cNvSpPr>
              <a:spLocks noChangeArrowheads="1"/>
            </p:cNvSpPr>
            <p:nvPr/>
          </p:nvSpPr>
          <p:spPr bwMode="auto">
            <a:xfrm>
              <a:off x="336" y="864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7" name="Rectangle 56"/>
            <p:cNvSpPr>
              <a:spLocks noChangeArrowheads="1"/>
            </p:cNvSpPr>
            <p:nvPr/>
          </p:nvSpPr>
          <p:spPr bwMode="auto">
            <a:xfrm>
              <a:off x="480" y="1008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8" name="Rectangle 57"/>
            <p:cNvSpPr>
              <a:spLocks noChangeArrowheads="1"/>
            </p:cNvSpPr>
            <p:nvPr/>
          </p:nvSpPr>
          <p:spPr bwMode="auto">
            <a:xfrm>
              <a:off x="480" y="1296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9" name="Rectangle 58"/>
            <p:cNvSpPr>
              <a:spLocks noChangeArrowheads="1"/>
            </p:cNvSpPr>
            <p:nvPr/>
          </p:nvSpPr>
          <p:spPr bwMode="auto">
            <a:xfrm>
              <a:off x="480" y="1584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10" name="Rectangle 59"/>
            <p:cNvSpPr>
              <a:spLocks noChangeArrowheads="1"/>
            </p:cNvSpPr>
            <p:nvPr/>
          </p:nvSpPr>
          <p:spPr bwMode="auto">
            <a:xfrm>
              <a:off x="480" y="1872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11" name="AutoShape 60"/>
            <p:cNvSpPr>
              <a:spLocks noChangeArrowheads="1"/>
            </p:cNvSpPr>
            <p:nvPr/>
          </p:nvSpPr>
          <p:spPr bwMode="auto">
            <a:xfrm rot="-5400000">
              <a:off x="312" y="1944"/>
              <a:ext cx="192" cy="528"/>
            </a:xfrm>
            <a:prstGeom prst="flowChartDelay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12" name="Rectangle 61"/>
            <p:cNvSpPr>
              <a:spLocks noChangeArrowheads="1"/>
            </p:cNvSpPr>
            <p:nvPr/>
          </p:nvSpPr>
          <p:spPr bwMode="auto">
            <a:xfrm>
              <a:off x="288" y="816"/>
              <a:ext cx="240" cy="48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14" name="Rectangle 62"/>
            <p:cNvSpPr>
              <a:spLocks noChangeArrowheads="1"/>
            </p:cNvSpPr>
            <p:nvPr/>
          </p:nvSpPr>
          <p:spPr bwMode="auto">
            <a:xfrm>
              <a:off x="240" y="1440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20" name="Group 44"/>
          <p:cNvGrpSpPr>
            <a:grpSpLocks/>
          </p:cNvGrpSpPr>
          <p:nvPr/>
        </p:nvGrpSpPr>
        <p:grpSpPr bwMode="auto">
          <a:xfrm>
            <a:off x="7956376" y="3356992"/>
            <a:ext cx="107950" cy="252412"/>
            <a:chOff x="144" y="816"/>
            <a:chExt cx="528" cy="1488"/>
          </a:xfrm>
        </p:grpSpPr>
        <p:sp>
          <p:nvSpPr>
            <p:cNvPr id="416" name="Rectangle 45"/>
            <p:cNvSpPr>
              <a:spLocks noChangeArrowheads="1"/>
            </p:cNvSpPr>
            <p:nvPr/>
          </p:nvSpPr>
          <p:spPr bwMode="auto">
            <a:xfrm>
              <a:off x="240" y="864"/>
              <a:ext cx="336" cy="1392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17" name="Rectangle 46"/>
            <p:cNvSpPr>
              <a:spLocks noChangeArrowheads="1"/>
            </p:cNvSpPr>
            <p:nvPr/>
          </p:nvSpPr>
          <p:spPr bwMode="auto">
            <a:xfrm>
              <a:off x="240" y="100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18" name="Rectangle 47"/>
            <p:cNvSpPr>
              <a:spLocks noChangeArrowheads="1"/>
            </p:cNvSpPr>
            <p:nvPr/>
          </p:nvSpPr>
          <p:spPr bwMode="auto">
            <a:xfrm>
              <a:off x="240" y="1152"/>
              <a:ext cx="48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19" name="Rectangle 48"/>
            <p:cNvSpPr>
              <a:spLocks noChangeArrowheads="1"/>
            </p:cNvSpPr>
            <p:nvPr/>
          </p:nvSpPr>
          <p:spPr bwMode="auto">
            <a:xfrm>
              <a:off x="288" y="115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0" name="Rectangle 49"/>
            <p:cNvSpPr>
              <a:spLocks noChangeArrowheads="1"/>
            </p:cNvSpPr>
            <p:nvPr/>
          </p:nvSpPr>
          <p:spPr bwMode="auto">
            <a:xfrm>
              <a:off x="240" y="1296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1" name="Rectangle 50"/>
            <p:cNvSpPr>
              <a:spLocks noChangeArrowheads="1"/>
            </p:cNvSpPr>
            <p:nvPr/>
          </p:nvSpPr>
          <p:spPr bwMode="auto">
            <a:xfrm>
              <a:off x="240" y="1584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2" name="Rectangle 51"/>
            <p:cNvSpPr>
              <a:spLocks noChangeArrowheads="1"/>
            </p:cNvSpPr>
            <p:nvPr/>
          </p:nvSpPr>
          <p:spPr bwMode="auto">
            <a:xfrm>
              <a:off x="240" y="187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3" name="Rectangle 52"/>
            <p:cNvSpPr>
              <a:spLocks noChangeArrowheads="1"/>
            </p:cNvSpPr>
            <p:nvPr/>
          </p:nvSpPr>
          <p:spPr bwMode="auto">
            <a:xfrm>
              <a:off x="336" y="1440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4" name="Rectangle 53"/>
            <p:cNvSpPr>
              <a:spLocks noChangeArrowheads="1"/>
            </p:cNvSpPr>
            <p:nvPr/>
          </p:nvSpPr>
          <p:spPr bwMode="auto">
            <a:xfrm>
              <a:off x="336" y="172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5" name="Rectangle 54"/>
            <p:cNvSpPr>
              <a:spLocks noChangeArrowheads="1"/>
            </p:cNvSpPr>
            <p:nvPr/>
          </p:nvSpPr>
          <p:spPr bwMode="auto">
            <a:xfrm>
              <a:off x="336" y="2016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6" name="Rectangle 55"/>
            <p:cNvSpPr>
              <a:spLocks noChangeArrowheads="1"/>
            </p:cNvSpPr>
            <p:nvPr/>
          </p:nvSpPr>
          <p:spPr bwMode="auto">
            <a:xfrm>
              <a:off x="336" y="864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7" name="Rectangle 56"/>
            <p:cNvSpPr>
              <a:spLocks noChangeArrowheads="1"/>
            </p:cNvSpPr>
            <p:nvPr/>
          </p:nvSpPr>
          <p:spPr bwMode="auto">
            <a:xfrm>
              <a:off x="480" y="1008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0" name="Rectangle 57"/>
            <p:cNvSpPr>
              <a:spLocks noChangeArrowheads="1"/>
            </p:cNvSpPr>
            <p:nvPr/>
          </p:nvSpPr>
          <p:spPr bwMode="auto">
            <a:xfrm>
              <a:off x="480" y="1296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1" name="Rectangle 58"/>
            <p:cNvSpPr>
              <a:spLocks noChangeArrowheads="1"/>
            </p:cNvSpPr>
            <p:nvPr/>
          </p:nvSpPr>
          <p:spPr bwMode="auto">
            <a:xfrm>
              <a:off x="480" y="1584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2" name="Rectangle 59"/>
            <p:cNvSpPr>
              <a:spLocks noChangeArrowheads="1"/>
            </p:cNvSpPr>
            <p:nvPr/>
          </p:nvSpPr>
          <p:spPr bwMode="auto">
            <a:xfrm>
              <a:off x="480" y="1872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33" name="AutoShape 60"/>
            <p:cNvSpPr>
              <a:spLocks noChangeArrowheads="1"/>
            </p:cNvSpPr>
            <p:nvPr/>
          </p:nvSpPr>
          <p:spPr bwMode="auto">
            <a:xfrm rot="-5400000">
              <a:off x="312" y="1944"/>
              <a:ext cx="192" cy="528"/>
            </a:xfrm>
            <a:prstGeom prst="flowChartDelay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4" name="Rectangle 61"/>
            <p:cNvSpPr>
              <a:spLocks noChangeArrowheads="1"/>
            </p:cNvSpPr>
            <p:nvPr/>
          </p:nvSpPr>
          <p:spPr bwMode="auto">
            <a:xfrm>
              <a:off x="288" y="816"/>
              <a:ext cx="240" cy="48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5" name="Rectangle 62"/>
            <p:cNvSpPr>
              <a:spLocks noChangeArrowheads="1"/>
            </p:cNvSpPr>
            <p:nvPr/>
          </p:nvSpPr>
          <p:spPr bwMode="auto">
            <a:xfrm>
              <a:off x="240" y="1440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21" name="Group 44"/>
          <p:cNvGrpSpPr>
            <a:grpSpLocks/>
          </p:cNvGrpSpPr>
          <p:nvPr/>
        </p:nvGrpSpPr>
        <p:grpSpPr bwMode="auto">
          <a:xfrm>
            <a:off x="6660232" y="4293096"/>
            <a:ext cx="107950" cy="252412"/>
            <a:chOff x="144" y="816"/>
            <a:chExt cx="528" cy="1488"/>
          </a:xfrm>
        </p:grpSpPr>
        <p:sp>
          <p:nvSpPr>
            <p:cNvPr id="437" name="Rectangle 45"/>
            <p:cNvSpPr>
              <a:spLocks noChangeArrowheads="1"/>
            </p:cNvSpPr>
            <p:nvPr/>
          </p:nvSpPr>
          <p:spPr bwMode="auto">
            <a:xfrm>
              <a:off x="240" y="864"/>
              <a:ext cx="336" cy="1392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8" name="Rectangle 46"/>
            <p:cNvSpPr>
              <a:spLocks noChangeArrowheads="1"/>
            </p:cNvSpPr>
            <p:nvPr/>
          </p:nvSpPr>
          <p:spPr bwMode="auto">
            <a:xfrm>
              <a:off x="240" y="100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9" name="Rectangle 47"/>
            <p:cNvSpPr>
              <a:spLocks noChangeArrowheads="1"/>
            </p:cNvSpPr>
            <p:nvPr/>
          </p:nvSpPr>
          <p:spPr bwMode="auto">
            <a:xfrm>
              <a:off x="240" y="1152"/>
              <a:ext cx="48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0" name="Rectangle 48"/>
            <p:cNvSpPr>
              <a:spLocks noChangeArrowheads="1"/>
            </p:cNvSpPr>
            <p:nvPr/>
          </p:nvSpPr>
          <p:spPr bwMode="auto">
            <a:xfrm>
              <a:off x="288" y="115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1" name="Rectangle 49"/>
            <p:cNvSpPr>
              <a:spLocks noChangeArrowheads="1"/>
            </p:cNvSpPr>
            <p:nvPr/>
          </p:nvSpPr>
          <p:spPr bwMode="auto">
            <a:xfrm>
              <a:off x="240" y="1296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2" name="Rectangle 50"/>
            <p:cNvSpPr>
              <a:spLocks noChangeArrowheads="1"/>
            </p:cNvSpPr>
            <p:nvPr/>
          </p:nvSpPr>
          <p:spPr bwMode="auto">
            <a:xfrm>
              <a:off x="240" y="1584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3" name="Rectangle 51"/>
            <p:cNvSpPr>
              <a:spLocks noChangeArrowheads="1"/>
            </p:cNvSpPr>
            <p:nvPr/>
          </p:nvSpPr>
          <p:spPr bwMode="auto">
            <a:xfrm>
              <a:off x="240" y="187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4" name="Rectangle 52"/>
            <p:cNvSpPr>
              <a:spLocks noChangeArrowheads="1"/>
            </p:cNvSpPr>
            <p:nvPr/>
          </p:nvSpPr>
          <p:spPr bwMode="auto">
            <a:xfrm>
              <a:off x="336" y="1440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5" name="Rectangle 53"/>
            <p:cNvSpPr>
              <a:spLocks noChangeArrowheads="1"/>
            </p:cNvSpPr>
            <p:nvPr/>
          </p:nvSpPr>
          <p:spPr bwMode="auto">
            <a:xfrm>
              <a:off x="336" y="172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6" name="Rectangle 54"/>
            <p:cNvSpPr>
              <a:spLocks noChangeArrowheads="1"/>
            </p:cNvSpPr>
            <p:nvPr/>
          </p:nvSpPr>
          <p:spPr bwMode="auto">
            <a:xfrm>
              <a:off x="336" y="2016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7" name="Rectangle 55"/>
            <p:cNvSpPr>
              <a:spLocks noChangeArrowheads="1"/>
            </p:cNvSpPr>
            <p:nvPr/>
          </p:nvSpPr>
          <p:spPr bwMode="auto">
            <a:xfrm>
              <a:off x="336" y="864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8" name="Rectangle 56"/>
            <p:cNvSpPr>
              <a:spLocks noChangeArrowheads="1"/>
            </p:cNvSpPr>
            <p:nvPr/>
          </p:nvSpPr>
          <p:spPr bwMode="auto">
            <a:xfrm>
              <a:off x="480" y="1008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9" name="Rectangle 57"/>
            <p:cNvSpPr>
              <a:spLocks noChangeArrowheads="1"/>
            </p:cNvSpPr>
            <p:nvPr/>
          </p:nvSpPr>
          <p:spPr bwMode="auto">
            <a:xfrm>
              <a:off x="480" y="1296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0" name="Rectangle 58"/>
            <p:cNvSpPr>
              <a:spLocks noChangeArrowheads="1"/>
            </p:cNvSpPr>
            <p:nvPr/>
          </p:nvSpPr>
          <p:spPr bwMode="auto">
            <a:xfrm>
              <a:off x="480" y="1584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1" name="Rectangle 59"/>
            <p:cNvSpPr>
              <a:spLocks noChangeArrowheads="1"/>
            </p:cNvSpPr>
            <p:nvPr/>
          </p:nvSpPr>
          <p:spPr bwMode="auto">
            <a:xfrm>
              <a:off x="480" y="1872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52" name="AutoShape 60"/>
            <p:cNvSpPr>
              <a:spLocks noChangeArrowheads="1"/>
            </p:cNvSpPr>
            <p:nvPr/>
          </p:nvSpPr>
          <p:spPr bwMode="auto">
            <a:xfrm rot="-5400000">
              <a:off x="312" y="1944"/>
              <a:ext cx="192" cy="528"/>
            </a:xfrm>
            <a:prstGeom prst="flowChartDelay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3" name="Rectangle 61"/>
            <p:cNvSpPr>
              <a:spLocks noChangeArrowheads="1"/>
            </p:cNvSpPr>
            <p:nvPr/>
          </p:nvSpPr>
          <p:spPr bwMode="auto">
            <a:xfrm>
              <a:off x="288" y="816"/>
              <a:ext cx="240" cy="48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4" name="Rectangle 62"/>
            <p:cNvSpPr>
              <a:spLocks noChangeArrowheads="1"/>
            </p:cNvSpPr>
            <p:nvPr/>
          </p:nvSpPr>
          <p:spPr bwMode="auto">
            <a:xfrm>
              <a:off x="240" y="1440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455" name="Text Box 236"/>
          <p:cNvSpPr txBox="1">
            <a:spLocks noChangeArrowheads="1"/>
          </p:cNvSpPr>
          <p:nvPr/>
        </p:nvSpPr>
        <p:spPr bwMode="auto">
          <a:xfrm>
            <a:off x="6588224" y="4581128"/>
            <a:ext cx="714375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Chacao nuevo </a:t>
            </a:r>
            <a:r>
              <a:rPr lang="es-ES_tradnl" sz="600" dirty="0">
                <a:latin typeface="Arial" charset="0"/>
              </a:rPr>
              <a:t>DV3s</a:t>
            </a:r>
          </a:p>
        </p:txBody>
      </p:sp>
      <p:sp>
        <p:nvSpPr>
          <p:cNvPr id="456" name="Text Box 236"/>
          <p:cNvSpPr txBox="1">
            <a:spLocks noChangeArrowheads="1"/>
          </p:cNvSpPr>
          <p:nvPr/>
        </p:nvSpPr>
        <p:spPr bwMode="auto">
          <a:xfrm>
            <a:off x="7524328" y="2780928"/>
            <a:ext cx="93610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Terminal del transbordador2DV6s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457" name="Text Box 236"/>
          <p:cNvSpPr txBox="1">
            <a:spLocks noChangeArrowheads="1"/>
          </p:cNvSpPr>
          <p:nvPr/>
        </p:nvSpPr>
        <p:spPr bwMode="auto">
          <a:xfrm>
            <a:off x="8244408" y="3140968"/>
            <a:ext cx="714375" cy="18466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D5s</a:t>
            </a:r>
            <a:endParaRPr lang="es-ES_tradnl" sz="600" dirty="0">
              <a:latin typeface="Arial" charset="0"/>
            </a:endParaRPr>
          </a:p>
        </p:txBody>
      </p:sp>
      <p:cxnSp>
        <p:nvCxnSpPr>
          <p:cNvPr id="459" name="214 Conector recto de flecha"/>
          <p:cNvCxnSpPr>
            <a:cxnSpLocks noChangeShapeType="1"/>
            <a:endCxn id="408" idx="2"/>
          </p:cNvCxnSpPr>
          <p:nvPr/>
        </p:nvCxnSpPr>
        <p:spPr bwMode="auto">
          <a:xfrm flipH="1">
            <a:off x="7746853" y="3068960"/>
            <a:ext cx="65508" cy="537898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462" name="214 Conector recto de flecha"/>
          <p:cNvCxnSpPr>
            <a:cxnSpLocks noChangeShapeType="1"/>
            <a:endCxn id="430" idx="3"/>
          </p:cNvCxnSpPr>
          <p:nvPr/>
        </p:nvCxnSpPr>
        <p:spPr bwMode="auto">
          <a:xfrm flipH="1">
            <a:off x="8044698" y="3284984"/>
            <a:ext cx="415736" cy="16564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464" name="Text Box 33"/>
          <p:cNvSpPr txBox="1">
            <a:spLocks noChangeArrowheads="1"/>
          </p:cNvSpPr>
          <p:nvPr/>
        </p:nvSpPr>
        <p:spPr bwMode="auto">
          <a:xfrm>
            <a:off x="928667" y="4071942"/>
            <a:ext cx="785813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</a:t>
            </a:r>
            <a:r>
              <a:rPr lang="es-ES_tradnl" sz="600" dirty="0" smtClean="0">
                <a:latin typeface="Arial" charset="0"/>
              </a:rPr>
              <a:t>Yuste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465" name="464 CuadroTexto"/>
          <p:cNvSpPr txBox="1"/>
          <p:nvPr/>
        </p:nvSpPr>
        <p:spPr>
          <a:xfrm>
            <a:off x="1069258" y="3926786"/>
            <a:ext cx="288032" cy="288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E</a:t>
            </a:r>
            <a:endParaRPr lang="es-MX" dirty="0"/>
          </a:p>
        </p:txBody>
      </p:sp>
      <p:sp>
        <p:nvSpPr>
          <p:cNvPr id="466" name="Text Box 14"/>
          <p:cNvSpPr txBox="1">
            <a:spLocks noChangeArrowheads="1"/>
          </p:cNvSpPr>
          <p:nvPr/>
        </p:nvSpPr>
        <p:spPr bwMode="auto">
          <a:xfrm>
            <a:off x="3857620" y="4143380"/>
            <a:ext cx="928688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 err="1" smtClean="0">
                <a:latin typeface="Arial" charset="0"/>
              </a:rPr>
              <a:t>Pta.Pihujo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475" name="474 CuadroTexto"/>
          <p:cNvSpPr txBox="1"/>
          <p:nvPr/>
        </p:nvSpPr>
        <p:spPr>
          <a:xfrm>
            <a:off x="4569720" y="3929066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R</a:t>
            </a:r>
            <a:endParaRPr lang="es-MX" dirty="0"/>
          </a:p>
        </p:txBody>
      </p:sp>
      <p:sp>
        <p:nvSpPr>
          <p:cNvPr id="477" name="476 CuadroTexto"/>
          <p:cNvSpPr txBox="1"/>
          <p:nvPr/>
        </p:nvSpPr>
        <p:spPr>
          <a:xfrm>
            <a:off x="6388066" y="3929066"/>
            <a:ext cx="3985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W</a:t>
            </a:r>
            <a:endParaRPr lang="es-MX" dirty="0"/>
          </a:p>
        </p:txBody>
      </p:sp>
      <p:sp>
        <p:nvSpPr>
          <p:cNvPr id="478" name="477 CuadroTexto"/>
          <p:cNvSpPr txBox="1"/>
          <p:nvPr/>
        </p:nvSpPr>
        <p:spPr>
          <a:xfrm>
            <a:off x="6429388" y="4152133"/>
            <a:ext cx="3985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Y</a:t>
            </a:r>
            <a:endParaRPr lang="es-MX" dirty="0"/>
          </a:p>
        </p:txBody>
      </p:sp>
      <p:sp>
        <p:nvSpPr>
          <p:cNvPr id="479" name="478 CuadroTexto"/>
          <p:cNvSpPr txBox="1"/>
          <p:nvPr/>
        </p:nvSpPr>
        <p:spPr>
          <a:xfrm>
            <a:off x="8429652" y="3643314"/>
            <a:ext cx="3985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B`</a:t>
            </a:r>
            <a:endParaRPr lang="es-MX" dirty="0"/>
          </a:p>
        </p:txBody>
      </p:sp>
      <p:sp>
        <p:nvSpPr>
          <p:cNvPr id="486" name="485 CuadroTexto"/>
          <p:cNvSpPr txBox="1"/>
          <p:nvPr/>
        </p:nvSpPr>
        <p:spPr>
          <a:xfrm>
            <a:off x="0" y="3571876"/>
            <a:ext cx="288032" cy="288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A</a:t>
            </a:r>
            <a:endParaRPr lang="es-MX" dirty="0"/>
          </a:p>
        </p:txBody>
      </p:sp>
      <p:sp>
        <p:nvSpPr>
          <p:cNvPr id="487" name="486 CuadroTexto"/>
          <p:cNvSpPr txBox="1"/>
          <p:nvPr/>
        </p:nvSpPr>
        <p:spPr>
          <a:xfrm>
            <a:off x="357158" y="3500438"/>
            <a:ext cx="288032" cy="288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B</a:t>
            </a:r>
            <a:endParaRPr lang="es-MX" dirty="0"/>
          </a:p>
        </p:txBody>
      </p:sp>
      <p:sp>
        <p:nvSpPr>
          <p:cNvPr id="488" name="Text Box 34"/>
          <p:cNvSpPr txBox="1">
            <a:spLocks noChangeArrowheads="1"/>
          </p:cNvSpPr>
          <p:nvPr/>
        </p:nvSpPr>
        <p:spPr bwMode="auto">
          <a:xfrm>
            <a:off x="175006" y="3639886"/>
            <a:ext cx="857250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</a:t>
            </a:r>
            <a:r>
              <a:rPr lang="es-ES_tradnl" sz="600" dirty="0" smtClean="0">
                <a:latin typeface="Arial" charset="0"/>
              </a:rPr>
              <a:t>Barrancas</a:t>
            </a:r>
            <a:endParaRPr lang="es-ES_tradnl" sz="6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191"/>
          <p:cNvSpPr txBox="1">
            <a:spLocks noChangeArrowheads="1"/>
          </p:cNvSpPr>
          <p:nvPr/>
        </p:nvSpPr>
        <p:spPr bwMode="auto">
          <a:xfrm>
            <a:off x="2924175" y="2538413"/>
            <a:ext cx="534988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700" b="1">
                <a:solidFill>
                  <a:srgbClr val="0070C0"/>
                </a:solidFill>
                <a:latin typeface="Arial" charset="0"/>
              </a:rPr>
              <a:t>1,17 Mn</a:t>
            </a:r>
            <a:endParaRPr lang="es-ES_tradnl" sz="600" b="1">
              <a:solidFill>
                <a:srgbClr val="0070C0"/>
              </a:solidFill>
              <a:latin typeface="Arial" charset="0"/>
            </a:endParaRPr>
          </a:p>
        </p:txBody>
      </p:sp>
      <p:pic>
        <p:nvPicPr>
          <p:cNvPr id="2051" name="1 Imagen" descr="c. chacao 2.bmp"/>
          <p:cNvPicPr>
            <a:picLocks noChangeAspect="1"/>
          </p:cNvPicPr>
          <p:nvPr/>
        </p:nvPicPr>
        <p:blipFill>
          <a:blip r:embed="rId2" cstate="print">
            <a:lum bright="34000"/>
          </a:blip>
          <a:srcRect l="1563" t="7291" r="7178" b="1932"/>
          <a:stretch>
            <a:fillRect/>
          </a:stretch>
        </p:blipFill>
        <p:spPr bwMode="auto">
          <a:xfrm>
            <a:off x="0" y="0"/>
            <a:ext cx="9193213" cy="6858000"/>
          </a:xfrm>
          <a:prstGeom prst="rect">
            <a:avLst/>
          </a:prstGeom>
          <a:noFill/>
          <a:ln w="9525">
            <a:solidFill>
              <a:srgbClr val="007C00">
                <a:alpha val="98824"/>
              </a:srgbClr>
            </a:solidFill>
            <a:miter lim="800000"/>
            <a:headEnd/>
            <a:tailEnd/>
          </a:ln>
        </p:spPr>
      </p:pic>
      <p:sp>
        <p:nvSpPr>
          <p:cNvPr id="2052" name="Text Box 14"/>
          <p:cNvSpPr txBox="1">
            <a:spLocks noChangeArrowheads="1"/>
          </p:cNvSpPr>
          <p:nvPr/>
        </p:nvSpPr>
        <p:spPr bwMode="auto">
          <a:xfrm>
            <a:off x="5084763" y="3036888"/>
            <a:ext cx="9286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Redonda</a:t>
            </a:r>
          </a:p>
        </p:txBody>
      </p:sp>
      <p:sp>
        <p:nvSpPr>
          <p:cNvPr id="2053" name="Text Box 21"/>
          <p:cNvSpPr txBox="1">
            <a:spLocks noChangeArrowheads="1"/>
          </p:cNvSpPr>
          <p:nvPr/>
        </p:nvSpPr>
        <p:spPr bwMode="auto">
          <a:xfrm>
            <a:off x="5487988" y="3738563"/>
            <a:ext cx="1295400" cy="236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500">
                <a:latin typeface="Arial" charset="0"/>
              </a:rPr>
              <a:t> Pta. </a:t>
            </a:r>
          </a:p>
          <a:p>
            <a:pPr>
              <a:lnSpc>
                <a:spcPct val="40000"/>
              </a:lnSpc>
              <a:spcBef>
                <a:spcPct val="50000"/>
              </a:spcBef>
            </a:pPr>
            <a:r>
              <a:rPr lang="es-ES_tradnl" sz="500">
                <a:latin typeface="Arial" charset="0"/>
              </a:rPr>
              <a:t>Quetrelquen</a:t>
            </a:r>
          </a:p>
        </p:txBody>
      </p:sp>
      <p:sp>
        <p:nvSpPr>
          <p:cNvPr id="2054" name="Text Box 23"/>
          <p:cNvSpPr txBox="1">
            <a:spLocks noChangeArrowheads="1"/>
          </p:cNvSpPr>
          <p:nvPr/>
        </p:nvSpPr>
        <p:spPr bwMode="auto">
          <a:xfrm>
            <a:off x="2246313" y="4703763"/>
            <a:ext cx="642937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I. Cochinos</a:t>
            </a:r>
          </a:p>
        </p:txBody>
      </p:sp>
      <p:sp>
        <p:nvSpPr>
          <p:cNvPr id="2055" name="Text Box 25"/>
          <p:cNvSpPr txBox="1">
            <a:spLocks noChangeArrowheads="1"/>
          </p:cNvSpPr>
          <p:nvPr/>
        </p:nvSpPr>
        <p:spPr bwMode="auto">
          <a:xfrm>
            <a:off x="965200" y="3524250"/>
            <a:ext cx="64293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Corona</a:t>
            </a:r>
          </a:p>
        </p:txBody>
      </p:sp>
      <p:sp>
        <p:nvSpPr>
          <p:cNvPr id="2056" name="Text Box 27"/>
          <p:cNvSpPr txBox="1">
            <a:spLocks noChangeArrowheads="1"/>
          </p:cNvSpPr>
          <p:nvPr/>
        </p:nvSpPr>
        <p:spPr bwMode="auto">
          <a:xfrm>
            <a:off x="1928813" y="1214438"/>
            <a:ext cx="85725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800" dirty="0" err="1">
                <a:latin typeface="Arial" charset="0"/>
              </a:rPr>
              <a:t>Ites</a:t>
            </a:r>
            <a:r>
              <a:rPr lang="es-ES_tradnl" sz="800" dirty="0">
                <a:latin typeface="Arial" charset="0"/>
              </a:rPr>
              <a:t>. </a:t>
            </a:r>
            <a:r>
              <a:rPr lang="es-ES_tradnl" sz="800" dirty="0" err="1">
                <a:latin typeface="Arial" charset="0"/>
              </a:rPr>
              <a:t>Carelmapu</a:t>
            </a:r>
            <a:endParaRPr lang="es-ES_tradnl" sz="800" dirty="0">
              <a:latin typeface="Arial" charset="0"/>
            </a:endParaRPr>
          </a:p>
        </p:txBody>
      </p:sp>
      <p:sp>
        <p:nvSpPr>
          <p:cNvPr id="2057" name="Text Box 33"/>
          <p:cNvSpPr txBox="1">
            <a:spLocks noChangeArrowheads="1"/>
          </p:cNvSpPr>
          <p:nvPr/>
        </p:nvSpPr>
        <p:spPr bwMode="auto">
          <a:xfrm>
            <a:off x="285750" y="3178175"/>
            <a:ext cx="785813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</a:t>
            </a:r>
            <a:r>
              <a:rPr lang="es-ES_tradnl" sz="600" dirty="0" err="1">
                <a:latin typeface="Arial" charset="0"/>
              </a:rPr>
              <a:t>Guapacho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2058" name="Text Box 34"/>
          <p:cNvSpPr txBox="1">
            <a:spLocks noChangeArrowheads="1"/>
          </p:cNvSpPr>
          <p:nvPr/>
        </p:nvSpPr>
        <p:spPr bwMode="auto">
          <a:xfrm>
            <a:off x="-82550" y="3457576"/>
            <a:ext cx="857250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</a:t>
            </a:r>
            <a:r>
              <a:rPr lang="es-ES_tradnl" sz="600" dirty="0" err="1">
                <a:latin typeface="Arial" charset="0"/>
              </a:rPr>
              <a:t>Huechucuicui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2059" name="Text Box 98"/>
          <p:cNvSpPr txBox="1">
            <a:spLocks noChangeArrowheads="1"/>
          </p:cNvSpPr>
          <p:nvPr/>
        </p:nvSpPr>
        <p:spPr bwMode="auto">
          <a:xfrm>
            <a:off x="785813" y="2786063"/>
            <a:ext cx="5302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1,4 Mn</a:t>
            </a:r>
          </a:p>
        </p:txBody>
      </p:sp>
      <p:sp>
        <p:nvSpPr>
          <p:cNvPr id="2060" name="AutoShape 144"/>
          <p:cNvSpPr>
            <a:spLocks noChangeArrowheads="1"/>
          </p:cNvSpPr>
          <p:nvPr/>
        </p:nvSpPr>
        <p:spPr bwMode="auto">
          <a:xfrm>
            <a:off x="4214813" y="4143375"/>
            <a:ext cx="77787" cy="76200"/>
          </a:xfrm>
          <a:prstGeom prst="plus">
            <a:avLst>
              <a:gd name="adj" fmla="val 35417"/>
            </a:avLst>
          </a:prstGeom>
          <a:solidFill>
            <a:schemeClr val="tx1"/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CL"/>
          </a:p>
        </p:txBody>
      </p:sp>
      <p:sp>
        <p:nvSpPr>
          <p:cNvPr id="2062" name="Text Box 194"/>
          <p:cNvSpPr txBox="1">
            <a:spLocks noChangeArrowheads="1"/>
          </p:cNvSpPr>
          <p:nvPr/>
        </p:nvSpPr>
        <p:spPr bwMode="auto">
          <a:xfrm>
            <a:off x="2462213" y="2166938"/>
            <a:ext cx="928687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Doña Sebastiana E.  DA5s</a:t>
            </a:r>
          </a:p>
        </p:txBody>
      </p:sp>
      <p:sp>
        <p:nvSpPr>
          <p:cNvPr id="2063" name="Text Box 195"/>
          <p:cNvSpPr txBox="1">
            <a:spLocks noChangeArrowheads="1"/>
          </p:cNvSpPr>
          <p:nvPr/>
        </p:nvSpPr>
        <p:spPr bwMode="auto">
          <a:xfrm>
            <a:off x="2281238" y="1857375"/>
            <a:ext cx="928687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Doña Sebastiana W. D5s</a:t>
            </a:r>
          </a:p>
        </p:txBody>
      </p:sp>
      <p:sp>
        <p:nvSpPr>
          <p:cNvPr id="2064" name="Text Box 202"/>
          <p:cNvSpPr txBox="1">
            <a:spLocks noChangeArrowheads="1"/>
          </p:cNvSpPr>
          <p:nvPr/>
        </p:nvSpPr>
        <p:spPr bwMode="auto">
          <a:xfrm>
            <a:off x="4643438" y="2428875"/>
            <a:ext cx="571500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</a:t>
            </a:r>
            <a:r>
              <a:rPr lang="es-ES_tradnl" sz="600" dirty="0" err="1">
                <a:latin typeface="Arial" charset="0"/>
              </a:rPr>
              <a:t>Lenqui</a:t>
            </a:r>
            <a:r>
              <a:rPr lang="es-ES_tradnl" sz="600" dirty="0">
                <a:latin typeface="Arial" charset="0"/>
              </a:rPr>
              <a:t> </a:t>
            </a:r>
            <a:r>
              <a:rPr lang="es-ES_tradnl" sz="600" dirty="0" smtClean="0">
                <a:latin typeface="Arial" charset="0"/>
              </a:rPr>
              <a:t>D12s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2065" name="Text Box 204"/>
          <p:cNvSpPr txBox="1">
            <a:spLocks noChangeArrowheads="1"/>
          </p:cNvSpPr>
          <p:nvPr/>
        </p:nvSpPr>
        <p:spPr bwMode="auto">
          <a:xfrm>
            <a:off x="6572250" y="2786063"/>
            <a:ext cx="714375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Barranco D12s</a:t>
            </a:r>
          </a:p>
        </p:txBody>
      </p:sp>
      <p:sp>
        <p:nvSpPr>
          <p:cNvPr id="2066" name="Text Box 215"/>
          <p:cNvSpPr txBox="1">
            <a:spLocks noChangeArrowheads="1"/>
          </p:cNvSpPr>
          <p:nvPr/>
        </p:nvSpPr>
        <p:spPr bwMode="auto">
          <a:xfrm>
            <a:off x="571500" y="4572000"/>
            <a:ext cx="628650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Ahui DR5s</a:t>
            </a:r>
          </a:p>
        </p:txBody>
      </p:sp>
      <p:sp>
        <p:nvSpPr>
          <p:cNvPr id="2067" name="Text Box 219"/>
          <p:cNvSpPr txBox="1">
            <a:spLocks noChangeArrowheads="1"/>
          </p:cNvSpPr>
          <p:nvPr/>
        </p:nvSpPr>
        <p:spPr bwMode="auto">
          <a:xfrm>
            <a:off x="1714500" y="5357813"/>
            <a:ext cx="714375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Colorada  D5s</a:t>
            </a:r>
          </a:p>
        </p:txBody>
      </p:sp>
      <p:sp>
        <p:nvSpPr>
          <p:cNvPr id="2068" name="Text Box 222"/>
          <p:cNvSpPr txBox="1">
            <a:spLocks noChangeArrowheads="1"/>
          </p:cNvSpPr>
          <p:nvPr/>
        </p:nvSpPr>
        <p:spPr bwMode="auto">
          <a:xfrm>
            <a:off x="5286375" y="4071938"/>
            <a:ext cx="785813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San Gallan D10s</a:t>
            </a:r>
          </a:p>
        </p:txBody>
      </p:sp>
      <p:sp>
        <p:nvSpPr>
          <p:cNvPr id="2069" name="Text Box 230"/>
          <p:cNvSpPr txBox="1">
            <a:spLocks noChangeArrowheads="1"/>
          </p:cNvSpPr>
          <p:nvPr/>
        </p:nvSpPr>
        <p:spPr bwMode="auto">
          <a:xfrm>
            <a:off x="6357938" y="4929188"/>
            <a:ext cx="785812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Tres Cruces D15s</a:t>
            </a:r>
          </a:p>
        </p:txBody>
      </p:sp>
      <p:sp>
        <p:nvSpPr>
          <p:cNvPr id="2070" name="Text Box 236"/>
          <p:cNvSpPr txBox="1">
            <a:spLocks noChangeArrowheads="1"/>
          </p:cNvSpPr>
          <p:nvPr/>
        </p:nvSpPr>
        <p:spPr bwMode="auto">
          <a:xfrm>
            <a:off x="7286625" y="3143250"/>
            <a:ext cx="714375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Coronel DV3s</a:t>
            </a:r>
          </a:p>
        </p:txBody>
      </p:sp>
      <p:sp>
        <p:nvSpPr>
          <p:cNvPr id="2071" name="Text Box 269"/>
          <p:cNvSpPr txBox="1">
            <a:spLocks noChangeArrowheads="1"/>
          </p:cNvSpPr>
          <p:nvPr/>
        </p:nvSpPr>
        <p:spPr bwMode="auto">
          <a:xfrm>
            <a:off x="1714500" y="6162675"/>
            <a:ext cx="327977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1600">
                <a:latin typeface="Arial" charset="0"/>
              </a:rPr>
              <a:t>I S L A     C H I L O É </a:t>
            </a:r>
          </a:p>
        </p:txBody>
      </p:sp>
      <p:sp>
        <p:nvSpPr>
          <p:cNvPr id="2072" name="Line 279"/>
          <p:cNvSpPr>
            <a:spLocks noChangeShapeType="1"/>
          </p:cNvSpPr>
          <p:nvPr/>
        </p:nvSpPr>
        <p:spPr bwMode="auto">
          <a:xfrm>
            <a:off x="608013" y="2976563"/>
            <a:ext cx="457200" cy="4524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MX"/>
          </a:p>
        </p:txBody>
      </p:sp>
      <p:sp>
        <p:nvSpPr>
          <p:cNvPr id="2073" name="Text Box 220"/>
          <p:cNvSpPr txBox="1">
            <a:spLocks noChangeArrowheads="1"/>
          </p:cNvSpPr>
          <p:nvPr/>
        </p:nvSpPr>
        <p:spPr bwMode="auto">
          <a:xfrm>
            <a:off x="5786438" y="4572000"/>
            <a:ext cx="785812" cy="2857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Roca Remolinos                     GrDR(2+1)14s</a:t>
            </a:r>
          </a:p>
        </p:txBody>
      </p:sp>
      <p:sp>
        <p:nvSpPr>
          <p:cNvPr id="2074" name="Text Box 331"/>
          <p:cNvSpPr txBox="1">
            <a:spLocks noChangeArrowheads="1"/>
          </p:cNvSpPr>
          <p:nvPr/>
        </p:nvSpPr>
        <p:spPr bwMode="auto">
          <a:xfrm>
            <a:off x="3868738" y="2678113"/>
            <a:ext cx="857250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600">
                <a:latin typeface="Arial" charset="0"/>
                <a:cs typeface="Arial" charset="0"/>
              </a:rPr>
              <a:t>Rda.Carelmapu</a:t>
            </a:r>
          </a:p>
        </p:txBody>
      </p:sp>
      <p:sp>
        <p:nvSpPr>
          <p:cNvPr id="2075" name="Line 332"/>
          <p:cNvSpPr>
            <a:spLocks noChangeShapeType="1"/>
          </p:cNvSpPr>
          <p:nvPr/>
        </p:nvSpPr>
        <p:spPr bwMode="auto">
          <a:xfrm flipH="1">
            <a:off x="3714750" y="2571750"/>
            <a:ext cx="285750" cy="2143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MX"/>
          </a:p>
        </p:txBody>
      </p:sp>
      <p:cxnSp>
        <p:nvCxnSpPr>
          <p:cNvPr id="2076" name="202 Conector recto de flecha"/>
          <p:cNvCxnSpPr>
            <a:cxnSpLocks noChangeShapeType="1"/>
            <a:stCxn id="2063" idx="1"/>
          </p:cNvCxnSpPr>
          <p:nvPr/>
        </p:nvCxnSpPr>
        <p:spPr bwMode="auto">
          <a:xfrm rot="10800000" flipV="1">
            <a:off x="2106613" y="1995488"/>
            <a:ext cx="174625" cy="398462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77" name="204 Conector recto de flecha"/>
          <p:cNvCxnSpPr>
            <a:cxnSpLocks noChangeShapeType="1"/>
            <a:stCxn id="2062" idx="1"/>
          </p:cNvCxnSpPr>
          <p:nvPr/>
        </p:nvCxnSpPr>
        <p:spPr bwMode="auto">
          <a:xfrm rot="10800000" flipV="1">
            <a:off x="2320925" y="2305050"/>
            <a:ext cx="141288" cy="12382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78" name="207 Conector recto de flecha"/>
          <p:cNvCxnSpPr>
            <a:cxnSpLocks noChangeShapeType="1"/>
          </p:cNvCxnSpPr>
          <p:nvPr/>
        </p:nvCxnSpPr>
        <p:spPr bwMode="auto">
          <a:xfrm rot="5400000" flipH="1" flipV="1">
            <a:off x="538163" y="3390900"/>
            <a:ext cx="500062" cy="719138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79" name="210 Conector recto de flecha"/>
          <p:cNvCxnSpPr>
            <a:cxnSpLocks noChangeShapeType="1"/>
            <a:stCxn id="2067" idx="0"/>
          </p:cNvCxnSpPr>
          <p:nvPr/>
        </p:nvCxnSpPr>
        <p:spPr bwMode="auto">
          <a:xfrm rot="5400000" flipH="1" flipV="1">
            <a:off x="2019301" y="5162550"/>
            <a:ext cx="247650" cy="14287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80" name="212 Conector recto de flecha"/>
          <p:cNvCxnSpPr>
            <a:cxnSpLocks noChangeShapeType="1"/>
            <a:stCxn id="2068" idx="0"/>
          </p:cNvCxnSpPr>
          <p:nvPr/>
        </p:nvCxnSpPr>
        <p:spPr bwMode="auto">
          <a:xfrm rot="5400000" flipH="1" flipV="1">
            <a:off x="5909469" y="3694906"/>
            <a:ext cx="147638" cy="60642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81" name="214 Conector recto de flecha"/>
          <p:cNvCxnSpPr>
            <a:cxnSpLocks noChangeShapeType="1"/>
            <a:stCxn id="2073" idx="0"/>
          </p:cNvCxnSpPr>
          <p:nvPr/>
        </p:nvCxnSpPr>
        <p:spPr bwMode="auto">
          <a:xfrm rot="5400000" flipH="1" flipV="1">
            <a:off x="5983288" y="4054475"/>
            <a:ext cx="714375" cy="32067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82" name="223 Conector recto de flecha"/>
          <p:cNvCxnSpPr>
            <a:cxnSpLocks noChangeShapeType="1"/>
            <a:stCxn id="2069" idx="0"/>
          </p:cNvCxnSpPr>
          <p:nvPr/>
        </p:nvCxnSpPr>
        <p:spPr bwMode="auto">
          <a:xfrm rot="5400000" flipH="1" flipV="1">
            <a:off x="6769100" y="4411663"/>
            <a:ext cx="500063" cy="534987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83" name="225 Conector recto de flecha"/>
          <p:cNvCxnSpPr>
            <a:cxnSpLocks noChangeShapeType="1"/>
            <a:stCxn id="2066" idx="0"/>
          </p:cNvCxnSpPr>
          <p:nvPr/>
        </p:nvCxnSpPr>
        <p:spPr bwMode="auto">
          <a:xfrm rot="5400000" flipH="1" flipV="1">
            <a:off x="1019175" y="4162425"/>
            <a:ext cx="276225" cy="54292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grpSp>
        <p:nvGrpSpPr>
          <p:cNvPr id="2" name="226 Grupo"/>
          <p:cNvGrpSpPr>
            <a:grpSpLocks/>
          </p:cNvGrpSpPr>
          <p:nvPr/>
        </p:nvGrpSpPr>
        <p:grpSpPr bwMode="auto">
          <a:xfrm>
            <a:off x="2357438" y="3751263"/>
            <a:ext cx="1000125" cy="762000"/>
            <a:chOff x="3643311" y="4250541"/>
            <a:chExt cx="1000137" cy="761901"/>
          </a:xfrm>
        </p:grpSpPr>
        <p:sp>
          <p:nvSpPr>
            <p:cNvPr id="2447" name="Text Box 215"/>
            <p:cNvSpPr txBox="1">
              <a:spLocks noChangeArrowheads="1"/>
            </p:cNvSpPr>
            <p:nvPr/>
          </p:nvSpPr>
          <p:spPr bwMode="auto">
            <a:xfrm>
              <a:off x="3786187" y="4643243"/>
              <a:ext cx="857261" cy="369199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s-ES_tradnl" sz="600">
                  <a:latin typeface="Arial" charset="0"/>
                </a:rPr>
                <a:t>Banco Inglés GrD(9)15s                             Sñ Cardinal Weste</a:t>
              </a:r>
            </a:p>
          </p:txBody>
        </p:sp>
        <p:cxnSp>
          <p:nvCxnSpPr>
            <p:cNvPr id="2448" name="229 Conector recto de flecha"/>
            <p:cNvCxnSpPr>
              <a:cxnSpLocks noChangeShapeType="1"/>
              <a:stCxn id="2447" idx="0"/>
            </p:cNvCxnSpPr>
            <p:nvPr/>
          </p:nvCxnSpPr>
          <p:spPr bwMode="auto">
            <a:xfrm rot="16200000" flipV="1">
              <a:off x="3732715" y="4161137"/>
              <a:ext cx="392702" cy="571509"/>
            </a:xfrm>
            <a:prstGeom prst="straightConnector1">
              <a:avLst/>
            </a:prstGeom>
            <a:noFill/>
            <a:ln w="12700" algn="ctr">
              <a:solidFill>
                <a:schemeClr val="tx1"/>
              </a:solidFill>
              <a:round/>
              <a:headEnd/>
              <a:tailEnd type="triangle" w="med" len="med"/>
            </a:ln>
          </p:spPr>
        </p:cxnSp>
      </p:grpSp>
      <p:sp>
        <p:nvSpPr>
          <p:cNvPr id="2089" name="Text Box 191"/>
          <p:cNvSpPr txBox="1">
            <a:spLocks noChangeArrowheads="1"/>
          </p:cNvSpPr>
          <p:nvPr/>
        </p:nvSpPr>
        <p:spPr bwMode="auto">
          <a:xfrm>
            <a:off x="1571604" y="2714620"/>
            <a:ext cx="534987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700" b="1" dirty="0" err="1">
                <a:solidFill>
                  <a:srgbClr val="0070C0"/>
                </a:solidFill>
                <a:latin typeface="Arial" charset="0"/>
              </a:rPr>
              <a:t>Dc</a:t>
            </a:r>
            <a:r>
              <a:rPr lang="es-ES_tradnl" sz="700" b="1" dirty="0">
                <a:solidFill>
                  <a:srgbClr val="0070C0"/>
                </a:solidFill>
                <a:latin typeface="Arial" charset="0"/>
              </a:rPr>
              <a:t>: </a:t>
            </a:r>
            <a:r>
              <a:rPr lang="es-ES_tradnl" sz="700" b="1" dirty="0" smtClean="0">
                <a:solidFill>
                  <a:srgbClr val="0070C0"/>
                </a:solidFill>
                <a:latin typeface="Arial" charset="0"/>
              </a:rPr>
              <a:t>056°</a:t>
            </a:r>
            <a:endParaRPr lang="es-ES_tradnl" sz="600" b="1" dirty="0">
              <a:solidFill>
                <a:srgbClr val="0070C0"/>
              </a:solidFill>
              <a:latin typeface="Arial" charset="0"/>
            </a:endParaRPr>
          </a:p>
        </p:txBody>
      </p:sp>
      <p:cxnSp>
        <p:nvCxnSpPr>
          <p:cNvPr id="2090" name="243 Conector recto de flecha"/>
          <p:cNvCxnSpPr>
            <a:cxnSpLocks noChangeShapeType="1"/>
          </p:cNvCxnSpPr>
          <p:nvPr/>
        </p:nvCxnSpPr>
        <p:spPr bwMode="auto">
          <a:xfrm rot="16200000" flipH="1">
            <a:off x="1059657" y="3702843"/>
            <a:ext cx="1619250" cy="404813"/>
          </a:xfrm>
          <a:prstGeom prst="straightConnector1">
            <a:avLst/>
          </a:prstGeom>
          <a:noFill/>
          <a:ln w="12700" algn="ctr">
            <a:solidFill>
              <a:srgbClr val="0070C0"/>
            </a:solidFill>
            <a:prstDash val="dashDot"/>
            <a:round/>
            <a:headEnd/>
            <a:tailEnd type="triangle" w="med" len="med"/>
          </a:ln>
        </p:spPr>
      </p:cxnSp>
      <p:sp>
        <p:nvSpPr>
          <p:cNvPr id="168" name="167 Arco"/>
          <p:cNvSpPr/>
          <p:nvPr/>
        </p:nvSpPr>
        <p:spPr bwMode="auto">
          <a:xfrm rot="5104892">
            <a:off x="1450182" y="3609181"/>
            <a:ext cx="1200150" cy="1058863"/>
          </a:xfrm>
          <a:prstGeom prst="arc">
            <a:avLst>
              <a:gd name="adj1" fmla="val 19077652"/>
              <a:gd name="adj2" fmla="val 1197957"/>
            </a:avLst>
          </a:prstGeom>
          <a:noFill/>
          <a:ln w="9525" cap="flat" cmpd="sng" algn="ctr">
            <a:solidFill>
              <a:srgbClr val="0070C0"/>
            </a:solidFill>
            <a:prstDash val="dashDot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/>
          </a:p>
        </p:txBody>
      </p:sp>
      <p:sp>
        <p:nvSpPr>
          <p:cNvPr id="2092" name="Text Box 191"/>
          <p:cNvSpPr txBox="1">
            <a:spLocks noChangeArrowheads="1"/>
          </p:cNvSpPr>
          <p:nvPr/>
        </p:nvSpPr>
        <p:spPr bwMode="auto">
          <a:xfrm>
            <a:off x="1417638" y="3857625"/>
            <a:ext cx="534987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700" b="1" dirty="0" smtClean="0">
                <a:solidFill>
                  <a:srgbClr val="0070C0"/>
                </a:solidFill>
                <a:latin typeface="Arial" charset="0"/>
              </a:rPr>
              <a:t>5,28 </a:t>
            </a:r>
            <a:r>
              <a:rPr lang="es-ES_tradnl" sz="700" b="1" dirty="0">
                <a:solidFill>
                  <a:srgbClr val="0070C0"/>
                </a:solidFill>
                <a:latin typeface="Arial" charset="0"/>
              </a:rPr>
              <a:t>Mn</a:t>
            </a:r>
            <a:endParaRPr lang="es-ES_tradnl" sz="600" b="1" dirty="0">
              <a:solidFill>
                <a:srgbClr val="0070C0"/>
              </a:solidFill>
              <a:latin typeface="Arial" charset="0"/>
            </a:endParaRPr>
          </a:p>
        </p:txBody>
      </p:sp>
      <p:cxnSp>
        <p:nvCxnSpPr>
          <p:cNvPr id="2094" name="251 Conector recto de flecha"/>
          <p:cNvCxnSpPr>
            <a:cxnSpLocks noChangeShapeType="1"/>
          </p:cNvCxnSpPr>
          <p:nvPr/>
        </p:nvCxnSpPr>
        <p:spPr bwMode="auto">
          <a:xfrm flipV="1">
            <a:off x="3143250" y="2857496"/>
            <a:ext cx="285742" cy="142880"/>
          </a:xfrm>
          <a:prstGeom prst="straightConnector1">
            <a:avLst/>
          </a:prstGeom>
          <a:noFill/>
          <a:ln w="12700" algn="ctr">
            <a:solidFill>
              <a:srgbClr val="0070C0"/>
            </a:solidFill>
            <a:prstDash val="dashDot"/>
            <a:round/>
            <a:headEnd/>
            <a:tailEnd type="triangle" w="med" len="med"/>
          </a:ln>
        </p:spPr>
      </p:cxnSp>
      <p:cxnSp>
        <p:nvCxnSpPr>
          <p:cNvPr id="2095" name="254 Conector recto de flecha"/>
          <p:cNvCxnSpPr>
            <a:cxnSpLocks noChangeShapeType="1"/>
          </p:cNvCxnSpPr>
          <p:nvPr/>
        </p:nvCxnSpPr>
        <p:spPr bwMode="auto">
          <a:xfrm rot="5400000" flipH="1" flipV="1">
            <a:off x="4394994" y="3118644"/>
            <a:ext cx="344487" cy="85725"/>
          </a:xfrm>
          <a:prstGeom prst="straightConnector1">
            <a:avLst/>
          </a:prstGeom>
          <a:noFill/>
          <a:ln w="12700" algn="ctr">
            <a:solidFill>
              <a:srgbClr val="0070C0"/>
            </a:solidFill>
            <a:prstDash val="dash"/>
            <a:round/>
            <a:headEnd/>
            <a:tailEnd type="stealth" w="med" len="med"/>
          </a:ln>
        </p:spPr>
      </p:cxnSp>
      <p:sp>
        <p:nvSpPr>
          <p:cNvPr id="2096" name="Text Box 191"/>
          <p:cNvSpPr txBox="1">
            <a:spLocks noChangeArrowheads="1"/>
          </p:cNvSpPr>
          <p:nvPr/>
        </p:nvSpPr>
        <p:spPr bwMode="auto">
          <a:xfrm>
            <a:off x="2657475" y="2636912"/>
            <a:ext cx="534988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700" b="1" dirty="0" err="1">
                <a:solidFill>
                  <a:srgbClr val="0070C0"/>
                </a:solidFill>
                <a:latin typeface="Arial" charset="0"/>
              </a:rPr>
              <a:t>Dc</a:t>
            </a:r>
            <a:r>
              <a:rPr lang="es-ES_tradnl" sz="700" b="1" dirty="0">
                <a:solidFill>
                  <a:srgbClr val="0070C0"/>
                </a:solidFill>
                <a:latin typeface="Arial" charset="0"/>
              </a:rPr>
              <a:t>: </a:t>
            </a:r>
            <a:r>
              <a:rPr lang="es-ES_tradnl" sz="700" b="1" dirty="0" smtClean="0">
                <a:solidFill>
                  <a:srgbClr val="0070C0"/>
                </a:solidFill>
                <a:latin typeface="Arial" charset="0"/>
              </a:rPr>
              <a:t>322°</a:t>
            </a:r>
            <a:endParaRPr lang="es-ES_tradnl" sz="600" b="1" dirty="0">
              <a:solidFill>
                <a:srgbClr val="0070C0"/>
              </a:solidFill>
              <a:latin typeface="Arial" charset="0"/>
            </a:endParaRPr>
          </a:p>
        </p:txBody>
      </p:sp>
      <p:cxnSp>
        <p:nvCxnSpPr>
          <p:cNvPr id="2097" name="260 Conector recto de flecha"/>
          <p:cNvCxnSpPr>
            <a:cxnSpLocks noChangeShapeType="1"/>
            <a:stCxn id="2064" idx="2"/>
          </p:cNvCxnSpPr>
          <p:nvPr/>
        </p:nvCxnSpPr>
        <p:spPr bwMode="auto">
          <a:xfrm rot="5400000">
            <a:off x="4745833" y="2674143"/>
            <a:ext cx="152398" cy="214312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98" name="266 Conector recto de flecha"/>
          <p:cNvCxnSpPr>
            <a:cxnSpLocks noChangeShapeType="1"/>
            <a:stCxn id="2065" idx="2"/>
          </p:cNvCxnSpPr>
          <p:nvPr/>
        </p:nvCxnSpPr>
        <p:spPr bwMode="auto">
          <a:xfrm rot="16200000" flipH="1">
            <a:off x="6781801" y="3209925"/>
            <a:ext cx="366712" cy="71437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99" name="268 Conector recto de flecha"/>
          <p:cNvCxnSpPr>
            <a:cxnSpLocks noChangeShapeType="1"/>
            <a:stCxn id="2070" idx="2"/>
          </p:cNvCxnSpPr>
          <p:nvPr/>
        </p:nvCxnSpPr>
        <p:spPr bwMode="auto">
          <a:xfrm rot="5400000">
            <a:off x="7327106" y="3405982"/>
            <a:ext cx="303213" cy="330200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100" name="275 Conector recto de flecha"/>
          <p:cNvCxnSpPr>
            <a:cxnSpLocks noChangeShapeType="1"/>
            <a:endCxn id="2417" idx="3"/>
          </p:cNvCxnSpPr>
          <p:nvPr/>
        </p:nvCxnSpPr>
        <p:spPr bwMode="auto">
          <a:xfrm flipV="1">
            <a:off x="1682749" y="2739206"/>
            <a:ext cx="414339" cy="404045"/>
          </a:xfrm>
          <a:prstGeom prst="straightConnector1">
            <a:avLst/>
          </a:prstGeom>
          <a:noFill/>
          <a:ln w="12700" algn="ctr">
            <a:solidFill>
              <a:srgbClr val="0070C0"/>
            </a:solidFill>
            <a:prstDash val="dashDot"/>
            <a:round/>
            <a:headEnd/>
            <a:tailEnd type="triangle" w="med" len="med"/>
          </a:ln>
        </p:spPr>
      </p:cxnSp>
      <p:sp>
        <p:nvSpPr>
          <p:cNvPr id="186" name="185 Arco"/>
          <p:cNvSpPr/>
          <p:nvPr/>
        </p:nvSpPr>
        <p:spPr bwMode="auto">
          <a:xfrm rot="308453">
            <a:off x="2898167" y="2638379"/>
            <a:ext cx="572278" cy="694941"/>
          </a:xfrm>
          <a:prstGeom prst="arc">
            <a:avLst>
              <a:gd name="adj1" fmla="val 16323175"/>
              <a:gd name="adj2" fmla="val 185969"/>
            </a:avLst>
          </a:prstGeom>
          <a:noFill/>
          <a:ln w="12700" cap="flat" cmpd="sng" algn="ctr">
            <a:solidFill>
              <a:srgbClr val="0070C0"/>
            </a:solidFill>
            <a:prstDash val="dashDot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/>
          </a:p>
        </p:txBody>
      </p:sp>
      <p:cxnSp>
        <p:nvCxnSpPr>
          <p:cNvPr id="2102" name="280 Conector recto de flecha"/>
          <p:cNvCxnSpPr>
            <a:cxnSpLocks noChangeShapeType="1"/>
            <a:endCxn id="375" idx="2"/>
          </p:cNvCxnSpPr>
          <p:nvPr/>
        </p:nvCxnSpPr>
        <p:spPr bwMode="auto">
          <a:xfrm rot="10800000">
            <a:off x="2899049" y="2784715"/>
            <a:ext cx="244203" cy="230480"/>
          </a:xfrm>
          <a:prstGeom prst="straightConnector1">
            <a:avLst/>
          </a:prstGeom>
          <a:noFill/>
          <a:ln w="12700" algn="ctr">
            <a:solidFill>
              <a:srgbClr val="0070C0"/>
            </a:solidFill>
            <a:prstDash val="dash"/>
            <a:round/>
            <a:headEnd/>
            <a:tailEnd type="stealth" w="med" len="med"/>
          </a:ln>
        </p:spPr>
      </p:cxnSp>
      <p:sp>
        <p:nvSpPr>
          <p:cNvPr id="2103" name="Text Box 191"/>
          <p:cNvSpPr txBox="1">
            <a:spLocks noChangeArrowheads="1"/>
          </p:cNvSpPr>
          <p:nvPr/>
        </p:nvSpPr>
        <p:spPr bwMode="auto">
          <a:xfrm>
            <a:off x="4133850" y="3019425"/>
            <a:ext cx="534988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700" b="1" dirty="0" err="1">
                <a:solidFill>
                  <a:srgbClr val="0070C0"/>
                </a:solidFill>
                <a:latin typeface="Arial" charset="0"/>
              </a:rPr>
              <a:t>Dc</a:t>
            </a:r>
            <a:r>
              <a:rPr lang="es-ES_tradnl" sz="700" b="1" dirty="0">
                <a:solidFill>
                  <a:srgbClr val="0070C0"/>
                </a:solidFill>
                <a:latin typeface="Arial" charset="0"/>
              </a:rPr>
              <a:t>: </a:t>
            </a:r>
            <a:r>
              <a:rPr lang="es-ES_tradnl" sz="700" b="1" dirty="0" smtClean="0">
                <a:solidFill>
                  <a:srgbClr val="0070C0"/>
                </a:solidFill>
                <a:latin typeface="Arial" charset="0"/>
              </a:rPr>
              <a:t>011°</a:t>
            </a:r>
            <a:endParaRPr lang="es-ES_tradnl" sz="600" b="1" dirty="0">
              <a:solidFill>
                <a:srgbClr val="0070C0"/>
              </a:solidFill>
              <a:latin typeface="Arial" charset="0"/>
            </a:endParaRPr>
          </a:p>
        </p:txBody>
      </p:sp>
      <p:sp>
        <p:nvSpPr>
          <p:cNvPr id="2105" name="Line 294"/>
          <p:cNvSpPr>
            <a:spLocks noChangeShapeType="1"/>
          </p:cNvSpPr>
          <p:nvPr/>
        </p:nvSpPr>
        <p:spPr bwMode="auto">
          <a:xfrm rot="-10542813" flipH="1" flipV="1">
            <a:off x="1292168" y="2151648"/>
            <a:ext cx="234950" cy="177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MX"/>
          </a:p>
        </p:txBody>
      </p:sp>
      <p:sp>
        <p:nvSpPr>
          <p:cNvPr id="2106" name="Line 295"/>
          <p:cNvSpPr>
            <a:spLocks noChangeShapeType="1"/>
          </p:cNvSpPr>
          <p:nvPr/>
        </p:nvSpPr>
        <p:spPr bwMode="auto">
          <a:xfrm rot="10594017" flipH="1">
            <a:off x="2919226" y="3448054"/>
            <a:ext cx="223953" cy="4571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MX"/>
          </a:p>
        </p:txBody>
      </p:sp>
      <p:sp>
        <p:nvSpPr>
          <p:cNvPr id="2107" name="Line 295"/>
          <p:cNvSpPr>
            <a:spLocks noChangeShapeType="1"/>
          </p:cNvSpPr>
          <p:nvPr/>
        </p:nvSpPr>
        <p:spPr bwMode="auto">
          <a:xfrm rot="10594017" flipH="1" flipV="1">
            <a:off x="3717922" y="3720963"/>
            <a:ext cx="210809" cy="11245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MX"/>
          </a:p>
        </p:txBody>
      </p:sp>
      <p:sp>
        <p:nvSpPr>
          <p:cNvPr id="2108" name="Line 295"/>
          <p:cNvSpPr>
            <a:spLocks noChangeShapeType="1"/>
          </p:cNvSpPr>
          <p:nvPr/>
        </p:nvSpPr>
        <p:spPr bwMode="auto">
          <a:xfrm rot="10594017" flipH="1" flipV="1">
            <a:off x="5859390" y="2592981"/>
            <a:ext cx="282742" cy="5872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MX"/>
          </a:p>
        </p:txBody>
      </p:sp>
      <p:sp>
        <p:nvSpPr>
          <p:cNvPr id="225" name="224 CuadroTexto"/>
          <p:cNvSpPr txBox="1"/>
          <p:nvPr/>
        </p:nvSpPr>
        <p:spPr>
          <a:xfrm>
            <a:off x="6786563" y="214313"/>
            <a:ext cx="2219325" cy="9239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Canal Chacao W-E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Carta n° 7210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1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Situacion</a:t>
            </a:r>
            <a:r>
              <a:rPr lang="es-CL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Carta</a:t>
            </a:r>
            <a:endParaRPr lang="es-CL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43" name="242 Elipse"/>
          <p:cNvSpPr/>
          <p:nvPr/>
        </p:nvSpPr>
        <p:spPr bwMode="auto">
          <a:xfrm>
            <a:off x="3175000" y="2963863"/>
            <a:ext cx="71438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244" name="243 Elipse"/>
          <p:cNvSpPr/>
          <p:nvPr/>
        </p:nvSpPr>
        <p:spPr bwMode="auto">
          <a:xfrm>
            <a:off x="1679575" y="3111500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grpSp>
        <p:nvGrpSpPr>
          <p:cNvPr id="3" name="307 Grupo"/>
          <p:cNvGrpSpPr>
            <a:grpSpLocks/>
          </p:cNvGrpSpPr>
          <p:nvPr/>
        </p:nvGrpSpPr>
        <p:grpSpPr bwMode="auto">
          <a:xfrm>
            <a:off x="142844" y="1571615"/>
            <a:ext cx="8786845" cy="3500447"/>
            <a:chOff x="143629" y="1571062"/>
            <a:chExt cx="8786089" cy="3501012"/>
          </a:xfrm>
        </p:grpSpPr>
        <p:cxnSp>
          <p:nvCxnSpPr>
            <p:cNvPr id="2440" name="237 Conector recto"/>
            <p:cNvCxnSpPr>
              <a:cxnSpLocks noChangeShapeType="1"/>
            </p:cNvCxnSpPr>
            <p:nvPr/>
          </p:nvCxnSpPr>
          <p:spPr bwMode="auto">
            <a:xfrm rot="16200000" flipH="1">
              <a:off x="137118" y="1577573"/>
              <a:ext cx="1583873" cy="1570851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441" name="239 Conector recto"/>
            <p:cNvCxnSpPr>
              <a:cxnSpLocks noChangeShapeType="1"/>
            </p:cNvCxnSpPr>
            <p:nvPr/>
          </p:nvCxnSpPr>
          <p:spPr bwMode="auto">
            <a:xfrm flipV="1">
              <a:off x="1714480" y="3000372"/>
              <a:ext cx="1500198" cy="154564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442" name="293 Conector recto"/>
            <p:cNvCxnSpPr>
              <a:cxnSpLocks noChangeShapeType="1"/>
            </p:cNvCxnSpPr>
            <p:nvPr/>
          </p:nvCxnSpPr>
          <p:spPr bwMode="auto">
            <a:xfrm>
              <a:off x="3214678" y="3000372"/>
              <a:ext cx="1357322" cy="35719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443" name="298 Conector recto"/>
            <p:cNvCxnSpPr>
              <a:cxnSpLocks noChangeShapeType="1"/>
            </p:cNvCxnSpPr>
            <p:nvPr/>
          </p:nvCxnSpPr>
          <p:spPr bwMode="auto">
            <a:xfrm>
              <a:off x="6600880" y="3690668"/>
              <a:ext cx="2328838" cy="1381406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</p:grpSp>
      <p:cxnSp>
        <p:nvCxnSpPr>
          <p:cNvPr id="2117" name="309 Conector recto"/>
          <p:cNvCxnSpPr>
            <a:cxnSpLocks noChangeShapeType="1"/>
          </p:cNvCxnSpPr>
          <p:nvPr/>
        </p:nvCxnSpPr>
        <p:spPr bwMode="auto">
          <a:xfrm flipV="1">
            <a:off x="2071688" y="2857500"/>
            <a:ext cx="642937" cy="7143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2118" name="Text Box 197"/>
          <p:cNvSpPr txBox="1">
            <a:spLocks noChangeArrowheads="1"/>
          </p:cNvSpPr>
          <p:nvPr/>
        </p:nvSpPr>
        <p:spPr bwMode="auto">
          <a:xfrm>
            <a:off x="3643313" y="2357438"/>
            <a:ext cx="714375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Bajo Colo-Colo  DV5s</a:t>
            </a:r>
          </a:p>
        </p:txBody>
      </p:sp>
      <p:cxnSp>
        <p:nvCxnSpPr>
          <p:cNvPr id="2119" name="315 Conector recto"/>
          <p:cNvCxnSpPr>
            <a:cxnSpLocks noChangeShapeType="1"/>
          </p:cNvCxnSpPr>
          <p:nvPr/>
        </p:nvCxnSpPr>
        <p:spPr bwMode="auto">
          <a:xfrm flipV="1">
            <a:off x="1643047" y="3065463"/>
            <a:ext cx="642937" cy="71437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sysDash"/>
            <a:round/>
            <a:headEnd/>
            <a:tailEnd/>
          </a:ln>
        </p:spPr>
      </p:cxnSp>
      <p:sp>
        <p:nvSpPr>
          <p:cNvPr id="2121" name="Text Box 183"/>
          <p:cNvSpPr txBox="1">
            <a:spLocks noChangeArrowheads="1"/>
          </p:cNvSpPr>
          <p:nvPr/>
        </p:nvSpPr>
        <p:spPr bwMode="auto">
          <a:xfrm>
            <a:off x="1163618" y="3100387"/>
            <a:ext cx="693738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 err="1" smtClean="0">
                <a:solidFill>
                  <a:srgbClr val="0070C0"/>
                </a:solidFill>
                <a:latin typeface="Arial" charset="0"/>
              </a:rPr>
              <a:t>Pc</a:t>
            </a:r>
            <a:r>
              <a:rPr lang="es-ES_tradnl" sz="600" b="1" dirty="0" smtClean="0">
                <a:solidFill>
                  <a:srgbClr val="0070C0"/>
                </a:solidFill>
                <a:latin typeface="Arial" charset="0"/>
              </a:rPr>
              <a:t> 1,05`</a:t>
            </a:r>
            <a:endParaRPr lang="es-ES_tradnl" sz="600" b="1" dirty="0">
              <a:solidFill>
                <a:srgbClr val="0070C0"/>
              </a:solidFill>
              <a:latin typeface="Arial" charset="0"/>
            </a:endParaRPr>
          </a:p>
        </p:txBody>
      </p:sp>
      <p:sp>
        <p:nvSpPr>
          <p:cNvPr id="2122" name="Text Box 98"/>
          <p:cNvSpPr txBox="1">
            <a:spLocks noChangeArrowheads="1"/>
          </p:cNvSpPr>
          <p:nvPr/>
        </p:nvSpPr>
        <p:spPr bwMode="auto">
          <a:xfrm>
            <a:off x="2143125" y="2897188"/>
            <a:ext cx="5302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7,8 c</a:t>
            </a:r>
          </a:p>
        </p:txBody>
      </p:sp>
      <p:sp>
        <p:nvSpPr>
          <p:cNvPr id="2123" name="Text Box 205"/>
          <p:cNvSpPr txBox="1">
            <a:spLocks noChangeArrowheads="1"/>
          </p:cNvSpPr>
          <p:nvPr/>
        </p:nvSpPr>
        <p:spPr bwMode="auto">
          <a:xfrm>
            <a:off x="142875" y="3786188"/>
            <a:ext cx="857250" cy="50783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Corona           D10s                          </a:t>
            </a:r>
            <a:r>
              <a:rPr lang="es-ES_tradnl" sz="600" dirty="0" err="1">
                <a:latin typeface="Arial" charset="0"/>
              </a:rPr>
              <a:t>Sñ</a:t>
            </a:r>
            <a:r>
              <a:rPr lang="es-ES_tradnl" sz="600" dirty="0">
                <a:latin typeface="Arial" charset="0"/>
              </a:rPr>
              <a:t> </a:t>
            </a:r>
            <a:r>
              <a:rPr lang="es-ES_tradnl" sz="600" dirty="0" smtClean="0">
                <a:latin typeface="Arial" charset="0"/>
              </a:rPr>
              <a:t>Niebla(2)30s</a:t>
            </a:r>
          </a:p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RACON “o”</a:t>
            </a:r>
            <a:endParaRPr lang="es-ES_tradnl" sz="600" dirty="0">
              <a:latin typeface="Arial" charset="0"/>
            </a:endParaRPr>
          </a:p>
        </p:txBody>
      </p:sp>
      <p:cxnSp>
        <p:nvCxnSpPr>
          <p:cNvPr id="2124" name="348 Conector recto"/>
          <p:cNvCxnSpPr>
            <a:cxnSpLocks noChangeShapeType="1"/>
          </p:cNvCxnSpPr>
          <p:nvPr/>
        </p:nvCxnSpPr>
        <p:spPr bwMode="auto">
          <a:xfrm>
            <a:off x="4572000" y="3357563"/>
            <a:ext cx="2028825" cy="33337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397" name="396 Elipse"/>
          <p:cNvSpPr/>
          <p:nvPr/>
        </p:nvSpPr>
        <p:spPr bwMode="auto">
          <a:xfrm>
            <a:off x="4543425" y="3319463"/>
            <a:ext cx="71438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>
              <a:ln>
                <a:solidFill>
                  <a:schemeClr val="tx1"/>
                </a:solidFill>
              </a:ln>
            </a:endParaRPr>
          </a:p>
        </p:txBody>
      </p:sp>
      <p:cxnSp>
        <p:nvCxnSpPr>
          <p:cNvPr id="2126" name="251 Conector recto de flecha"/>
          <p:cNvCxnSpPr>
            <a:cxnSpLocks noChangeShapeType="1"/>
          </p:cNvCxnSpPr>
          <p:nvPr/>
        </p:nvCxnSpPr>
        <p:spPr bwMode="auto">
          <a:xfrm rot="16200000" flipH="1">
            <a:off x="4362451" y="3505200"/>
            <a:ext cx="723900" cy="409575"/>
          </a:xfrm>
          <a:prstGeom prst="straightConnector1">
            <a:avLst/>
          </a:prstGeom>
          <a:noFill/>
          <a:ln w="12700" algn="ctr">
            <a:solidFill>
              <a:srgbClr val="0070C0"/>
            </a:solidFill>
            <a:prstDash val="dashDot"/>
            <a:round/>
            <a:headEnd/>
            <a:tailEnd type="triangle" w="med" len="med"/>
          </a:ln>
        </p:spPr>
      </p:cxnSp>
      <p:sp>
        <p:nvSpPr>
          <p:cNvPr id="402" name="401 Arco"/>
          <p:cNvSpPr/>
          <p:nvPr/>
        </p:nvSpPr>
        <p:spPr bwMode="auto">
          <a:xfrm rot="4992767">
            <a:off x="4413250" y="3300413"/>
            <a:ext cx="774700" cy="825500"/>
          </a:xfrm>
          <a:prstGeom prst="arc">
            <a:avLst>
              <a:gd name="adj1" fmla="val 16323175"/>
              <a:gd name="adj2" fmla="val 185969"/>
            </a:avLst>
          </a:prstGeom>
          <a:noFill/>
          <a:ln w="12700" cap="flat" cmpd="sng" algn="ctr">
            <a:solidFill>
              <a:srgbClr val="0070C0"/>
            </a:solidFill>
            <a:prstDash val="dashDot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/>
          </a:p>
        </p:txBody>
      </p:sp>
      <p:sp>
        <p:nvSpPr>
          <p:cNvPr id="2128" name="Text Box 191"/>
          <p:cNvSpPr txBox="1">
            <a:spLocks noChangeArrowheads="1"/>
          </p:cNvSpPr>
          <p:nvPr/>
        </p:nvSpPr>
        <p:spPr bwMode="auto">
          <a:xfrm>
            <a:off x="4657725" y="3621088"/>
            <a:ext cx="534988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700" b="1" dirty="0" smtClean="0">
                <a:solidFill>
                  <a:srgbClr val="0070C0"/>
                </a:solidFill>
                <a:latin typeface="Arial" charset="0"/>
              </a:rPr>
              <a:t>2,76 </a:t>
            </a:r>
            <a:r>
              <a:rPr lang="es-ES_tradnl" sz="700" b="1" dirty="0">
                <a:solidFill>
                  <a:srgbClr val="0070C0"/>
                </a:solidFill>
                <a:latin typeface="Arial" charset="0"/>
              </a:rPr>
              <a:t>Mn</a:t>
            </a:r>
            <a:endParaRPr lang="es-ES_tradnl" sz="600" b="1" dirty="0">
              <a:solidFill>
                <a:srgbClr val="0070C0"/>
              </a:solidFill>
              <a:latin typeface="Arial" charset="0"/>
            </a:endParaRPr>
          </a:p>
        </p:txBody>
      </p:sp>
      <p:sp>
        <p:nvSpPr>
          <p:cNvPr id="2129" name="Line 295"/>
          <p:cNvSpPr>
            <a:spLocks noChangeShapeType="1"/>
          </p:cNvSpPr>
          <p:nvPr/>
        </p:nvSpPr>
        <p:spPr bwMode="auto">
          <a:xfrm rot="10594017" flipH="1" flipV="1">
            <a:off x="7527925" y="5173663"/>
            <a:ext cx="466725" cy="3286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MX"/>
          </a:p>
        </p:txBody>
      </p:sp>
      <p:sp>
        <p:nvSpPr>
          <p:cNvPr id="413" name="412 Arco"/>
          <p:cNvSpPr/>
          <p:nvPr/>
        </p:nvSpPr>
        <p:spPr bwMode="auto">
          <a:xfrm rot="1020077">
            <a:off x="6088447" y="3456853"/>
            <a:ext cx="721267" cy="438193"/>
          </a:xfrm>
          <a:prstGeom prst="arc">
            <a:avLst>
              <a:gd name="adj1" fmla="val 16323175"/>
              <a:gd name="adj2" fmla="val 185969"/>
            </a:avLst>
          </a:prstGeom>
          <a:noFill/>
          <a:ln w="12700" cap="flat" cmpd="sng" algn="ctr">
            <a:solidFill>
              <a:srgbClr val="0070C0"/>
            </a:solidFill>
            <a:prstDash val="dashDot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s-CL"/>
          </a:p>
        </p:txBody>
      </p:sp>
      <p:cxnSp>
        <p:nvCxnSpPr>
          <p:cNvPr id="2131" name="251 Conector recto de flecha"/>
          <p:cNvCxnSpPr>
            <a:cxnSpLocks noChangeShapeType="1"/>
            <a:endCxn id="2132" idx="2"/>
          </p:cNvCxnSpPr>
          <p:nvPr/>
        </p:nvCxnSpPr>
        <p:spPr bwMode="auto">
          <a:xfrm rot="5400000" flipH="1" flipV="1">
            <a:off x="6483983" y="3588470"/>
            <a:ext cx="182568" cy="57941"/>
          </a:xfrm>
          <a:prstGeom prst="straightConnector1">
            <a:avLst/>
          </a:prstGeom>
          <a:noFill/>
          <a:ln w="12700" algn="ctr">
            <a:solidFill>
              <a:srgbClr val="0070C0"/>
            </a:solidFill>
            <a:prstDash val="dashDot"/>
            <a:round/>
            <a:headEnd/>
            <a:tailEnd type="triangle" w="med" len="med"/>
          </a:ln>
        </p:spPr>
      </p:cxnSp>
      <p:sp>
        <p:nvSpPr>
          <p:cNvPr id="2132" name="Text Box 191"/>
          <p:cNvSpPr txBox="1">
            <a:spLocks noChangeArrowheads="1"/>
          </p:cNvSpPr>
          <p:nvPr/>
        </p:nvSpPr>
        <p:spPr bwMode="auto">
          <a:xfrm>
            <a:off x="6336744" y="3327718"/>
            <a:ext cx="534988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700" b="1" dirty="0" smtClean="0">
                <a:solidFill>
                  <a:srgbClr val="0070C0"/>
                </a:solidFill>
                <a:latin typeface="Arial" charset="0"/>
              </a:rPr>
              <a:t>4,7c</a:t>
            </a:r>
            <a:endParaRPr lang="es-ES_tradnl" sz="600" b="1" dirty="0">
              <a:solidFill>
                <a:srgbClr val="0070C0"/>
              </a:solidFill>
              <a:latin typeface="Arial" charset="0"/>
            </a:endParaRPr>
          </a:p>
        </p:txBody>
      </p:sp>
      <p:sp>
        <p:nvSpPr>
          <p:cNvPr id="2133" name="Text Box 191"/>
          <p:cNvSpPr txBox="1">
            <a:spLocks noChangeArrowheads="1"/>
          </p:cNvSpPr>
          <p:nvPr/>
        </p:nvSpPr>
        <p:spPr bwMode="auto">
          <a:xfrm>
            <a:off x="6384772" y="3842760"/>
            <a:ext cx="534987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700" b="1" dirty="0" err="1">
                <a:solidFill>
                  <a:srgbClr val="0070C0"/>
                </a:solidFill>
                <a:latin typeface="Arial" charset="0"/>
              </a:rPr>
              <a:t>Dc</a:t>
            </a:r>
            <a:r>
              <a:rPr lang="es-ES_tradnl" sz="700" b="1" dirty="0">
                <a:solidFill>
                  <a:srgbClr val="0070C0"/>
                </a:solidFill>
                <a:latin typeface="Arial" charset="0"/>
              </a:rPr>
              <a:t>: </a:t>
            </a:r>
            <a:r>
              <a:rPr lang="es-ES_tradnl" sz="700" b="1" dirty="0" smtClean="0">
                <a:solidFill>
                  <a:srgbClr val="0070C0"/>
                </a:solidFill>
                <a:latin typeface="Arial" charset="0"/>
              </a:rPr>
              <a:t>187°</a:t>
            </a:r>
            <a:endParaRPr lang="es-ES_tradnl" sz="600" b="1" dirty="0">
              <a:solidFill>
                <a:srgbClr val="0070C0"/>
              </a:solidFill>
              <a:latin typeface="Arial" charset="0"/>
            </a:endParaRPr>
          </a:p>
        </p:txBody>
      </p:sp>
      <p:grpSp>
        <p:nvGrpSpPr>
          <p:cNvPr id="4" name="429 Grupo"/>
          <p:cNvGrpSpPr>
            <a:grpSpLocks/>
          </p:cNvGrpSpPr>
          <p:nvPr/>
        </p:nvGrpSpPr>
        <p:grpSpPr bwMode="auto">
          <a:xfrm>
            <a:off x="8850313" y="4981575"/>
            <a:ext cx="117475" cy="166688"/>
            <a:chOff x="8850518" y="5000636"/>
            <a:chExt cx="117288" cy="166684"/>
          </a:xfrm>
        </p:grpSpPr>
        <p:cxnSp>
          <p:nvCxnSpPr>
            <p:cNvPr id="2437" name="425 Conector recto"/>
            <p:cNvCxnSpPr>
              <a:cxnSpLocks noChangeShapeType="1"/>
            </p:cNvCxnSpPr>
            <p:nvPr/>
          </p:nvCxnSpPr>
          <p:spPr bwMode="auto">
            <a:xfrm rot="5400000">
              <a:off x="8818680" y="5032474"/>
              <a:ext cx="142876" cy="7920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438" name="428 Conector recto"/>
            <p:cNvCxnSpPr>
              <a:cxnSpLocks noChangeShapeType="1"/>
            </p:cNvCxnSpPr>
            <p:nvPr/>
          </p:nvCxnSpPr>
          <p:spPr bwMode="auto">
            <a:xfrm rot="5400000">
              <a:off x="8856768" y="5056282"/>
              <a:ext cx="142876" cy="7920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</p:grpSp>
      <p:cxnSp>
        <p:nvCxnSpPr>
          <p:cNvPr id="2135" name="430 Conector recto"/>
          <p:cNvCxnSpPr>
            <a:cxnSpLocks noChangeShapeType="1"/>
          </p:cNvCxnSpPr>
          <p:nvPr/>
        </p:nvCxnSpPr>
        <p:spPr bwMode="auto">
          <a:xfrm>
            <a:off x="2997200" y="2973388"/>
            <a:ext cx="431800" cy="10795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sysDash"/>
            <a:round/>
            <a:headEnd/>
            <a:tailEnd/>
          </a:ln>
        </p:spPr>
      </p:cxnSp>
      <p:sp>
        <p:nvSpPr>
          <p:cNvPr id="2136" name="Text Box 183"/>
          <p:cNvSpPr txBox="1">
            <a:spLocks noChangeArrowheads="1"/>
          </p:cNvSpPr>
          <p:nvPr/>
        </p:nvSpPr>
        <p:spPr bwMode="auto">
          <a:xfrm>
            <a:off x="2500313" y="2857500"/>
            <a:ext cx="69373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 err="1" smtClean="0">
                <a:solidFill>
                  <a:srgbClr val="0070C0"/>
                </a:solidFill>
                <a:latin typeface="Arial" charset="0"/>
              </a:rPr>
              <a:t>Pc</a:t>
            </a:r>
            <a:r>
              <a:rPr lang="es-ES_tradnl" sz="600" b="1" dirty="0" smtClean="0">
                <a:solidFill>
                  <a:srgbClr val="0070C0"/>
                </a:solidFill>
                <a:latin typeface="Arial" charset="0"/>
              </a:rPr>
              <a:t> 6,4c </a:t>
            </a:r>
            <a:endParaRPr lang="es-ES_tradnl" sz="600" b="1" dirty="0">
              <a:solidFill>
                <a:srgbClr val="0070C0"/>
              </a:solidFill>
              <a:latin typeface="Arial" charset="0"/>
            </a:endParaRPr>
          </a:p>
        </p:txBody>
      </p:sp>
      <p:cxnSp>
        <p:nvCxnSpPr>
          <p:cNvPr id="2137" name="432 Conector recto"/>
          <p:cNvCxnSpPr>
            <a:cxnSpLocks noChangeShapeType="1"/>
          </p:cNvCxnSpPr>
          <p:nvPr/>
        </p:nvCxnSpPr>
        <p:spPr bwMode="auto">
          <a:xfrm>
            <a:off x="3425820" y="2928934"/>
            <a:ext cx="431800" cy="10795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2138" name="Text Box 98"/>
          <p:cNvSpPr txBox="1">
            <a:spLocks noChangeArrowheads="1"/>
          </p:cNvSpPr>
          <p:nvPr/>
        </p:nvSpPr>
        <p:spPr bwMode="auto">
          <a:xfrm>
            <a:off x="3541709" y="3000372"/>
            <a:ext cx="5302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5,9 </a:t>
            </a:r>
            <a:r>
              <a:rPr lang="es-ES_tradnl" sz="600" dirty="0">
                <a:latin typeface="Arial" charset="0"/>
              </a:rPr>
              <a:t>c</a:t>
            </a:r>
          </a:p>
        </p:txBody>
      </p:sp>
      <p:cxnSp>
        <p:nvCxnSpPr>
          <p:cNvPr id="2139" name="434 Conector recto"/>
          <p:cNvCxnSpPr>
            <a:cxnSpLocks noChangeShapeType="1"/>
          </p:cNvCxnSpPr>
          <p:nvPr/>
        </p:nvCxnSpPr>
        <p:spPr bwMode="auto">
          <a:xfrm>
            <a:off x="4286250" y="3786188"/>
            <a:ext cx="468313" cy="71437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2140" name="436 Conector recto"/>
          <p:cNvCxnSpPr>
            <a:cxnSpLocks noChangeShapeType="1"/>
          </p:cNvCxnSpPr>
          <p:nvPr/>
        </p:nvCxnSpPr>
        <p:spPr bwMode="auto">
          <a:xfrm>
            <a:off x="4334826" y="3310698"/>
            <a:ext cx="468312" cy="71437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sysDash"/>
            <a:round/>
            <a:headEnd/>
            <a:tailEnd/>
          </a:ln>
        </p:spPr>
      </p:cxnSp>
      <p:sp>
        <p:nvSpPr>
          <p:cNvPr id="2141" name="Text Box 183"/>
          <p:cNvSpPr txBox="1">
            <a:spLocks noChangeArrowheads="1"/>
          </p:cNvSpPr>
          <p:nvPr/>
        </p:nvSpPr>
        <p:spPr bwMode="auto">
          <a:xfrm>
            <a:off x="3974274" y="3272282"/>
            <a:ext cx="69373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 err="1">
                <a:solidFill>
                  <a:srgbClr val="0070C0"/>
                </a:solidFill>
                <a:latin typeface="Arial" charset="0"/>
              </a:rPr>
              <a:t>Pc</a:t>
            </a:r>
            <a:r>
              <a:rPr lang="es-ES_tradnl" sz="600" b="1" dirty="0">
                <a:solidFill>
                  <a:srgbClr val="0070C0"/>
                </a:solidFill>
                <a:latin typeface="Arial" charset="0"/>
              </a:rPr>
              <a:t> </a:t>
            </a:r>
            <a:r>
              <a:rPr lang="es-ES_tradnl" sz="600" b="1" dirty="0" smtClean="0">
                <a:solidFill>
                  <a:srgbClr val="0070C0"/>
                </a:solidFill>
                <a:latin typeface="Arial" charset="0"/>
              </a:rPr>
              <a:t>1,0 </a:t>
            </a:r>
            <a:r>
              <a:rPr lang="es-ES_tradnl" sz="600" b="1" dirty="0">
                <a:solidFill>
                  <a:srgbClr val="0070C0"/>
                </a:solidFill>
                <a:latin typeface="Arial" charset="0"/>
              </a:rPr>
              <a:t>Mn </a:t>
            </a:r>
          </a:p>
        </p:txBody>
      </p:sp>
      <p:sp>
        <p:nvSpPr>
          <p:cNvPr id="2142" name="Text Box 98"/>
          <p:cNvSpPr txBox="1">
            <a:spLocks noChangeArrowheads="1"/>
          </p:cNvSpPr>
          <p:nvPr/>
        </p:nvSpPr>
        <p:spPr bwMode="auto">
          <a:xfrm>
            <a:off x="4184650" y="3502025"/>
            <a:ext cx="5302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1,32 </a:t>
            </a:r>
            <a:r>
              <a:rPr lang="es-ES_tradnl" sz="600" dirty="0">
                <a:latin typeface="Arial" charset="0"/>
              </a:rPr>
              <a:t>Mn</a:t>
            </a:r>
          </a:p>
        </p:txBody>
      </p:sp>
      <p:cxnSp>
        <p:nvCxnSpPr>
          <p:cNvPr id="2143" name="439 Conector recto"/>
          <p:cNvCxnSpPr>
            <a:cxnSpLocks noChangeShapeType="1"/>
          </p:cNvCxnSpPr>
          <p:nvPr/>
        </p:nvCxnSpPr>
        <p:spPr bwMode="auto">
          <a:xfrm>
            <a:off x="4967288" y="3167063"/>
            <a:ext cx="468312" cy="71437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2144" name="Text Box 98"/>
          <p:cNvSpPr txBox="1">
            <a:spLocks noChangeArrowheads="1"/>
          </p:cNvSpPr>
          <p:nvPr/>
        </p:nvSpPr>
        <p:spPr bwMode="auto">
          <a:xfrm>
            <a:off x="4919663" y="3228975"/>
            <a:ext cx="5302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9,8 c</a:t>
            </a:r>
          </a:p>
        </p:txBody>
      </p:sp>
      <p:sp>
        <p:nvSpPr>
          <p:cNvPr id="2145" name="Text Box 98"/>
          <p:cNvSpPr txBox="1">
            <a:spLocks noChangeArrowheads="1"/>
          </p:cNvSpPr>
          <p:nvPr/>
        </p:nvSpPr>
        <p:spPr bwMode="auto">
          <a:xfrm>
            <a:off x="5162550" y="3624263"/>
            <a:ext cx="5302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1,12 </a:t>
            </a:r>
            <a:r>
              <a:rPr lang="es-ES_tradnl" sz="600" dirty="0">
                <a:latin typeface="Arial" charset="0"/>
              </a:rPr>
              <a:t>Mn</a:t>
            </a:r>
          </a:p>
        </p:txBody>
      </p:sp>
      <p:cxnSp>
        <p:nvCxnSpPr>
          <p:cNvPr id="2146" name="442 Conector recto"/>
          <p:cNvCxnSpPr>
            <a:cxnSpLocks noChangeShapeType="1"/>
          </p:cNvCxnSpPr>
          <p:nvPr/>
        </p:nvCxnSpPr>
        <p:spPr bwMode="auto">
          <a:xfrm>
            <a:off x="5100638" y="3881438"/>
            <a:ext cx="468312" cy="71437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2147" name="443 Conector recto"/>
          <p:cNvCxnSpPr>
            <a:cxnSpLocks noChangeShapeType="1"/>
          </p:cNvCxnSpPr>
          <p:nvPr/>
        </p:nvCxnSpPr>
        <p:spPr bwMode="auto">
          <a:xfrm>
            <a:off x="5591175" y="3752850"/>
            <a:ext cx="252413" cy="36513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2148" name="Text Box 98"/>
          <p:cNvSpPr txBox="1">
            <a:spLocks noChangeArrowheads="1"/>
          </p:cNvSpPr>
          <p:nvPr/>
        </p:nvSpPr>
        <p:spPr bwMode="auto">
          <a:xfrm>
            <a:off x="5481638" y="3571875"/>
            <a:ext cx="5302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6.2 </a:t>
            </a:r>
            <a:r>
              <a:rPr lang="es-ES_tradnl" sz="600" dirty="0">
                <a:latin typeface="Arial" charset="0"/>
              </a:rPr>
              <a:t>c</a:t>
            </a:r>
          </a:p>
        </p:txBody>
      </p:sp>
      <p:sp>
        <p:nvSpPr>
          <p:cNvPr id="2149" name="Text Box 98"/>
          <p:cNvSpPr txBox="1">
            <a:spLocks noChangeArrowheads="1"/>
          </p:cNvSpPr>
          <p:nvPr/>
        </p:nvSpPr>
        <p:spPr bwMode="auto">
          <a:xfrm>
            <a:off x="5429250" y="3305175"/>
            <a:ext cx="5302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1 Mn</a:t>
            </a:r>
          </a:p>
        </p:txBody>
      </p:sp>
      <p:cxnSp>
        <p:nvCxnSpPr>
          <p:cNvPr id="2150" name="446 Conector recto"/>
          <p:cNvCxnSpPr>
            <a:cxnSpLocks noChangeShapeType="1"/>
          </p:cNvCxnSpPr>
          <p:nvPr/>
        </p:nvCxnSpPr>
        <p:spPr bwMode="auto">
          <a:xfrm>
            <a:off x="5586413" y="3262313"/>
            <a:ext cx="252412" cy="36512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2151" name="447 Conector recto"/>
          <p:cNvCxnSpPr>
            <a:cxnSpLocks noChangeShapeType="1"/>
          </p:cNvCxnSpPr>
          <p:nvPr/>
        </p:nvCxnSpPr>
        <p:spPr bwMode="auto">
          <a:xfrm>
            <a:off x="6386513" y="3595688"/>
            <a:ext cx="287337" cy="179387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sysDash"/>
            <a:round/>
            <a:headEnd/>
            <a:tailEnd/>
          </a:ln>
        </p:spPr>
      </p:cxnSp>
      <p:cxnSp>
        <p:nvCxnSpPr>
          <p:cNvPr id="2152" name="297 Conector recto de flecha"/>
          <p:cNvCxnSpPr>
            <a:cxnSpLocks noChangeShapeType="1"/>
          </p:cNvCxnSpPr>
          <p:nvPr/>
        </p:nvCxnSpPr>
        <p:spPr bwMode="auto">
          <a:xfrm>
            <a:off x="6516216" y="3645024"/>
            <a:ext cx="72008" cy="216024"/>
          </a:xfrm>
          <a:prstGeom prst="straightConnector1">
            <a:avLst/>
          </a:prstGeom>
          <a:noFill/>
          <a:ln w="12700" algn="ctr">
            <a:solidFill>
              <a:srgbClr val="0070C0"/>
            </a:solidFill>
            <a:prstDash val="dash"/>
            <a:round/>
            <a:headEnd/>
            <a:tailEnd type="stealth" w="med" len="med"/>
          </a:ln>
        </p:spPr>
      </p:cxnSp>
      <p:sp>
        <p:nvSpPr>
          <p:cNvPr id="2153" name="Text Box 183"/>
          <p:cNvSpPr txBox="1">
            <a:spLocks noChangeArrowheads="1"/>
          </p:cNvSpPr>
          <p:nvPr/>
        </p:nvSpPr>
        <p:spPr bwMode="auto">
          <a:xfrm>
            <a:off x="5953125" y="3462338"/>
            <a:ext cx="69373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 err="1" smtClean="0">
                <a:solidFill>
                  <a:srgbClr val="0070C0"/>
                </a:solidFill>
                <a:latin typeface="Arial" charset="0"/>
              </a:rPr>
              <a:t>Pc</a:t>
            </a:r>
            <a:r>
              <a:rPr lang="es-ES_tradnl" sz="600" b="1" dirty="0" smtClean="0">
                <a:solidFill>
                  <a:srgbClr val="0070C0"/>
                </a:solidFill>
                <a:latin typeface="Arial" charset="0"/>
              </a:rPr>
              <a:t> 8,5 </a:t>
            </a:r>
            <a:r>
              <a:rPr lang="es-ES_tradnl" sz="600" b="1" dirty="0">
                <a:solidFill>
                  <a:srgbClr val="0070C0"/>
                </a:solidFill>
                <a:latin typeface="Arial" charset="0"/>
              </a:rPr>
              <a:t>c </a:t>
            </a:r>
          </a:p>
        </p:txBody>
      </p:sp>
      <p:cxnSp>
        <p:nvCxnSpPr>
          <p:cNvPr id="2154" name="449 Conector recto"/>
          <p:cNvCxnSpPr>
            <a:cxnSpLocks noChangeShapeType="1"/>
          </p:cNvCxnSpPr>
          <p:nvPr/>
        </p:nvCxnSpPr>
        <p:spPr bwMode="auto">
          <a:xfrm>
            <a:off x="6513767" y="3891344"/>
            <a:ext cx="287337" cy="179387"/>
          </a:xfrm>
          <a:prstGeom prst="line">
            <a:avLst/>
          </a:prstGeom>
          <a:noFill/>
          <a:ln w="9525" algn="ctr">
            <a:solidFill>
              <a:schemeClr val="tx2"/>
            </a:solidFill>
            <a:round/>
            <a:headEnd/>
            <a:tailEnd/>
          </a:ln>
        </p:spPr>
      </p:cxnSp>
      <p:cxnSp>
        <p:nvCxnSpPr>
          <p:cNvPr id="2155" name="452 Conector recto"/>
          <p:cNvCxnSpPr>
            <a:cxnSpLocks noChangeShapeType="1"/>
          </p:cNvCxnSpPr>
          <p:nvPr/>
        </p:nvCxnSpPr>
        <p:spPr bwMode="auto">
          <a:xfrm>
            <a:off x="6729413" y="3648075"/>
            <a:ext cx="287337" cy="179388"/>
          </a:xfrm>
          <a:prstGeom prst="line">
            <a:avLst/>
          </a:prstGeom>
          <a:noFill/>
          <a:ln w="9525" algn="ctr">
            <a:solidFill>
              <a:schemeClr val="tx2"/>
            </a:solidFill>
            <a:round/>
            <a:headEnd/>
            <a:tailEnd/>
          </a:ln>
        </p:spPr>
      </p:cxnSp>
      <p:sp>
        <p:nvSpPr>
          <p:cNvPr id="2156" name="Text Box 98"/>
          <p:cNvSpPr txBox="1">
            <a:spLocks noChangeArrowheads="1"/>
          </p:cNvSpPr>
          <p:nvPr/>
        </p:nvSpPr>
        <p:spPr bwMode="auto">
          <a:xfrm>
            <a:off x="6500813" y="3757613"/>
            <a:ext cx="530225" cy="16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500" dirty="0" smtClean="0">
                <a:latin typeface="Arial" charset="0"/>
              </a:rPr>
              <a:t>9,2</a:t>
            </a:r>
            <a:endParaRPr lang="es-ES_tradnl" sz="500" dirty="0">
              <a:latin typeface="Arial" charset="0"/>
            </a:endParaRPr>
          </a:p>
        </p:txBody>
      </p:sp>
      <p:sp>
        <p:nvSpPr>
          <p:cNvPr id="2157" name="Text Box 98"/>
          <p:cNvSpPr txBox="1">
            <a:spLocks noChangeArrowheads="1"/>
          </p:cNvSpPr>
          <p:nvPr/>
        </p:nvSpPr>
        <p:spPr bwMode="auto">
          <a:xfrm>
            <a:off x="6634353" y="3710369"/>
            <a:ext cx="530225" cy="16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500" dirty="0" smtClean="0">
                <a:latin typeface="Arial" charset="0"/>
              </a:rPr>
              <a:t>3,1 </a:t>
            </a:r>
            <a:r>
              <a:rPr lang="es-ES_tradnl" sz="500" dirty="0">
                <a:latin typeface="Arial" charset="0"/>
              </a:rPr>
              <a:t>c</a:t>
            </a:r>
          </a:p>
        </p:txBody>
      </p:sp>
      <p:cxnSp>
        <p:nvCxnSpPr>
          <p:cNvPr id="2158" name="455 Conector recto"/>
          <p:cNvCxnSpPr>
            <a:cxnSpLocks noChangeShapeType="1"/>
          </p:cNvCxnSpPr>
          <p:nvPr/>
        </p:nvCxnSpPr>
        <p:spPr bwMode="auto">
          <a:xfrm>
            <a:off x="6134100" y="3800478"/>
            <a:ext cx="395288" cy="5715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2159" name="Text Box 98"/>
          <p:cNvSpPr txBox="1">
            <a:spLocks noChangeArrowheads="1"/>
          </p:cNvSpPr>
          <p:nvPr/>
        </p:nvSpPr>
        <p:spPr bwMode="auto">
          <a:xfrm>
            <a:off x="6056313" y="3609975"/>
            <a:ext cx="530225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500" dirty="0" smtClean="0">
                <a:latin typeface="Arial" charset="0"/>
              </a:rPr>
              <a:t>5 c</a:t>
            </a:r>
            <a:endParaRPr lang="es-ES_tradnl" sz="500" dirty="0">
              <a:latin typeface="Arial" charset="0"/>
            </a:endParaRPr>
          </a:p>
        </p:txBody>
      </p:sp>
      <p:cxnSp>
        <p:nvCxnSpPr>
          <p:cNvPr id="2160" name="458 Conector recto"/>
          <p:cNvCxnSpPr>
            <a:cxnSpLocks noChangeShapeType="1"/>
          </p:cNvCxnSpPr>
          <p:nvPr/>
        </p:nvCxnSpPr>
        <p:spPr bwMode="auto">
          <a:xfrm>
            <a:off x="7370763" y="4500563"/>
            <a:ext cx="287337" cy="179387"/>
          </a:xfrm>
          <a:prstGeom prst="line">
            <a:avLst/>
          </a:prstGeom>
          <a:noFill/>
          <a:ln w="9525" algn="ctr">
            <a:solidFill>
              <a:schemeClr val="tx2"/>
            </a:solidFill>
            <a:round/>
            <a:headEnd/>
            <a:tailEnd/>
          </a:ln>
        </p:spPr>
      </p:cxnSp>
      <p:cxnSp>
        <p:nvCxnSpPr>
          <p:cNvPr id="2161" name="459 Conector recto"/>
          <p:cNvCxnSpPr>
            <a:cxnSpLocks noChangeShapeType="1"/>
          </p:cNvCxnSpPr>
          <p:nvPr/>
        </p:nvCxnSpPr>
        <p:spPr bwMode="auto">
          <a:xfrm>
            <a:off x="8429625" y="3919538"/>
            <a:ext cx="287338" cy="179387"/>
          </a:xfrm>
          <a:prstGeom prst="line">
            <a:avLst/>
          </a:prstGeom>
          <a:noFill/>
          <a:ln w="9525" algn="ctr">
            <a:solidFill>
              <a:schemeClr val="tx2"/>
            </a:solidFill>
            <a:round/>
            <a:headEnd/>
            <a:tailEnd/>
          </a:ln>
        </p:spPr>
      </p:cxnSp>
      <p:sp>
        <p:nvSpPr>
          <p:cNvPr id="2162" name="Text Box 98"/>
          <p:cNvSpPr txBox="1">
            <a:spLocks noChangeArrowheads="1"/>
          </p:cNvSpPr>
          <p:nvPr/>
        </p:nvSpPr>
        <p:spPr bwMode="auto">
          <a:xfrm>
            <a:off x="8113713" y="4173538"/>
            <a:ext cx="5302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2,1 </a:t>
            </a:r>
            <a:r>
              <a:rPr lang="es-ES_tradnl" sz="600" dirty="0">
                <a:latin typeface="Arial" charset="0"/>
              </a:rPr>
              <a:t>Mn</a:t>
            </a:r>
          </a:p>
        </p:txBody>
      </p:sp>
      <p:sp>
        <p:nvSpPr>
          <p:cNvPr id="2163" name="Text Box 98"/>
          <p:cNvSpPr txBox="1">
            <a:spLocks noChangeArrowheads="1"/>
          </p:cNvSpPr>
          <p:nvPr/>
        </p:nvSpPr>
        <p:spPr bwMode="auto">
          <a:xfrm>
            <a:off x="7332663" y="4286256"/>
            <a:ext cx="5302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1,2 </a:t>
            </a:r>
            <a:r>
              <a:rPr lang="es-ES_tradnl" sz="600" dirty="0">
                <a:latin typeface="Arial" charset="0"/>
              </a:rPr>
              <a:t>Mn</a:t>
            </a:r>
          </a:p>
        </p:txBody>
      </p:sp>
      <p:sp>
        <p:nvSpPr>
          <p:cNvPr id="2167" name="Text Box 14"/>
          <p:cNvSpPr txBox="1">
            <a:spLocks noChangeArrowheads="1"/>
          </p:cNvSpPr>
          <p:nvPr/>
        </p:nvSpPr>
        <p:spPr bwMode="auto">
          <a:xfrm>
            <a:off x="5086350" y="3908425"/>
            <a:ext cx="500063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I. Lacao</a:t>
            </a:r>
          </a:p>
        </p:txBody>
      </p:sp>
      <p:sp>
        <p:nvSpPr>
          <p:cNvPr id="2168" name="Text Box 14"/>
          <p:cNvSpPr txBox="1">
            <a:spLocks noChangeArrowheads="1"/>
          </p:cNvSpPr>
          <p:nvPr/>
        </p:nvSpPr>
        <p:spPr bwMode="auto">
          <a:xfrm>
            <a:off x="3654425" y="2817813"/>
            <a:ext cx="5715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Picuta</a:t>
            </a:r>
          </a:p>
        </p:txBody>
      </p:sp>
      <p:sp>
        <p:nvSpPr>
          <p:cNvPr id="2169" name="Text Box 14"/>
          <p:cNvSpPr txBox="1">
            <a:spLocks noChangeArrowheads="1"/>
          </p:cNvSpPr>
          <p:nvPr/>
        </p:nvSpPr>
        <p:spPr bwMode="auto">
          <a:xfrm>
            <a:off x="3854450" y="3765550"/>
            <a:ext cx="9286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Pugueñun</a:t>
            </a:r>
          </a:p>
        </p:txBody>
      </p:sp>
      <p:sp>
        <p:nvSpPr>
          <p:cNvPr id="2170" name="Text Box 14"/>
          <p:cNvSpPr txBox="1">
            <a:spLocks noChangeArrowheads="1"/>
          </p:cNvSpPr>
          <p:nvPr/>
        </p:nvSpPr>
        <p:spPr bwMode="auto">
          <a:xfrm>
            <a:off x="4318000" y="3878263"/>
            <a:ext cx="928688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Espolón</a:t>
            </a:r>
          </a:p>
        </p:txBody>
      </p:sp>
      <p:sp>
        <p:nvSpPr>
          <p:cNvPr id="2171" name="Text Box 14"/>
          <p:cNvSpPr txBox="1">
            <a:spLocks noChangeArrowheads="1"/>
          </p:cNvSpPr>
          <p:nvPr/>
        </p:nvSpPr>
        <p:spPr bwMode="auto">
          <a:xfrm>
            <a:off x="8434388" y="3824288"/>
            <a:ext cx="5715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Tique</a:t>
            </a:r>
          </a:p>
        </p:txBody>
      </p:sp>
      <p:sp>
        <p:nvSpPr>
          <p:cNvPr id="2172" name="Text Box 14"/>
          <p:cNvSpPr txBox="1">
            <a:spLocks noChangeArrowheads="1"/>
          </p:cNvSpPr>
          <p:nvPr/>
        </p:nvSpPr>
        <p:spPr bwMode="auto">
          <a:xfrm>
            <a:off x="8724900" y="4033838"/>
            <a:ext cx="5715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Lenqui</a:t>
            </a:r>
          </a:p>
        </p:txBody>
      </p:sp>
      <p:sp>
        <p:nvSpPr>
          <p:cNvPr id="2173" name="Text Box 14"/>
          <p:cNvSpPr txBox="1">
            <a:spLocks noChangeArrowheads="1"/>
          </p:cNvSpPr>
          <p:nvPr/>
        </p:nvSpPr>
        <p:spPr bwMode="auto">
          <a:xfrm>
            <a:off x="8072466" y="3387726"/>
            <a:ext cx="5715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 err="1">
                <a:latin typeface="Arial" charset="0"/>
              </a:rPr>
              <a:t>Pargua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2174" name="Text Box 14"/>
          <p:cNvSpPr txBox="1">
            <a:spLocks noChangeArrowheads="1"/>
          </p:cNvSpPr>
          <p:nvPr/>
        </p:nvSpPr>
        <p:spPr bwMode="auto">
          <a:xfrm>
            <a:off x="6286512" y="4429125"/>
            <a:ext cx="5715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Chacao</a:t>
            </a:r>
          </a:p>
        </p:txBody>
      </p:sp>
      <p:grpSp>
        <p:nvGrpSpPr>
          <p:cNvPr id="5" name="Group 156"/>
          <p:cNvGrpSpPr>
            <a:grpSpLocks/>
          </p:cNvGrpSpPr>
          <p:nvPr/>
        </p:nvGrpSpPr>
        <p:grpSpPr bwMode="auto">
          <a:xfrm>
            <a:off x="2185988" y="3571875"/>
            <a:ext cx="144462" cy="215900"/>
            <a:chOff x="1238" y="1934"/>
            <a:chExt cx="423" cy="724"/>
          </a:xfrm>
        </p:grpSpPr>
        <p:sp>
          <p:nvSpPr>
            <p:cNvPr id="2420" name="Freeform 102"/>
            <p:cNvSpPr>
              <a:spLocks/>
            </p:cNvSpPr>
            <p:nvPr/>
          </p:nvSpPr>
          <p:spPr bwMode="auto">
            <a:xfrm>
              <a:off x="1329" y="2206"/>
              <a:ext cx="241" cy="392"/>
            </a:xfrm>
            <a:custGeom>
              <a:avLst/>
              <a:gdLst>
                <a:gd name="T0" fmla="*/ 19 w 384"/>
                <a:gd name="T1" fmla="*/ 209 h 624"/>
                <a:gd name="T2" fmla="*/ 56 w 384"/>
                <a:gd name="T3" fmla="*/ 0 h 624"/>
                <a:gd name="T4" fmla="*/ 95 w 384"/>
                <a:gd name="T5" fmla="*/ 0 h 624"/>
                <a:gd name="T6" fmla="*/ 132 w 384"/>
                <a:gd name="T7" fmla="*/ 209 h 624"/>
                <a:gd name="T8" fmla="*/ 151 w 384"/>
                <a:gd name="T9" fmla="*/ 246 h 624"/>
                <a:gd name="T10" fmla="*/ 0 w 384"/>
                <a:gd name="T11" fmla="*/ 246 h 624"/>
                <a:gd name="T12" fmla="*/ 19 w 384"/>
                <a:gd name="T13" fmla="*/ 209 h 6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84"/>
                <a:gd name="T22" fmla="*/ 0 h 624"/>
                <a:gd name="T23" fmla="*/ 384 w 384"/>
                <a:gd name="T24" fmla="*/ 624 h 6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84" h="624">
                  <a:moveTo>
                    <a:pt x="48" y="528"/>
                  </a:moveTo>
                  <a:lnTo>
                    <a:pt x="144" y="0"/>
                  </a:lnTo>
                  <a:lnTo>
                    <a:pt x="240" y="0"/>
                  </a:lnTo>
                  <a:lnTo>
                    <a:pt x="336" y="528"/>
                  </a:lnTo>
                  <a:lnTo>
                    <a:pt x="384" y="624"/>
                  </a:lnTo>
                  <a:lnTo>
                    <a:pt x="0" y="624"/>
                  </a:lnTo>
                  <a:lnTo>
                    <a:pt x="48" y="528"/>
                  </a:lnTo>
                  <a:close/>
                </a:path>
              </a:pathLst>
            </a:custGeom>
            <a:solidFill>
              <a:schemeClr val="tx2"/>
            </a:solidFill>
            <a:ln w="6350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421" name="AutoShape 103"/>
            <p:cNvSpPr>
              <a:spLocks noChangeArrowheads="1"/>
            </p:cNvSpPr>
            <p:nvPr/>
          </p:nvSpPr>
          <p:spPr bwMode="auto">
            <a:xfrm rot="10800000" flipV="1">
              <a:off x="1389" y="2055"/>
              <a:ext cx="121" cy="90"/>
            </a:xfrm>
            <a:prstGeom prst="triangle">
              <a:avLst>
                <a:gd name="adj" fmla="val 50000"/>
              </a:avLst>
            </a:prstGeom>
            <a:solidFill>
              <a:schemeClr val="tx2"/>
            </a:solidFill>
            <a:ln w="6350">
              <a:solidFill>
                <a:schemeClr val="tx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22" name="AutoShape 104"/>
            <p:cNvSpPr>
              <a:spLocks noChangeArrowheads="1"/>
            </p:cNvSpPr>
            <p:nvPr/>
          </p:nvSpPr>
          <p:spPr bwMode="auto">
            <a:xfrm rot="-5400000">
              <a:off x="1389" y="2386"/>
              <a:ext cx="121" cy="423"/>
            </a:xfrm>
            <a:prstGeom prst="flowChartDelay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23" name="Freeform 105"/>
            <p:cNvSpPr>
              <a:spLocks/>
            </p:cNvSpPr>
            <p:nvPr/>
          </p:nvSpPr>
          <p:spPr bwMode="auto">
            <a:xfrm>
              <a:off x="1397" y="2206"/>
              <a:ext cx="105" cy="124"/>
            </a:xfrm>
            <a:custGeom>
              <a:avLst/>
              <a:gdLst>
                <a:gd name="T0" fmla="*/ 0 w 168"/>
                <a:gd name="T1" fmla="*/ 78 h 198"/>
                <a:gd name="T2" fmla="*/ 14 w 168"/>
                <a:gd name="T3" fmla="*/ 0 h 198"/>
                <a:gd name="T4" fmla="*/ 52 w 168"/>
                <a:gd name="T5" fmla="*/ 0 h 198"/>
                <a:gd name="T6" fmla="*/ 66 w 168"/>
                <a:gd name="T7" fmla="*/ 78 h 198"/>
                <a:gd name="T8" fmla="*/ 0 w 168"/>
                <a:gd name="T9" fmla="*/ 78 h 1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8"/>
                <a:gd name="T16" fmla="*/ 0 h 198"/>
                <a:gd name="T17" fmla="*/ 168 w 168"/>
                <a:gd name="T18" fmla="*/ 198 h 19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8" h="198">
                  <a:moveTo>
                    <a:pt x="0" y="198"/>
                  </a:moveTo>
                  <a:lnTo>
                    <a:pt x="36" y="0"/>
                  </a:lnTo>
                  <a:lnTo>
                    <a:pt x="132" y="0"/>
                  </a:lnTo>
                  <a:lnTo>
                    <a:pt x="168" y="198"/>
                  </a:lnTo>
                  <a:lnTo>
                    <a:pt x="0" y="198"/>
                  </a:lnTo>
                  <a:close/>
                </a:path>
              </a:pathLst>
            </a:custGeom>
            <a:solidFill>
              <a:srgbClr val="FFFF66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424" name="AutoShape 125"/>
            <p:cNvSpPr>
              <a:spLocks noChangeArrowheads="1"/>
            </p:cNvSpPr>
            <p:nvPr/>
          </p:nvSpPr>
          <p:spPr bwMode="auto">
            <a:xfrm rot="10800000">
              <a:off x="1389" y="1934"/>
              <a:ext cx="121" cy="91"/>
            </a:xfrm>
            <a:prstGeom prst="triangle">
              <a:avLst>
                <a:gd name="adj" fmla="val 50000"/>
              </a:avLst>
            </a:prstGeom>
            <a:solidFill>
              <a:schemeClr val="tx2"/>
            </a:solidFill>
            <a:ln w="6350">
              <a:solidFill>
                <a:schemeClr val="tx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6" name="Group 88"/>
          <p:cNvGrpSpPr>
            <a:grpSpLocks/>
          </p:cNvGrpSpPr>
          <p:nvPr/>
        </p:nvGrpSpPr>
        <p:grpSpPr bwMode="auto">
          <a:xfrm>
            <a:off x="2043113" y="2519363"/>
            <a:ext cx="107950" cy="252412"/>
            <a:chOff x="2010" y="2160"/>
            <a:chExt cx="528" cy="1488"/>
          </a:xfrm>
        </p:grpSpPr>
        <p:sp>
          <p:nvSpPr>
            <p:cNvPr id="2402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3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4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5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6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7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8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9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0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1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2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3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4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5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6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417" name="AutoShape 104"/>
            <p:cNvSpPr>
              <a:spLocks noChangeArrowheads="1"/>
            </p:cNvSpPr>
            <p:nvPr/>
          </p:nvSpPr>
          <p:spPr bwMode="auto">
            <a:xfrm rot="-5400000">
              <a:off x="2178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8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19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7" name="Group 88"/>
          <p:cNvGrpSpPr>
            <a:grpSpLocks/>
          </p:cNvGrpSpPr>
          <p:nvPr/>
        </p:nvGrpSpPr>
        <p:grpSpPr bwMode="auto">
          <a:xfrm>
            <a:off x="4579938" y="2840038"/>
            <a:ext cx="107950" cy="252412"/>
            <a:chOff x="2010" y="2160"/>
            <a:chExt cx="528" cy="1488"/>
          </a:xfrm>
        </p:grpSpPr>
        <p:sp>
          <p:nvSpPr>
            <p:cNvPr id="2384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5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6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7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8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9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0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1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2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3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4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5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6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7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98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399" name="AutoShape 104"/>
            <p:cNvSpPr>
              <a:spLocks noChangeArrowheads="1"/>
            </p:cNvSpPr>
            <p:nvPr/>
          </p:nvSpPr>
          <p:spPr bwMode="auto">
            <a:xfrm rot="-5400000">
              <a:off x="2178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0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401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8" name="Group 88"/>
          <p:cNvGrpSpPr>
            <a:grpSpLocks/>
          </p:cNvGrpSpPr>
          <p:nvPr/>
        </p:nvGrpSpPr>
        <p:grpSpPr bwMode="auto">
          <a:xfrm>
            <a:off x="6278563" y="3754438"/>
            <a:ext cx="107950" cy="252412"/>
            <a:chOff x="2010" y="2160"/>
            <a:chExt cx="528" cy="1488"/>
          </a:xfrm>
        </p:grpSpPr>
        <p:sp>
          <p:nvSpPr>
            <p:cNvPr id="2366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7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8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9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0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1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2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3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4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5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6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7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8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79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0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381" name="AutoShape 104"/>
            <p:cNvSpPr>
              <a:spLocks noChangeArrowheads="1"/>
            </p:cNvSpPr>
            <p:nvPr/>
          </p:nvSpPr>
          <p:spPr bwMode="auto">
            <a:xfrm rot="-5400000">
              <a:off x="2178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2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83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9" name="Group 88"/>
          <p:cNvGrpSpPr>
            <a:grpSpLocks/>
          </p:cNvGrpSpPr>
          <p:nvPr/>
        </p:nvGrpSpPr>
        <p:grpSpPr bwMode="auto">
          <a:xfrm>
            <a:off x="6926263" y="3490913"/>
            <a:ext cx="107950" cy="252412"/>
            <a:chOff x="2010" y="2160"/>
            <a:chExt cx="528" cy="1488"/>
          </a:xfrm>
        </p:grpSpPr>
        <p:sp>
          <p:nvSpPr>
            <p:cNvPr id="2348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9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0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1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2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3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4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5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6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7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8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59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0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1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2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363" name="AutoShape 104"/>
            <p:cNvSpPr>
              <a:spLocks noChangeArrowheads="1"/>
            </p:cNvSpPr>
            <p:nvPr/>
          </p:nvSpPr>
          <p:spPr bwMode="auto">
            <a:xfrm rot="-5400000">
              <a:off x="2178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4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65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0" name="Group 88"/>
          <p:cNvGrpSpPr>
            <a:grpSpLocks/>
          </p:cNvGrpSpPr>
          <p:nvPr/>
        </p:nvGrpSpPr>
        <p:grpSpPr bwMode="auto">
          <a:xfrm>
            <a:off x="7285038" y="4305300"/>
            <a:ext cx="107950" cy="252413"/>
            <a:chOff x="2052" y="2160"/>
            <a:chExt cx="528" cy="1488"/>
          </a:xfrm>
        </p:grpSpPr>
        <p:sp>
          <p:nvSpPr>
            <p:cNvPr id="2330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1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2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3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4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5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6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7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8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39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0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1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2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3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4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345" name="AutoShape 104"/>
            <p:cNvSpPr>
              <a:spLocks noChangeArrowheads="1"/>
            </p:cNvSpPr>
            <p:nvPr/>
          </p:nvSpPr>
          <p:spPr bwMode="auto">
            <a:xfrm rot="-54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6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47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1" name="Group 208"/>
          <p:cNvGrpSpPr>
            <a:grpSpLocks/>
          </p:cNvGrpSpPr>
          <p:nvPr/>
        </p:nvGrpSpPr>
        <p:grpSpPr bwMode="auto">
          <a:xfrm flipH="1">
            <a:off x="1135063" y="3100388"/>
            <a:ext cx="142875" cy="468312"/>
            <a:chOff x="480" y="912"/>
            <a:chExt cx="576" cy="2208"/>
          </a:xfrm>
        </p:grpSpPr>
        <p:sp>
          <p:nvSpPr>
            <p:cNvPr id="2319" name="AutoShape 209"/>
            <p:cNvSpPr>
              <a:spLocks noChangeArrowheads="1"/>
            </p:cNvSpPr>
            <p:nvPr/>
          </p:nvSpPr>
          <p:spPr bwMode="auto">
            <a:xfrm flipV="1">
              <a:off x="528" y="2736"/>
              <a:ext cx="480" cy="33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700 w 21600"/>
                <a:gd name="T13" fmla="*/ 2700 h 21600"/>
                <a:gd name="T14" fmla="*/ 18900 w 21600"/>
                <a:gd name="T15" fmla="*/ 189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844" y="21600"/>
                  </a:lnTo>
                  <a:lnTo>
                    <a:pt x="19756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320" name="AutoShape 210"/>
            <p:cNvSpPr>
              <a:spLocks noChangeArrowheads="1"/>
            </p:cNvSpPr>
            <p:nvPr/>
          </p:nvSpPr>
          <p:spPr bwMode="auto">
            <a:xfrm flipV="1">
              <a:off x="576" y="2400"/>
              <a:ext cx="384" cy="33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700 w 21600"/>
                <a:gd name="T13" fmla="*/ 2700 h 21600"/>
                <a:gd name="T14" fmla="*/ 18900 w 21600"/>
                <a:gd name="T15" fmla="*/ 189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844" y="21600"/>
                  </a:lnTo>
                  <a:lnTo>
                    <a:pt x="19756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321" name="Freeform 211"/>
            <p:cNvSpPr>
              <a:spLocks/>
            </p:cNvSpPr>
            <p:nvPr/>
          </p:nvSpPr>
          <p:spPr bwMode="auto">
            <a:xfrm>
              <a:off x="528" y="1296"/>
              <a:ext cx="480" cy="1776"/>
            </a:xfrm>
            <a:custGeom>
              <a:avLst/>
              <a:gdLst>
                <a:gd name="T0" fmla="*/ 0 w 480"/>
                <a:gd name="T1" fmla="*/ 1776 h 1776"/>
                <a:gd name="T2" fmla="*/ 144 w 480"/>
                <a:gd name="T3" fmla="*/ 0 h 1776"/>
                <a:gd name="T4" fmla="*/ 336 w 480"/>
                <a:gd name="T5" fmla="*/ 0 h 1776"/>
                <a:gd name="T6" fmla="*/ 480 w 480"/>
                <a:gd name="T7" fmla="*/ 1776 h 1776"/>
                <a:gd name="T8" fmla="*/ 0 w 480"/>
                <a:gd name="T9" fmla="*/ 1776 h 177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80"/>
                <a:gd name="T16" fmla="*/ 0 h 1776"/>
                <a:gd name="T17" fmla="*/ 480 w 480"/>
                <a:gd name="T18" fmla="*/ 1776 h 177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80" h="1776">
                  <a:moveTo>
                    <a:pt x="0" y="1776"/>
                  </a:moveTo>
                  <a:lnTo>
                    <a:pt x="144" y="0"/>
                  </a:lnTo>
                  <a:lnTo>
                    <a:pt x="336" y="0"/>
                  </a:lnTo>
                  <a:lnTo>
                    <a:pt x="480" y="1776"/>
                  </a:lnTo>
                  <a:lnTo>
                    <a:pt x="0" y="1776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322" name="Freeform 212"/>
            <p:cNvSpPr>
              <a:spLocks/>
            </p:cNvSpPr>
            <p:nvPr/>
          </p:nvSpPr>
          <p:spPr bwMode="auto">
            <a:xfrm>
              <a:off x="560" y="2400"/>
              <a:ext cx="416" cy="344"/>
            </a:xfrm>
            <a:custGeom>
              <a:avLst/>
              <a:gdLst>
                <a:gd name="T0" fmla="*/ 16 w 416"/>
                <a:gd name="T1" fmla="*/ 0 h 344"/>
                <a:gd name="T2" fmla="*/ 400 w 416"/>
                <a:gd name="T3" fmla="*/ 0 h 344"/>
                <a:gd name="T4" fmla="*/ 416 w 416"/>
                <a:gd name="T5" fmla="*/ 344 h 344"/>
                <a:gd name="T6" fmla="*/ 0 w 416"/>
                <a:gd name="T7" fmla="*/ 344 h 344"/>
                <a:gd name="T8" fmla="*/ 16 w 416"/>
                <a:gd name="T9" fmla="*/ 0 h 3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6"/>
                <a:gd name="T16" fmla="*/ 0 h 344"/>
                <a:gd name="T17" fmla="*/ 416 w 416"/>
                <a:gd name="T18" fmla="*/ 344 h 3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6" h="344">
                  <a:moveTo>
                    <a:pt x="16" y="0"/>
                  </a:moveTo>
                  <a:lnTo>
                    <a:pt x="400" y="0"/>
                  </a:lnTo>
                  <a:lnTo>
                    <a:pt x="416" y="344"/>
                  </a:lnTo>
                  <a:lnTo>
                    <a:pt x="0" y="34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F00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323" name="Freeform 213"/>
            <p:cNvSpPr>
              <a:spLocks/>
            </p:cNvSpPr>
            <p:nvPr/>
          </p:nvSpPr>
          <p:spPr bwMode="auto">
            <a:xfrm>
              <a:off x="616" y="1672"/>
              <a:ext cx="304" cy="344"/>
            </a:xfrm>
            <a:custGeom>
              <a:avLst/>
              <a:gdLst>
                <a:gd name="T0" fmla="*/ 24 w 304"/>
                <a:gd name="T1" fmla="*/ 0 h 344"/>
                <a:gd name="T2" fmla="*/ 280 w 304"/>
                <a:gd name="T3" fmla="*/ 0 h 344"/>
                <a:gd name="T4" fmla="*/ 304 w 304"/>
                <a:gd name="T5" fmla="*/ 344 h 344"/>
                <a:gd name="T6" fmla="*/ 0 w 304"/>
                <a:gd name="T7" fmla="*/ 344 h 344"/>
                <a:gd name="T8" fmla="*/ 24 w 304"/>
                <a:gd name="T9" fmla="*/ 0 h 3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4"/>
                <a:gd name="T16" fmla="*/ 0 h 344"/>
                <a:gd name="T17" fmla="*/ 304 w 304"/>
                <a:gd name="T18" fmla="*/ 344 h 3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4" h="344">
                  <a:moveTo>
                    <a:pt x="24" y="0"/>
                  </a:moveTo>
                  <a:lnTo>
                    <a:pt x="280" y="0"/>
                  </a:lnTo>
                  <a:lnTo>
                    <a:pt x="304" y="344"/>
                  </a:lnTo>
                  <a:lnTo>
                    <a:pt x="0" y="344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00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324" name="Freeform 214"/>
            <p:cNvSpPr>
              <a:spLocks/>
            </p:cNvSpPr>
            <p:nvPr/>
          </p:nvSpPr>
          <p:spPr bwMode="auto">
            <a:xfrm>
              <a:off x="624" y="1104"/>
              <a:ext cx="288" cy="192"/>
            </a:xfrm>
            <a:custGeom>
              <a:avLst/>
              <a:gdLst>
                <a:gd name="T0" fmla="*/ 0 w 288"/>
                <a:gd name="T1" fmla="*/ 0 h 192"/>
                <a:gd name="T2" fmla="*/ 288 w 288"/>
                <a:gd name="T3" fmla="*/ 0 h 192"/>
                <a:gd name="T4" fmla="*/ 288 w 288"/>
                <a:gd name="T5" fmla="*/ 48 h 192"/>
                <a:gd name="T6" fmla="*/ 240 w 288"/>
                <a:gd name="T7" fmla="*/ 192 h 192"/>
                <a:gd name="T8" fmla="*/ 48 w 288"/>
                <a:gd name="T9" fmla="*/ 192 h 192"/>
                <a:gd name="T10" fmla="*/ 0 w 288"/>
                <a:gd name="T11" fmla="*/ 48 h 192"/>
                <a:gd name="T12" fmla="*/ 0 w 288"/>
                <a:gd name="T13" fmla="*/ 0 h 19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88"/>
                <a:gd name="T22" fmla="*/ 0 h 192"/>
                <a:gd name="T23" fmla="*/ 288 w 288"/>
                <a:gd name="T24" fmla="*/ 192 h 19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88" h="192">
                  <a:moveTo>
                    <a:pt x="0" y="0"/>
                  </a:moveTo>
                  <a:lnTo>
                    <a:pt x="288" y="0"/>
                  </a:lnTo>
                  <a:lnTo>
                    <a:pt x="288" y="48"/>
                  </a:lnTo>
                  <a:lnTo>
                    <a:pt x="240" y="192"/>
                  </a:lnTo>
                  <a:lnTo>
                    <a:pt x="48" y="192"/>
                  </a:lnTo>
                  <a:lnTo>
                    <a:pt x="0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2325" name="Rectangle 215"/>
            <p:cNvSpPr>
              <a:spLocks noChangeArrowheads="1"/>
            </p:cNvSpPr>
            <p:nvPr/>
          </p:nvSpPr>
          <p:spPr bwMode="auto">
            <a:xfrm>
              <a:off x="672" y="1056"/>
              <a:ext cx="192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26" name="Rectangle 216"/>
            <p:cNvSpPr>
              <a:spLocks noChangeArrowheads="1"/>
            </p:cNvSpPr>
            <p:nvPr/>
          </p:nvSpPr>
          <p:spPr bwMode="auto">
            <a:xfrm>
              <a:off x="720" y="1056"/>
              <a:ext cx="96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27" name="Rectangle 217"/>
            <p:cNvSpPr>
              <a:spLocks noChangeArrowheads="1"/>
            </p:cNvSpPr>
            <p:nvPr/>
          </p:nvSpPr>
          <p:spPr bwMode="auto">
            <a:xfrm>
              <a:off x="720" y="960"/>
              <a:ext cx="96" cy="96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28" name="AutoShape 218"/>
            <p:cNvSpPr>
              <a:spLocks noChangeArrowheads="1"/>
            </p:cNvSpPr>
            <p:nvPr/>
          </p:nvSpPr>
          <p:spPr bwMode="auto">
            <a:xfrm rot="-5400000">
              <a:off x="744" y="888"/>
              <a:ext cx="48" cy="96"/>
            </a:xfrm>
            <a:prstGeom prst="flowChartDelay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29" name="Rectangle 219"/>
            <p:cNvSpPr>
              <a:spLocks noChangeArrowheads="1"/>
            </p:cNvSpPr>
            <p:nvPr/>
          </p:nvSpPr>
          <p:spPr bwMode="auto">
            <a:xfrm>
              <a:off x="480" y="3072"/>
              <a:ext cx="576" cy="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2" name="Group 44"/>
          <p:cNvGrpSpPr>
            <a:grpSpLocks/>
          </p:cNvGrpSpPr>
          <p:nvPr/>
        </p:nvGrpSpPr>
        <p:grpSpPr bwMode="auto">
          <a:xfrm>
            <a:off x="7215188" y="3643313"/>
            <a:ext cx="107950" cy="252412"/>
            <a:chOff x="144" y="816"/>
            <a:chExt cx="528" cy="1488"/>
          </a:xfrm>
        </p:grpSpPr>
        <p:sp>
          <p:nvSpPr>
            <p:cNvPr id="2301" name="Rectangle 45"/>
            <p:cNvSpPr>
              <a:spLocks noChangeArrowheads="1"/>
            </p:cNvSpPr>
            <p:nvPr/>
          </p:nvSpPr>
          <p:spPr bwMode="auto">
            <a:xfrm>
              <a:off x="240" y="864"/>
              <a:ext cx="336" cy="1392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2" name="Rectangle 46"/>
            <p:cNvSpPr>
              <a:spLocks noChangeArrowheads="1"/>
            </p:cNvSpPr>
            <p:nvPr/>
          </p:nvSpPr>
          <p:spPr bwMode="auto">
            <a:xfrm>
              <a:off x="240" y="100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3" name="Rectangle 47"/>
            <p:cNvSpPr>
              <a:spLocks noChangeArrowheads="1"/>
            </p:cNvSpPr>
            <p:nvPr/>
          </p:nvSpPr>
          <p:spPr bwMode="auto">
            <a:xfrm>
              <a:off x="240" y="1152"/>
              <a:ext cx="48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4" name="Rectangle 48"/>
            <p:cNvSpPr>
              <a:spLocks noChangeArrowheads="1"/>
            </p:cNvSpPr>
            <p:nvPr/>
          </p:nvSpPr>
          <p:spPr bwMode="auto">
            <a:xfrm>
              <a:off x="288" y="115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5" name="Rectangle 49"/>
            <p:cNvSpPr>
              <a:spLocks noChangeArrowheads="1"/>
            </p:cNvSpPr>
            <p:nvPr/>
          </p:nvSpPr>
          <p:spPr bwMode="auto">
            <a:xfrm>
              <a:off x="240" y="1296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6" name="Rectangle 50"/>
            <p:cNvSpPr>
              <a:spLocks noChangeArrowheads="1"/>
            </p:cNvSpPr>
            <p:nvPr/>
          </p:nvSpPr>
          <p:spPr bwMode="auto">
            <a:xfrm>
              <a:off x="240" y="1584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7" name="Rectangle 51"/>
            <p:cNvSpPr>
              <a:spLocks noChangeArrowheads="1"/>
            </p:cNvSpPr>
            <p:nvPr/>
          </p:nvSpPr>
          <p:spPr bwMode="auto">
            <a:xfrm>
              <a:off x="240" y="187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8" name="Rectangle 52"/>
            <p:cNvSpPr>
              <a:spLocks noChangeArrowheads="1"/>
            </p:cNvSpPr>
            <p:nvPr/>
          </p:nvSpPr>
          <p:spPr bwMode="auto">
            <a:xfrm>
              <a:off x="336" y="1440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9" name="Rectangle 53"/>
            <p:cNvSpPr>
              <a:spLocks noChangeArrowheads="1"/>
            </p:cNvSpPr>
            <p:nvPr/>
          </p:nvSpPr>
          <p:spPr bwMode="auto">
            <a:xfrm>
              <a:off x="336" y="172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0" name="Rectangle 54"/>
            <p:cNvSpPr>
              <a:spLocks noChangeArrowheads="1"/>
            </p:cNvSpPr>
            <p:nvPr/>
          </p:nvSpPr>
          <p:spPr bwMode="auto">
            <a:xfrm>
              <a:off x="336" y="2016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1" name="Rectangle 55"/>
            <p:cNvSpPr>
              <a:spLocks noChangeArrowheads="1"/>
            </p:cNvSpPr>
            <p:nvPr/>
          </p:nvSpPr>
          <p:spPr bwMode="auto">
            <a:xfrm>
              <a:off x="336" y="864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2" name="Rectangle 56"/>
            <p:cNvSpPr>
              <a:spLocks noChangeArrowheads="1"/>
            </p:cNvSpPr>
            <p:nvPr/>
          </p:nvSpPr>
          <p:spPr bwMode="auto">
            <a:xfrm>
              <a:off x="480" y="1008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3" name="Rectangle 57"/>
            <p:cNvSpPr>
              <a:spLocks noChangeArrowheads="1"/>
            </p:cNvSpPr>
            <p:nvPr/>
          </p:nvSpPr>
          <p:spPr bwMode="auto">
            <a:xfrm>
              <a:off x="480" y="1296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4" name="Rectangle 58"/>
            <p:cNvSpPr>
              <a:spLocks noChangeArrowheads="1"/>
            </p:cNvSpPr>
            <p:nvPr/>
          </p:nvSpPr>
          <p:spPr bwMode="auto">
            <a:xfrm>
              <a:off x="480" y="1584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5" name="Rectangle 59"/>
            <p:cNvSpPr>
              <a:spLocks noChangeArrowheads="1"/>
            </p:cNvSpPr>
            <p:nvPr/>
          </p:nvSpPr>
          <p:spPr bwMode="auto">
            <a:xfrm>
              <a:off x="480" y="1872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316" name="AutoShape 60"/>
            <p:cNvSpPr>
              <a:spLocks noChangeArrowheads="1"/>
            </p:cNvSpPr>
            <p:nvPr/>
          </p:nvSpPr>
          <p:spPr bwMode="auto">
            <a:xfrm rot="-5400000">
              <a:off x="312" y="1944"/>
              <a:ext cx="192" cy="528"/>
            </a:xfrm>
            <a:prstGeom prst="flowChartDelay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7" name="Rectangle 61"/>
            <p:cNvSpPr>
              <a:spLocks noChangeArrowheads="1"/>
            </p:cNvSpPr>
            <p:nvPr/>
          </p:nvSpPr>
          <p:spPr bwMode="auto">
            <a:xfrm>
              <a:off x="288" y="816"/>
              <a:ext cx="240" cy="48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18" name="Rectangle 62"/>
            <p:cNvSpPr>
              <a:spLocks noChangeArrowheads="1"/>
            </p:cNvSpPr>
            <p:nvPr/>
          </p:nvSpPr>
          <p:spPr bwMode="auto">
            <a:xfrm>
              <a:off x="240" y="1440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3" name="Group 88"/>
          <p:cNvGrpSpPr>
            <a:grpSpLocks/>
          </p:cNvGrpSpPr>
          <p:nvPr/>
        </p:nvGrpSpPr>
        <p:grpSpPr bwMode="auto">
          <a:xfrm>
            <a:off x="2160588" y="4832350"/>
            <a:ext cx="107950" cy="250825"/>
            <a:chOff x="2010" y="2160"/>
            <a:chExt cx="528" cy="1488"/>
          </a:xfrm>
        </p:grpSpPr>
        <p:sp>
          <p:nvSpPr>
            <p:cNvPr id="2283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4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5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6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7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8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9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0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1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2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3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4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5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6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7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298" name="AutoShape 104"/>
            <p:cNvSpPr>
              <a:spLocks noChangeArrowheads="1"/>
            </p:cNvSpPr>
            <p:nvPr/>
          </p:nvSpPr>
          <p:spPr bwMode="auto">
            <a:xfrm rot="-5400000">
              <a:off x="2178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99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00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4" name="Group 20"/>
          <p:cNvGrpSpPr>
            <a:grpSpLocks/>
          </p:cNvGrpSpPr>
          <p:nvPr/>
        </p:nvGrpSpPr>
        <p:grpSpPr bwMode="auto">
          <a:xfrm>
            <a:off x="1408113" y="4186238"/>
            <a:ext cx="107950" cy="252412"/>
            <a:chOff x="3072" y="768"/>
            <a:chExt cx="528" cy="1488"/>
          </a:xfrm>
        </p:grpSpPr>
        <p:sp>
          <p:nvSpPr>
            <p:cNvPr id="2265" name="Rectangle 21"/>
            <p:cNvSpPr>
              <a:spLocks noChangeArrowheads="1"/>
            </p:cNvSpPr>
            <p:nvPr/>
          </p:nvSpPr>
          <p:spPr bwMode="auto">
            <a:xfrm>
              <a:off x="3168" y="816"/>
              <a:ext cx="336" cy="1392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6" name="Rectangle 22"/>
            <p:cNvSpPr>
              <a:spLocks noChangeArrowheads="1"/>
            </p:cNvSpPr>
            <p:nvPr/>
          </p:nvSpPr>
          <p:spPr bwMode="auto">
            <a:xfrm>
              <a:off x="3168" y="96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7" name="Rectangle 23"/>
            <p:cNvSpPr>
              <a:spLocks noChangeArrowheads="1"/>
            </p:cNvSpPr>
            <p:nvPr/>
          </p:nvSpPr>
          <p:spPr bwMode="auto">
            <a:xfrm>
              <a:off x="3168" y="1104"/>
              <a:ext cx="48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8" name="Rectangle 24"/>
            <p:cNvSpPr>
              <a:spLocks noChangeArrowheads="1"/>
            </p:cNvSpPr>
            <p:nvPr/>
          </p:nvSpPr>
          <p:spPr bwMode="auto">
            <a:xfrm>
              <a:off x="3216" y="110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9" name="Rectangle 25"/>
            <p:cNvSpPr>
              <a:spLocks noChangeArrowheads="1"/>
            </p:cNvSpPr>
            <p:nvPr/>
          </p:nvSpPr>
          <p:spPr bwMode="auto">
            <a:xfrm>
              <a:off x="3168" y="1248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0" name="Rectangle 26"/>
            <p:cNvSpPr>
              <a:spLocks noChangeArrowheads="1"/>
            </p:cNvSpPr>
            <p:nvPr/>
          </p:nvSpPr>
          <p:spPr bwMode="auto">
            <a:xfrm>
              <a:off x="3168" y="1536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1" name="Rectangle 27"/>
            <p:cNvSpPr>
              <a:spLocks noChangeArrowheads="1"/>
            </p:cNvSpPr>
            <p:nvPr/>
          </p:nvSpPr>
          <p:spPr bwMode="auto">
            <a:xfrm>
              <a:off x="3168" y="182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2" name="Rectangle 28"/>
            <p:cNvSpPr>
              <a:spLocks noChangeArrowheads="1"/>
            </p:cNvSpPr>
            <p:nvPr/>
          </p:nvSpPr>
          <p:spPr bwMode="auto">
            <a:xfrm>
              <a:off x="3264" y="1392"/>
              <a:ext cx="240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3" name="Rectangle 29"/>
            <p:cNvSpPr>
              <a:spLocks noChangeArrowheads="1"/>
            </p:cNvSpPr>
            <p:nvPr/>
          </p:nvSpPr>
          <p:spPr bwMode="auto">
            <a:xfrm>
              <a:off x="3264" y="168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4" name="Rectangle 30"/>
            <p:cNvSpPr>
              <a:spLocks noChangeArrowheads="1"/>
            </p:cNvSpPr>
            <p:nvPr/>
          </p:nvSpPr>
          <p:spPr bwMode="auto">
            <a:xfrm>
              <a:off x="3264" y="196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5" name="Rectangle 31"/>
            <p:cNvSpPr>
              <a:spLocks noChangeArrowheads="1"/>
            </p:cNvSpPr>
            <p:nvPr/>
          </p:nvSpPr>
          <p:spPr bwMode="auto">
            <a:xfrm>
              <a:off x="3264" y="816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6" name="Rectangle 32"/>
            <p:cNvSpPr>
              <a:spLocks noChangeArrowheads="1"/>
            </p:cNvSpPr>
            <p:nvPr/>
          </p:nvSpPr>
          <p:spPr bwMode="auto">
            <a:xfrm>
              <a:off x="3408" y="96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7" name="Rectangle 33"/>
            <p:cNvSpPr>
              <a:spLocks noChangeArrowheads="1"/>
            </p:cNvSpPr>
            <p:nvPr/>
          </p:nvSpPr>
          <p:spPr bwMode="auto">
            <a:xfrm>
              <a:off x="3408" y="1248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8" name="Rectangle 34"/>
            <p:cNvSpPr>
              <a:spLocks noChangeArrowheads="1"/>
            </p:cNvSpPr>
            <p:nvPr/>
          </p:nvSpPr>
          <p:spPr bwMode="auto">
            <a:xfrm>
              <a:off x="3408" y="1536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79" name="Rectangle 35"/>
            <p:cNvSpPr>
              <a:spLocks noChangeArrowheads="1"/>
            </p:cNvSpPr>
            <p:nvPr/>
          </p:nvSpPr>
          <p:spPr bwMode="auto">
            <a:xfrm>
              <a:off x="3408" y="182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280" name="AutoShape 36"/>
            <p:cNvSpPr>
              <a:spLocks noChangeArrowheads="1"/>
            </p:cNvSpPr>
            <p:nvPr/>
          </p:nvSpPr>
          <p:spPr bwMode="auto">
            <a:xfrm rot="-5400000">
              <a:off x="3240" y="1896"/>
              <a:ext cx="192" cy="528"/>
            </a:xfrm>
            <a:prstGeom prst="flowChartDelay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1" name="Rectangle 37"/>
            <p:cNvSpPr>
              <a:spLocks noChangeArrowheads="1"/>
            </p:cNvSpPr>
            <p:nvPr/>
          </p:nvSpPr>
          <p:spPr bwMode="auto">
            <a:xfrm>
              <a:off x="3216" y="768"/>
              <a:ext cx="240" cy="48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82" name="Rectangle 38"/>
            <p:cNvSpPr>
              <a:spLocks noChangeArrowheads="1"/>
            </p:cNvSpPr>
            <p:nvPr/>
          </p:nvSpPr>
          <p:spPr bwMode="auto">
            <a:xfrm>
              <a:off x="3168" y="1392"/>
              <a:ext cx="96" cy="14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5" name="Group 88"/>
          <p:cNvGrpSpPr>
            <a:grpSpLocks/>
          </p:cNvGrpSpPr>
          <p:nvPr/>
        </p:nvGrpSpPr>
        <p:grpSpPr bwMode="auto">
          <a:xfrm>
            <a:off x="2268538" y="2563813"/>
            <a:ext cx="107950" cy="250825"/>
            <a:chOff x="2010" y="2160"/>
            <a:chExt cx="528" cy="1488"/>
          </a:xfrm>
        </p:grpSpPr>
        <p:sp>
          <p:nvSpPr>
            <p:cNvPr id="2247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48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49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0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1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2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3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4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5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6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7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8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59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0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1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262" name="AutoShape 104"/>
            <p:cNvSpPr>
              <a:spLocks noChangeArrowheads="1"/>
            </p:cNvSpPr>
            <p:nvPr/>
          </p:nvSpPr>
          <p:spPr bwMode="auto">
            <a:xfrm rot="-5400000">
              <a:off x="2178" y="3288"/>
              <a:ext cx="192" cy="528"/>
            </a:xfrm>
            <a:prstGeom prst="flowChartDelay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3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64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6" name="Group 75"/>
          <p:cNvGrpSpPr>
            <a:grpSpLocks/>
          </p:cNvGrpSpPr>
          <p:nvPr/>
        </p:nvGrpSpPr>
        <p:grpSpPr bwMode="auto">
          <a:xfrm>
            <a:off x="6524625" y="3535363"/>
            <a:ext cx="71438" cy="252412"/>
            <a:chOff x="4560" y="912"/>
            <a:chExt cx="192" cy="1344"/>
          </a:xfrm>
        </p:grpSpPr>
        <p:sp>
          <p:nvSpPr>
            <p:cNvPr id="2244" name="Rectangle 76"/>
            <p:cNvSpPr>
              <a:spLocks noChangeArrowheads="1"/>
            </p:cNvSpPr>
            <p:nvPr/>
          </p:nvSpPr>
          <p:spPr bwMode="auto">
            <a:xfrm>
              <a:off x="4560" y="1200"/>
              <a:ext cx="192" cy="1056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45" name="AutoShape 77"/>
            <p:cNvSpPr>
              <a:spLocks noChangeArrowheads="1"/>
            </p:cNvSpPr>
            <p:nvPr/>
          </p:nvSpPr>
          <p:spPr bwMode="auto">
            <a:xfrm>
              <a:off x="4560" y="912"/>
              <a:ext cx="192" cy="192"/>
            </a:xfrm>
            <a:prstGeom prst="triangle">
              <a:avLst>
                <a:gd name="adj" fmla="val 50000"/>
              </a:avLst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46" name="Rectangle 78"/>
            <p:cNvSpPr>
              <a:spLocks noChangeArrowheads="1"/>
            </p:cNvSpPr>
            <p:nvPr/>
          </p:nvSpPr>
          <p:spPr bwMode="auto">
            <a:xfrm>
              <a:off x="4560" y="1488"/>
              <a:ext cx="192" cy="288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17" name="426 Grupo"/>
          <p:cNvGrpSpPr>
            <a:grpSpLocks/>
          </p:cNvGrpSpPr>
          <p:nvPr/>
        </p:nvGrpSpPr>
        <p:grpSpPr bwMode="auto">
          <a:xfrm>
            <a:off x="3571875" y="2768600"/>
            <a:ext cx="71438" cy="242888"/>
            <a:chOff x="2311890" y="5223666"/>
            <a:chExt cx="241608" cy="1918051"/>
          </a:xfrm>
        </p:grpSpPr>
        <p:sp>
          <p:nvSpPr>
            <p:cNvPr id="428" name="427 Rectángulo"/>
            <p:cNvSpPr/>
            <p:nvPr/>
          </p:nvSpPr>
          <p:spPr>
            <a:xfrm>
              <a:off x="2370951" y="5712584"/>
              <a:ext cx="118119" cy="1429133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/>
            </a:p>
          </p:txBody>
        </p:sp>
        <p:sp>
          <p:nvSpPr>
            <p:cNvPr id="429" name="428 Rectángulo"/>
            <p:cNvSpPr/>
            <p:nvPr/>
          </p:nvSpPr>
          <p:spPr>
            <a:xfrm>
              <a:off x="2311890" y="5223666"/>
              <a:ext cx="241608" cy="564135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/>
            </a:p>
          </p:txBody>
        </p:sp>
      </p:grpSp>
      <p:sp>
        <p:nvSpPr>
          <p:cNvPr id="599" name="Text Box 331"/>
          <p:cNvSpPr txBox="1">
            <a:spLocks noChangeArrowheads="1"/>
          </p:cNvSpPr>
          <p:nvPr/>
        </p:nvSpPr>
        <p:spPr bwMode="auto">
          <a:xfrm>
            <a:off x="1905406" y="2434624"/>
            <a:ext cx="571504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spcFirstLastPara="1">
            <a:prstTxWarp prst="textArchUp">
              <a:avLst>
                <a:gd name="adj" fmla="val 11583617"/>
              </a:avLst>
            </a:prstTxWarp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 sz="600" dirty="0">
                <a:latin typeface="Arial" charset="0"/>
                <a:cs typeface="Arial" charset="0"/>
              </a:rPr>
              <a:t>I. Doña </a:t>
            </a:r>
            <a:r>
              <a:rPr lang="es-ES" sz="600" dirty="0" err="1">
                <a:latin typeface="Arial" charset="0"/>
                <a:cs typeface="Arial" charset="0"/>
              </a:rPr>
              <a:t>Sebastiana</a:t>
            </a:r>
            <a:endParaRPr lang="es-ES" sz="600" dirty="0">
              <a:latin typeface="Arial" charset="0"/>
              <a:cs typeface="Arial" charset="0"/>
            </a:endParaRPr>
          </a:p>
        </p:txBody>
      </p:sp>
      <p:sp>
        <p:nvSpPr>
          <p:cNvPr id="2190" name="Text Box 191"/>
          <p:cNvSpPr txBox="1">
            <a:spLocks noChangeArrowheads="1"/>
          </p:cNvSpPr>
          <p:nvPr/>
        </p:nvSpPr>
        <p:spPr bwMode="auto">
          <a:xfrm>
            <a:off x="3286116" y="2571744"/>
            <a:ext cx="534987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700" b="1" dirty="0" smtClean="0">
                <a:solidFill>
                  <a:srgbClr val="0070C0"/>
                </a:solidFill>
                <a:latin typeface="Arial" charset="0"/>
              </a:rPr>
              <a:t>1,05 </a:t>
            </a:r>
            <a:r>
              <a:rPr lang="es-ES_tradnl" sz="700" b="1" dirty="0">
                <a:solidFill>
                  <a:srgbClr val="0070C0"/>
                </a:solidFill>
                <a:latin typeface="Arial" charset="0"/>
              </a:rPr>
              <a:t>Mn</a:t>
            </a:r>
            <a:endParaRPr lang="es-ES_tradnl" sz="600" b="1" dirty="0">
              <a:solidFill>
                <a:srgbClr val="0070C0"/>
              </a:solidFill>
              <a:latin typeface="Arial" charset="0"/>
            </a:endParaRPr>
          </a:p>
        </p:txBody>
      </p:sp>
      <p:sp>
        <p:nvSpPr>
          <p:cNvPr id="2191" name="Text Box 14"/>
          <p:cNvSpPr txBox="1">
            <a:spLocks noChangeArrowheads="1"/>
          </p:cNvSpPr>
          <p:nvPr/>
        </p:nvSpPr>
        <p:spPr bwMode="auto">
          <a:xfrm rot="-3197275">
            <a:off x="7167563" y="3556000"/>
            <a:ext cx="7239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>
                <a:latin typeface="Arial" charset="0"/>
              </a:rPr>
              <a:t>Pta. Coronel</a:t>
            </a:r>
          </a:p>
        </p:txBody>
      </p:sp>
      <p:sp>
        <p:nvSpPr>
          <p:cNvPr id="2192" name="Text Box 14"/>
          <p:cNvSpPr txBox="1">
            <a:spLocks noChangeArrowheads="1"/>
          </p:cNvSpPr>
          <p:nvPr/>
        </p:nvSpPr>
        <p:spPr bwMode="auto">
          <a:xfrm rot="-3197275">
            <a:off x="5472272" y="2864292"/>
            <a:ext cx="8636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</a:t>
            </a:r>
            <a:r>
              <a:rPr lang="es-ES_tradnl" sz="600" dirty="0" smtClean="0">
                <a:latin typeface="Arial" charset="0"/>
              </a:rPr>
              <a:t>Astilleros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2193" name="Text Box 14"/>
          <p:cNvSpPr txBox="1">
            <a:spLocks noChangeArrowheads="1"/>
          </p:cNvSpPr>
          <p:nvPr/>
        </p:nvSpPr>
        <p:spPr bwMode="auto">
          <a:xfrm rot="-3197275">
            <a:off x="6453188" y="3244850"/>
            <a:ext cx="722312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400" dirty="0">
                <a:latin typeface="Arial" charset="0"/>
              </a:rPr>
              <a:t>Pta. Barranco</a:t>
            </a:r>
          </a:p>
        </p:txBody>
      </p:sp>
      <p:graphicFrame>
        <p:nvGraphicFramePr>
          <p:cNvPr id="379" name="378 Tabla"/>
          <p:cNvGraphicFramePr>
            <a:graphicFrameLocks noGrp="1"/>
          </p:cNvGraphicFramePr>
          <p:nvPr/>
        </p:nvGraphicFramePr>
        <p:xfrm>
          <a:off x="928662" y="1714488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RV: 130°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RC: 120°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80" name="379 Tabla"/>
          <p:cNvGraphicFramePr>
            <a:graphicFrameLocks noGrp="1"/>
          </p:cNvGraphicFramePr>
          <p:nvPr/>
        </p:nvGraphicFramePr>
        <p:xfrm>
          <a:off x="3143240" y="3500438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RV: 105°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RC: 095°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81" name="380 Tabla"/>
          <p:cNvGraphicFramePr>
            <a:graphicFrameLocks noGrp="1"/>
          </p:cNvGraphicFramePr>
          <p:nvPr/>
        </p:nvGraphicFramePr>
        <p:xfrm>
          <a:off x="2357422" y="3286124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RV: 085°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RC: 075°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82" name="381 Tabla"/>
          <p:cNvGraphicFramePr>
            <a:graphicFrameLocks noGrp="1"/>
          </p:cNvGraphicFramePr>
          <p:nvPr/>
        </p:nvGraphicFramePr>
        <p:xfrm>
          <a:off x="5330384" y="2425496"/>
          <a:ext cx="598938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98938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RV: 098°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RC: 088°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83" name="382 Tabla"/>
          <p:cNvGraphicFramePr>
            <a:graphicFrameLocks noGrp="1"/>
          </p:cNvGraphicFramePr>
          <p:nvPr/>
        </p:nvGraphicFramePr>
        <p:xfrm>
          <a:off x="7500938" y="4929188"/>
          <a:ext cx="571504" cy="43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1504"/>
              </a:tblGrid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RV: 120°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r>
                        <a:rPr lang="es-CL" sz="800" dirty="0" smtClean="0">
                          <a:latin typeface="Calibri" pitchFamily="34" charset="0"/>
                          <a:cs typeface="Arial" pitchFamily="34" charset="0"/>
                        </a:rPr>
                        <a:t>RC: 111°</a:t>
                      </a:r>
                      <a:endParaRPr lang="es-CL" sz="8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0" name="359 Tabla"/>
          <p:cNvGraphicFramePr>
            <a:graphicFrameLocks noGrp="1"/>
          </p:cNvGraphicFramePr>
          <p:nvPr/>
        </p:nvGraphicFramePr>
        <p:xfrm>
          <a:off x="4000496" y="22820"/>
          <a:ext cx="2732313" cy="18345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751"/>
                <a:gridCol w="1214447"/>
                <a:gridCol w="272113"/>
                <a:gridCol w="960002"/>
              </a:tblGrid>
              <a:tr h="217302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L°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REFERENCIA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7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L°</a:t>
                      </a:r>
                    </a:p>
                    <a:p>
                      <a:pPr algn="ctr"/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</a:rPr>
                        <a:t>REFERENCIA</a:t>
                      </a:r>
                      <a:endParaRPr lang="es-CL" sz="700" dirty="0">
                        <a:latin typeface="+mj-lt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marL="0" indent="0"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A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PTA. HUECHUCUICUI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O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REDONDA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BARRANCAS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ASTILLERO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C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GUAPACHO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Q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PUGUEÑUN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D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FARO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CORONA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R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ESPOLON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YUSTE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tabLst/>
                      </a:pPr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S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ISLA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LACAO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F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AHUI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tabLst/>
                      </a:pPr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T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QUETRELQUEN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G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ISLOTE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COCHINOS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U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SAN GALLAN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H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PIHUJO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V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BARRANCO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I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BA. DOÑA SEBASTIANA  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W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REMOLINOS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J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BA. DOÑA SEBASTIANA  S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X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CORONEL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44422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K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CHOCOI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Y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</a:t>
                      </a:r>
                      <a:r>
                        <a:rPr lang="es-CL" sz="700" baseline="0" dirty="0" smtClean="0">
                          <a:latin typeface="+mj-lt"/>
                          <a:cs typeface="Arial" pitchFamily="34" charset="0"/>
                        </a:rPr>
                        <a:t> SOLEDAD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L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CORRALES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Z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BA. PTO. CHACAO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13845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M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PICUTA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A`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TRES CRUCES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58062"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N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LENQUI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B`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s-CL" sz="700" dirty="0" smtClean="0">
                          <a:latin typeface="+mj-lt"/>
                          <a:cs typeface="Arial" pitchFamily="34" charset="0"/>
                        </a:rPr>
                        <a:t>PTA. TIQUE</a:t>
                      </a:r>
                      <a:endParaRPr lang="es-CL" sz="700" dirty="0">
                        <a:latin typeface="+mj-lt"/>
                        <a:cs typeface="Arial" pitchFamily="34" charset="0"/>
                      </a:endParaRPr>
                    </a:p>
                  </a:txBody>
                  <a:tcPr marL="36000" marR="36000" marT="0" marB="0" anchor="ctr"/>
                </a:tc>
              </a:tr>
            </a:tbl>
          </a:graphicData>
        </a:graphic>
      </p:graphicFrame>
      <p:grpSp>
        <p:nvGrpSpPr>
          <p:cNvPr id="18" name="390 Grupo"/>
          <p:cNvGrpSpPr/>
          <p:nvPr/>
        </p:nvGrpSpPr>
        <p:grpSpPr>
          <a:xfrm>
            <a:off x="642910" y="1571612"/>
            <a:ext cx="7207922" cy="3096344"/>
            <a:chOff x="642910" y="1556792"/>
            <a:chExt cx="7207922" cy="3096344"/>
          </a:xfrm>
        </p:grpSpPr>
        <p:sp>
          <p:nvSpPr>
            <p:cNvPr id="359" name="358 CuadroTexto"/>
            <p:cNvSpPr txBox="1"/>
            <p:nvPr/>
          </p:nvSpPr>
          <p:spPr>
            <a:xfrm>
              <a:off x="1202412" y="3379896"/>
              <a:ext cx="288032" cy="288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D</a:t>
              </a:r>
              <a:endParaRPr lang="es-MX" dirty="0"/>
            </a:p>
          </p:txBody>
        </p:sp>
        <p:sp>
          <p:nvSpPr>
            <p:cNvPr id="361" name="360 CuadroTexto"/>
            <p:cNvSpPr txBox="1"/>
            <p:nvPr/>
          </p:nvSpPr>
          <p:spPr>
            <a:xfrm>
              <a:off x="1475656" y="4221088"/>
              <a:ext cx="288032" cy="288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F</a:t>
              </a:r>
              <a:endParaRPr lang="es-MX" dirty="0"/>
            </a:p>
          </p:txBody>
        </p:sp>
        <p:sp>
          <p:nvSpPr>
            <p:cNvPr id="362" name="361 CuadroTexto"/>
            <p:cNvSpPr txBox="1"/>
            <p:nvPr/>
          </p:nvSpPr>
          <p:spPr>
            <a:xfrm>
              <a:off x="2123728" y="4365104"/>
              <a:ext cx="288032" cy="288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G</a:t>
              </a:r>
              <a:endParaRPr lang="es-MX" dirty="0"/>
            </a:p>
          </p:txBody>
        </p:sp>
        <p:sp>
          <p:nvSpPr>
            <p:cNvPr id="363" name="362 CuadroTexto"/>
            <p:cNvSpPr txBox="1"/>
            <p:nvPr/>
          </p:nvSpPr>
          <p:spPr>
            <a:xfrm>
              <a:off x="3857620" y="4214818"/>
              <a:ext cx="2880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H</a:t>
              </a:r>
              <a:endParaRPr lang="es-MX" dirty="0"/>
            </a:p>
          </p:txBody>
        </p:sp>
        <p:sp>
          <p:nvSpPr>
            <p:cNvPr id="364" name="363 CuadroTexto"/>
            <p:cNvSpPr txBox="1"/>
            <p:nvPr/>
          </p:nvSpPr>
          <p:spPr>
            <a:xfrm>
              <a:off x="2339752" y="2636912"/>
              <a:ext cx="288032" cy="288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J</a:t>
              </a:r>
              <a:endParaRPr lang="es-MX" dirty="0"/>
            </a:p>
          </p:txBody>
        </p:sp>
        <p:sp>
          <p:nvSpPr>
            <p:cNvPr id="365" name="364 CuadroTexto"/>
            <p:cNvSpPr txBox="1"/>
            <p:nvPr/>
          </p:nvSpPr>
          <p:spPr>
            <a:xfrm>
              <a:off x="1835696" y="2204864"/>
              <a:ext cx="288032" cy="288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I</a:t>
              </a:r>
              <a:endParaRPr lang="es-MX" dirty="0"/>
            </a:p>
          </p:txBody>
        </p:sp>
        <p:sp>
          <p:nvSpPr>
            <p:cNvPr id="366" name="365 CuadroTexto"/>
            <p:cNvSpPr txBox="1"/>
            <p:nvPr/>
          </p:nvSpPr>
          <p:spPr>
            <a:xfrm>
              <a:off x="2339752" y="1556792"/>
              <a:ext cx="288032" cy="288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s-MX" dirty="0"/>
            </a:p>
          </p:txBody>
        </p:sp>
        <p:sp>
          <p:nvSpPr>
            <p:cNvPr id="368" name="367 CuadroTexto"/>
            <p:cNvSpPr txBox="1"/>
            <p:nvPr/>
          </p:nvSpPr>
          <p:spPr>
            <a:xfrm>
              <a:off x="642910" y="3219836"/>
              <a:ext cx="288032" cy="288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C</a:t>
              </a:r>
              <a:endParaRPr lang="es-MX" dirty="0"/>
            </a:p>
          </p:txBody>
        </p:sp>
        <p:sp>
          <p:nvSpPr>
            <p:cNvPr id="369" name="368 CuadroTexto"/>
            <p:cNvSpPr txBox="1"/>
            <p:nvPr/>
          </p:nvSpPr>
          <p:spPr>
            <a:xfrm>
              <a:off x="4173488" y="3809050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Q</a:t>
              </a:r>
              <a:endParaRPr lang="es-MX" dirty="0"/>
            </a:p>
          </p:txBody>
        </p:sp>
        <p:sp>
          <p:nvSpPr>
            <p:cNvPr id="370" name="369 CuadroTexto"/>
            <p:cNvSpPr txBox="1"/>
            <p:nvPr/>
          </p:nvSpPr>
          <p:spPr>
            <a:xfrm>
              <a:off x="5745124" y="3009125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P</a:t>
              </a:r>
              <a:endParaRPr lang="es-MX" dirty="0"/>
            </a:p>
          </p:txBody>
        </p:sp>
        <p:sp>
          <p:nvSpPr>
            <p:cNvPr id="371" name="370 CuadroTexto"/>
            <p:cNvSpPr txBox="1"/>
            <p:nvPr/>
          </p:nvSpPr>
          <p:spPr>
            <a:xfrm>
              <a:off x="5072066" y="2852936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O</a:t>
              </a:r>
              <a:endParaRPr lang="es-MX" dirty="0"/>
            </a:p>
          </p:txBody>
        </p:sp>
        <p:sp>
          <p:nvSpPr>
            <p:cNvPr id="372" name="371 CuadroTexto"/>
            <p:cNvSpPr txBox="1"/>
            <p:nvPr/>
          </p:nvSpPr>
          <p:spPr>
            <a:xfrm>
              <a:off x="4644008" y="2780928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N</a:t>
              </a:r>
              <a:endParaRPr lang="es-MX" dirty="0"/>
            </a:p>
          </p:txBody>
        </p:sp>
        <p:sp>
          <p:nvSpPr>
            <p:cNvPr id="373" name="372 CuadroTexto"/>
            <p:cNvSpPr txBox="1"/>
            <p:nvPr/>
          </p:nvSpPr>
          <p:spPr>
            <a:xfrm>
              <a:off x="3851920" y="2852936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M</a:t>
              </a:r>
              <a:endParaRPr lang="es-MX" dirty="0"/>
            </a:p>
          </p:txBody>
        </p:sp>
        <p:sp>
          <p:nvSpPr>
            <p:cNvPr id="374" name="373 CuadroTexto"/>
            <p:cNvSpPr txBox="1"/>
            <p:nvPr/>
          </p:nvSpPr>
          <p:spPr>
            <a:xfrm>
              <a:off x="3214678" y="2651935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L</a:t>
              </a:r>
              <a:endParaRPr lang="es-MX" dirty="0"/>
            </a:p>
          </p:txBody>
        </p:sp>
        <p:sp>
          <p:nvSpPr>
            <p:cNvPr id="375" name="374 CuadroTexto"/>
            <p:cNvSpPr txBox="1"/>
            <p:nvPr/>
          </p:nvSpPr>
          <p:spPr>
            <a:xfrm>
              <a:off x="2699792" y="2492896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K</a:t>
              </a:r>
              <a:endParaRPr lang="es-MX" dirty="0"/>
            </a:p>
          </p:txBody>
        </p:sp>
        <p:sp>
          <p:nvSpPr>
            <p:cNvPr id="376" name="375 CuadroTexto"/>
            <p:cNvSpPr txBox="1"/>
            <p:nvPr/>
          </p:nvSpPr>
          <p:spPr>
            <a:xfrm>
              <a:off x="7452320" y="3717032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s-MX" dirty="0"/>
            </a:p>
          </p:txBody>
        </p:sp>
        <p:sp>
          <p:nvSpPr>
            <p:cNvPr id="377" name="376 CuadroTexto"/>
            <p:cNvSpPr txBox="1"/>
            <p:nvPr/>
          </p:nvSpPr>
          <p:spPr>
            <a:xfrm>
              <a:off x="6993462" y="3653211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X</a:t>
              </a:r>
              <a:endParaRPr lang="es-MX" dirty="0"/>
            </a:p>
          </p:txBody>
        </p:sp>
        <p:sp>
          <p:nvSpPr>
            <p:cNvPr id="384" name="383 CuadroTexto"/>
            <p:cNvSpPr txBox="1"/>
            <p:nvPr/>
          </p:nvSpPr>
          <p:spPr>
            <a:xfrm>
              <a:off x="6657418" y="3375850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V</a:t>
              </a:r>
              <a:endParaRPr lang="es-MX" dirty="0"/>
            </a:p>
          </p:txBody>
        </p:sp>
        <p:sp>
          <p:nvSpPr>
            <p:cNvPr id="385" name="384 CuadroTexto"/>
            <p:cNvSpPr txBox="1"/>
            <p:nvPr/>
          </p:nvSpPr>
          <p:spPr>
            <a:xfrm>
              <a:off x="5076056" y="3956498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S</a:t>
              </a:r>
              <a:endParaRPr lang="es-MX" dirty="0"/>
            </a:p>
          </p:txBody>
        </p:sp>
        <p:sp>
          <p:nvSpPr>
            <p:cNvPr id="386" name="385 CuadroTexto"/>
            <p:cNvSpPr txBox="1"/>
            <p:nvPr/>
          </p:nvSpPr>
          <p:spPr>
            <a:xfrm>
              <a:off x="6084168" y="3933056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U</a:t>
              </a:r>
              <a:endParaRPr lang="es-MX" dirty="0"/>
            </a:p>
          </p:txBody>
        </p:sp>
        <p:sp>
          <p:nvSpPr>
            <p:cNvPr id="387" name="386 CuadroTexto"/>
            <p:cNvSpPr txBox="1"/>
            <p:nvPr/>
          </p:nvSpPr>
          <p:spPr>
            <a:xfrm>
              <a:off x="5508104" y="3861048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T</a:t>
              </a:r>
              <a:endParaRPr lang="es-MX" dirty="0"/>
            </a:p>
          </p:txBody>
        </p:sp>
        <p:sp>
          <p:nvSpPr>
            <p:cNvPr id="388" name="387 CuadroTexto"/>
            <p:cNvSpPr txBox="1"/>
            <p:nvPr/>
          </p:nvSpPr>
          <p:spPr>
            <a:xfrm>
              <a:off x="6715140" y="4366447"/>
              <a:ext cx="3985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Z</a:t>
              </a:r>
              <a:endParaRPr lang="es-MX" dirty="0"/>
            </a:p>
          </p:txBody>
        </p:sp>
        <p:sp>
          <p:nvSpPr>
            <p:cNvPr id="389" name="388 CuadroTexto"/>
            <p:cNvSpPr txBox="1"/>
            <p:nvPr/>
          </p:nvSpPr>
          <p:spPr>
            <a:xfrm>
              <a:off x="7050500" y="4199998"/>
              <a:ext cx="421312" cy="2849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A`</a:t>
              </a:r>
              <a:endParaRPr lang="es-MX" dirty="0"/>
            </a:p>
          </p:txBody>
        </p:sp>
      </p:grpSp>
      <p:sp>
        <p:nvSpPr>
          <p:cNvPr id="392" name="Text Box 191"/>
          <p:cNvSpPr txBox="1">
            <a:spLocks noChangeArrowheads="1"/>
          </p:cNvSpPr>
          <p:nvPr/>
        </p:nvSpPr>
        <p:spPr bwMode="auto">
          <a:xfrm>
            <a:off x="3275856" y="2276872"/>
            <a:ext cx="53498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s-ES_tradnl" sz="600" b="1" dirty="0">
              <a:solidFill>
                <a:srgbClr val="0070C0"/>
              </a:solidFill>
              <a:latin typeface="Arial" charset="0"/>
            </a:endParaRPr>
          </a:p>
        </p:txBody>
      </p:sp>
      <p:grpSp>
        <p:nvGrpSpPr>
          <p:cNvPr id="19" name="Group 44"/>
          <p:cNvGrpSpPr>
            <a:grpSpLocks/>
          </p:cNvGrpSpPr>
          <p:nvPr/>
        </p:nvGrpSpPr>
        <p:grpSpPr bwMode="auto">
          <a:xfrm>
            <a:off x="7668344" y="3501008"/>
            <a:ext cx="107950" cy="252412"/>
            <a:chOff x="144" y="816"/>
            <a:chExt cx="528" cy="1488"/>
          </a:xfrm>
        </p:grpSpPr>
        <p:sp>
          <p:nvSpPr>
            <p:cNvPr id="394" name="Rectangle 45"/>
            <p:cNvSpPr>
              <a:spLocks noChangeArrowheads="1"/>
            </p:cNvSpPr>
            <p:nvPr/>
          </p:nvSpPr>
          <p:spPr bwMode="auto">
            <a:xfrm>
              <a:off x="240" y="864"/>
              <a:ext cx="336" cy="1392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95" name="Rectangle 46"/>
            <p:cNvSpPr>
              <a:spLocks noChangeArrowheads="1"/>
            </p:cNvSpPr>
            <p:nvPr/>
          </p:nvSpPr>
          <p:spPr bwMode="auto">
            <a:xfrm>
              <a:off x="240" y="100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96" name="Rectangle 47"/>
            <p:cNvSpPr>
              <a:spLocks noChangeArrowheads="1"/>
            </p:cNvSpPr>
            <p:nvPr/>
          </p:nvSpPr>
          <p:spPr bwMode="auto">
            <a:xfrm>
              <a:off x="240" y="1152"/>
              <a:ext cx="48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98" name="Rectangle 48"/>
            <p:cNvSpPr>
              <a:spLocks noChangeArrowheads="1"/>
            </p:cNvSpPr>
            <p:nvPr/>
          </p:nvSpPr>
          <p:spPr bwMode="auto">
            <a:xfrm>
              <a:off x="288" y="115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99" name="Rectangle 49"/>
            <p:cNvSpPr>
              <a:spLocks noChangeArrowheads="1"/>
            </p:cNvSpPr>
            <p:nvPr/>
          </p:nvSpPr>
          <p:spPr bwMode="auto">
            <a:xfrm>
              <a:off x="240" y="1296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0" name="Rectangle 50"/>
            <p:cNvSpPr>
              <a:spLocks noChangeArrowheads="1"/>
            </p:cNvSpPr>
            <p:nvPr/>
          </p:nvSpPr>
          <p:spPr bwMode="auto">
            <a:xfrm>
              <a:off x="240" y="1584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1" name="Rectangle 51"/>
            <p:cNvSpPr>
              <a:spLocks noChangeArrowheads="1"/>
            </p:cNvSpPr>
            <p:nvPr/>
          </p:nvSpPr>
          <p:spPr bwMode="auto">
            <a:xfrm>
              <a:off x="240" y="187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3" name="Rectangle 52"/>
            <p:cNvSpPr>
              <a:spLocks noChangeArrowheads="1"/>
            </p:cNvSpPr>
            <p:nvPr/>
          </p:nvSpPr>
          <p:spPr bwMode="auto">
            <a:xfrm>
              <a:off x="336" y="1440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4" name="Rectangle 53"/>
            <p:cNvSpPr>
              <a:spLocks noChangeArrowheads="1"/>
            </p:cNvSpPr>
            <p:nvPr/>
          </p:nvSpPr>
          <p:spPr bwMode="auto">
            <a:xfrm>
              <a:off x="336" y="172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5" name="Rectangle 54"/>
            <p:cNvSpPr>
              <a:spLocks noChangeArrowheads="1"/>
            </p:cNvSpPr>
            <p:nvPr/>
          </p:nvSpPr>
          <p:spPr bwMode="auto">
            <a:xfrm>
              <a:off x="336" y="2016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6" name="Rectangle 55"/>
            <p:cNvSpPr>
              <a:spLocks noChangeArrowheads="1"/>
            </p:cNvSpPr>
            <p:nvPr/>
          </p:nvSpPr>
          <p:spPr bwMode="auto">
            <a:xfrm>
              <a:off x="336" y="864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7" name="Rectangle 56"/>
            <p:cNvSpPr>
              <a:spLocks noChangeArrowheads="1"/>
            </p:cNvSpPr>
            <p:nvPr/>
          </p:nvSpPr>
          <p:spPr bwMode="auto">
            <a:xfrm>
              <a:off x="480" y="1008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8" name="Rectangle 57"/>
            <p:cNvSpPr>
              <a:spLocks noChangeArrowheads="1"/>
            </p:cNvSpPr>
            <p:nvPr/>
          </p:nvSpPr>
          <p:spPr bwMode="auto">
            <a:xfrm>
              <a:off x="480" y="1296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09" name="Rectangle 58"/>
            <p:cNvSpPr>
              <a:spLocks noChangeArrowheads="1"/>
            </p:cNvSpPr>
            <p:nvPr/>
          </p:nvSpPr>
          <p:spPr bwMode="auto">
            <a:xfrm>
              <a:off x="480" y="1584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10" name="Rectangle 59"/>
            <p:cNvSpPr>
              <a:spLocks noChangeArrowheads="1"/>
            </p:cNvSpPr>
            <p:nvPr/>
          </p:nvSpPr>
          <p:spPr bwMode="auto">
            <a:xfrm>
              <a:off x="480" y="1872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11" name="AutoShape 60"/>
            <p:cNvSpPr>
              <a:spLocks noChangeArrowheads="1"/>
            </p:cNvSpPr>
            <p:nvPr/>
          </p:nvSpPr>
          <p:spPr bwMode="auto">
            <a:xfrm rot="-5400000">
              <a:off x="312" y="1944"/>
              <a:ext cx="192" cy="528"/>
            </a:xfrm>
            <a:prstGeom prst="flowChartDelay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12" name="Rectangle 61"/>
            <p:cNvSpPr>
              <a:spLocks noChangeArrowheads="1"/>
            </p:cNvSpPr>
            <p:nvPr/>
          </p:nvSpPr>
          <p:spPr bwMode="auto">
            <a:xfrm>
              <a:off x="288" y="816"/>
              <a:ext cx="240" cy="48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14" name="Rectangle 62"/>
            <p:cNvSpPr>
              <a:spLocks noChangeArrowheads="1"/>
            </p:cNvSpPr>
            <p:nvPr/>
          </p:nvSpPr>
          <p:spPr bwMode="auto">
            <a:xfrm>
              <a:off x="240" y="1440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20" name="Group 44"/>
          <p:cNvGrpSpPr>
            <a:grpSpLocks/>
          </p:cNvGrpSpPr>
          <p:nvPr/>
        </p:nvGrpSpPr>
        <p:grpSpPr bwMode="auto">
          <a:xfrm>
            <a:off x="7956376" y="3356992"/>
            <a:ext cx="107950" cy="252412"/>
            <a:chOff x="144" y="816"/>
            <a:chExt cx="528" cy="1488"/>
          </a:xfrm>
        </p:grpSpPr>
        <p:sp>
          <p:nvSpPr>
            <p:cNvPr id="416" name="Rectangle 45"/>
            <p:cNvSpPr>
              <a:spLocks noChangeArrowheads="1"/>
            </p:cNvSpPr>
            <p:nvPr/>
          </p:nvSpPr>
          <p:spPr bwMode="auto">
            <a:xfrm>
              <a:off x="240" y="864"/>
              <a:ext cx="336" cy="1392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17" name="Rectangle 46"/>
            <p:cNvSpPr>
              <a:spLocks noChangeArrowheads="1"/>
            </p:cNvSpPr>
            <p:nvPr/>
          </p:nvSpPr>
          <p:spPr bwMode="auto">
            <a:xfrm>
              <a:off x="240" y="100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18" name="Rectangle 47"/>
            <p:cNvSpPr>
              <a:spLocks noChangeArrowheads="1"/>
            </p:cNvSpPr>
            <p:nvPr/>
          </p:nvSpPr>
          <p:spPr bwMode="auto">
            <a:xfrm>
              <a:off x="240" y="1152"/>
              <a:ext cx="48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19" name="Rectangle 48"/>
            <p:cNvSpPr>
              <a:spLocks noChangeArrowheads="1"/>
            </p:cNvSpPr>
            <p:nvPr/>
          </p:nvSpPr>
          <p:spPr bwMode="auto">
            <a:xfrm>
              <a:off x="288" y="115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0" name="Rectangle 49"/>
            <p:cNvSpPr>
              <a:spLocks noChangeArrowheads="1"/>
            </p:cNvSpPr>
            <p:nvPr/>
          </p:nvSpPr>
          <p:spPr bwMode="auto">
            <a:xfrm>
              <a:off x="240" y="1296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1" name="Rectangle 50"/>
            <p:cNvSpPr>
              <a:spLocks noChangeArrowheads="1"/>
            </p:cNvSpPr>
            <p:nvPr/>
          </p:nvSpPr>
          <p:spPr bwMode="auto">
            <a:xfrm>
              <a:off x="240" y="1584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2" name="Rectangle 51"/>
            <p:cNvSpPr>
              <a:spLocks noChangeArrowheads="1"/>
            </p:cNvSpPr>
            <p:nvPr/>
          </p:nvSpPr>
          <p:spPr bwMode="auto">
            <a:xfrm>
              <a:off x="240" y="187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3" name="Rectangle 52"/>
            <p:cNvSpPr>
              <a:spLocks noChangeArrowheads="1"/>
            </p:cNvSpPr>
            <p:nvPr/>
          </p:nvSpPr>
          <p:spPr bwMode="auto">
            <a:xfrm>
              <a:off x="336" y="1440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4" name="Rectangle 53"/>
            <p:cNvSpPr>
              <a:spLocks noChangeArrowheads="1"/>
            </p:cNvSpPr>
            <p:nvPr/>
          </p:nvSpPr>
          <p:spPr bwMode="auto">
            <a:xfrm>
              <a:off x="336" y="172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5" name="Rectangle 54"/>
            <p:cNvSpPr>
              <a:spLocks noChangeArrowheads="1"/>
            </p:cNvSpPr>
            <p:nvPr/>
          </p:nvSpPr>
          <p:spPr bwMode="auto">
            <a:xfrm>
              <a:off x="336" y="2016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6" name="Rectangle 55"/>
            <p:cNvSpPr>
              <a:spLocks noChangeArrowheads="1"/>
            </p:cNvSpPr>
            <p:nvPr/>
          </p:nvSpPr>
          <p:spPr bwMode="auto">
            <a:xfrm>
              <a:off x="336" y="864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27" name="Rectangle 56"/>
            <p:cNvSpPr>
              <a:spLocks noChangeArrowheads="1"/>
            </p:cNvSpPr>
            <p:nvPr/>
          </p:nvSpPr>
          <p:spPr bwMode="auto">
            <a:xfrm>
              <a:off x="480" y="1008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0" name="Rectangle 57"/>
            <p:cNvSpPr>
              <a:spLocks noChangeArrowheads="1"/>
            </p:cNvSpPr>
            <p:nvPr/>
          </p:nvSpPr>
          <p:spPr bwMode="auto">
            <a:xfrm>
              <a:off x="480" y="1296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1" name="Rectangle 58"/>
            <p:cNvSpPr>
              <a:spLocks noChangeArrowheads="1"/>
            </p:cNvSpPr>
            <p:nvPr/>
          </p:nvSpPr>
          <p:spPr bwMode="auto">
            <a:xfrm>
              <a:off x="480" y="1584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2" name="Rectangle 59"/>
            <p:cNvSpPr>
              <a:spLocks noChangeArrowheads="1"/>
            </p:cNvSpPr>
            <p:nvPr/>
          </p:nvSpPr>
          <p:spPr bwMode="auto">
            <a:xfrm>
              <a:off x="480" y="1872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33" name="AutoShape 60"/>
            <p:cNvSpPr>
              <a:spLocks noChangeArrowheads="1"/>
            </p:cNvSpPr>
            <p:nvPr/>
          </p:nvSpPr>
          <p:spPr bwMode="auto">
            <a:xfrm rot="-5400000">
              <a:off x="312" y="1944"/>
              <a:ext cx="192" cy="528"/>
            </a:xfrm>
            <a:prstGeom prst="flowChartDelay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4" name="Rectangle 61"/>
            <p:cNvSpPr>
              <a:spLocks noChangeArrowheads="1"/>
            </p:cNvSpPr>
            <p:nvPr/>
          </p:nvSpPr>
          <p:spPr bwMode="auto">
            <a:xfrm>
              <a:off x="288" y="816"/>
              <a:ext cx="240" cy="48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5" name="Rectangle 62"/>
            <p:cNvSpPr>
              <a:spLocks noChangeArrowheads="1"/>
            </p:cNvSpPr>
            <p:nvPr/>
          </p:nvSpPr>
          <p:spPr bwMode="auto">
            <a:xfrm>
              <a:off x="240" y="1440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21" name="Group 44"/>
          <p:cNvGrpSpPr>
            <a:grpSpLocks/>
          </p:cNvGrpSpPr>
          <p:nvPr/>
        </p:nvGrpSpPr>
        <p:grpSpPr bwMode="auto">
          <a:xfrm>
            <a:off x="6660232" y="4293096"/>
            <a:ext cx="107950" cy="252412"/>
            <a:chOff x="144" y="816"/>
            <a:chExt cx="528" cy="1488"/>
          </a:xfrm>
        </p:grpSpPr>
        <p:sp>
          <p:nvSpPr>
            <p:cNvPr id="437" name="Rectangle 45"/>
            <p:cNvSpPr>
              <a:spLocks noChangeArrowheads="1"/>
            </p:cNvSpPr>
            <p:nvPr/>
          </p:nvSpPr>
          <p:spPr bwMode="auto">
            <a:xfrm>
              <a:off x="240" y="864"/>
              <a:ext cx="336" cy="1392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8" name="Rectangle 46"/>
            <p:cNvSpPr>
              <a:spLocks noChangeArrowheads="1"/>
            </p:cNvSpPr>
            <p:nvPr/>
          </p:nvSpPr>
          <p:spPr bwMode="auto">
            <a:xfrm>
              <a:off x="240" y="100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39" name="Rectangle 47"/>
            <p:cNvSpPr>
              <a:spLocks noChangeArrowheads="1"/>
            </p:cNvSpPr>
            <p:nvPr/>
          </p:nvSpPr>
          <p:spPr bwMode="auto">
            <a:xfrm>
              <a:off x="240" y="1152"/>
              <a:ext cx="48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0" name="Rectangle 48"/>
            <p:cNvSpPr>
              <a:spLocks noChangeArrowheads="1"/>
            </p:cNvSpPr>
            <p:nvPr/>
          </p:nvSpPr>
          <p:spPr bwMode="auto">
            <a:xfrm>
              <a:off x="288" y="115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1" name="Rectangle 49"/>
            <p:cNvSpPr>
              <a:spLocks noChangeArrowheads="1"/>
            </p:cNvSpPr>
            <p:nvPr/>
          </p:nvSpPr>
          <p:spPr bwMode="auto">
            <a:xfrm>
              <a:off x="240" y="1296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2" name="Rectangle 50"/>
            <p:cNvSpPr>
              <a:spLocks noChangeArrowheads="1"/>
            </p:cNvSpPr>
            <p:nvPr/>
          </p:nvSpPr>
          <p:spPr bwMode="auto">
            <a:xfrm>
              <a:off x="240" y="1584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3" name="Rectangle 51"/>
            <p:cNvSpPr>
              <a:spLocks noChangeArrowheads="1"/>
            </p:cNvSpPr>
            <p:nvPr/>
          </p:nvSpPr>
          <p:spPr bwMode="auto">
            <a:xfrm>
              <a:off x="240" y="1872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4" name="Rectangle 52"/>
            <p:cNvSpPr>
              <a:spLocks noChangeArrowheads="1"/>
            </p:cNvSpPr>
            <p:nvPr/>
          </p:nvSpPr>
          <p:spPr bwMode="auto">
            <a:xfrm>
              <a:off x="336" y="1440"/>
              <a:ext cx="240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5" name="Rectangle 53"/>
            <p:cNvSpPr>
              <a:spLocks noChangeArrowheads="1"/>
            </p:cNvSpPr>
            <p:nvPr/>
          </p:nvSpPr>
          <p:spPr bwMode="auto">
            <a:xfrm>
              <a:off x="336" y="1728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6" name="Rectangle 54"/>
            <p:cNvSpPr>
              <a:spLocks noChangeArrowheads="1"/>
            </p:cNvSpPr>
            <p:nvPr/>
          </p:nvSpPr>
          <p:spPr bwMode="auto">
            <a:xfrm>
              <a:off x="336" y="2016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7" name="Rectangle 55"/>
            <p:cNvSpPr>
              <a:spLocks noChangeArrowheads="1"/>
            </p:cNvSpPr>
            <p:nvPr/>
          </p:nvSpPr>
          <p:spPr bwMode="auto">
            <a:xfrm>
              <a:off x="336" y="864"/>
              <a:ext cx="240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8" name="Rectangle 56"/>
            <p:cNvSpPr>
              <a:spLocks noChangeArrowheads="1"/>
            </p:cNvSpPr>
            <p:nvPr/>
          </p:nvSpPr>
          <p:spPr bwMode="auto">
            <a:xfrm>
              <a:off x="480" y="1008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49" name="Rectangle 57"/>
            <p:cNvSpPr>
              <a:spLocks noChangeArrowheads="1"/>
            </p:cNvSpPr>
            <p:nvPr/>
          </p:nvSpPr>
          <p:spPr bwMode="auto">
            <a:xfrm>
              <a:off x="480" y="1296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0" name="Rectangle 58"/>
            <p:cNvSpPr>
              <a:spLocks noChangeArrowheads="1"/>
            </p:cNvSpPr>
            <p:nvPr/>
          </p:nvSpPr>
          <p:spPr bwMode="auto">
            <a:xfrm>
              <a:off x="480" y="1584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1" name="Rectangle 59"/>
            <p:cNvSpPr>
              <a:spLocks noChangeArrowheads="1"/>
            </p:cNvSpPr>
            <p:nvPr/>
          </p:nvSpPr>
          <p:spPr bwMode="auto">
            <a:xfrm>
              <a:off x="480" y="1872"/>
              <a:ext cx="96" cy="144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52" name="AutoShape 60"/>
            <p:cNvSpPr>
              <a:spLocks noChangeArrowheads="1"/>
            </p:cNvSpPr>
            <p:nvPr/>
          </p:nvSpPr>
          <p:spPr bwMode="auto">
            <a:xfrm rot="-5400000">
              <a:off x="312" y="1944"/>
              <a:ext cx="192" cy="528"/>
            </a:xfrm>
            <a:prstGeom prst="flowChartDelay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3" name="Rectangle 61"/>
            <p:cNvSpPr>
              <a:spLocks noChangeArrowheads="1"/>
            </p:cNvSpPr>
            <p:nvPr/>
          </p:nvSpPr>
          <p:spPr bwMode="auto">
            <a:xfrm>
              <a:off x="288" y="816"/>
              <a:ext cx="240" cy="48"/>
            </a:xfrm>
            <a:prstGeom prst="rect">
              <a:avLst/>
            </a:prstGeom>
            <a:solidFill>
              <a:srgbClr val="006666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454" name="Rectangle 62"/>
            <p:cNvSpPr>
              <a:spLocks noChangeArrowheads="1"/>
            </p:cNvSpPr>
            <p:nvPr/>
          </p:nvSpPr>
          <p:spPr bwMode="auto">
            <a:xfrm>
              <a:off x="240" y="1440"/>
              <a:ext cx="96" cy="144"/>
            </a:xfrm>
            <a:prstGeom prst="rect">
              <a:avLst/>
            </a:prstGeom>
            <a:solidFill>
              <a:srgbClr val="006666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455" name="Text Box 236"/>
          <p:cNvSpPr txBox="1">
            <a:spLocks noChangeArrowheads="1"/>
          </p:cNvSpPr>
          <p:nvPr/>
        </p:nvSpPr>
        <p:spPr bwMode="auto">
          <a:xfrm>
            <a:off x="6588224" y="4581128"/>
            <a:ext cx="714375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Chacao nuevo </a:t>
            </a:r>
            <a:r>
              <a:rPr lang="es-ES_tradnl" sz="600" dirty="0">
                <a:latin typeface="Arial" charset="0"/>
              </a:rPr>
              <a:t>DV3s</a:t>
            </a:r>
          </a:p>
        </p:txBody>
      </p:sp>
      <p:sp>
        <p:nvSpPr>
          <p:cNvPr id="456" name="Text Box 236"/>
          <p:cNvSpPr txBox="1">
            <a:spLocks noChangeArrowheads="1"/>
          </p:cNvSpPr>
          <p:nvPr/>
        </p:nvSpPr>
        <p:spPr bwMode="auto">
          <a:xfrm>
            <a:off x="7524328" y="2780928"/>
            <a:ext cx="93610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Terminal del transbordador2DV6s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457" name="Text Box 236"/>
          <p:cNvSpPr txBox="1">
            <a:spLocks noChangeArrowheads="1"/>
          </p:cNvSpPr>
          <p:nvPr/>
        </p:nvSpPr>
        <p:spPr bwMode="auto">
          <a:xfrm>
            <a:off x="8244408" y="3140968"/>
            <a:ext cx="714375" cy="18466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D5s</a:t>
            </a:r>
            <a:endParaRPr lang="es-ES_tradnl" sz="600" dirty="0">
              <a:latin typeface="Arial" charset="0"/>
            </a:endParaRPr>
          </a:p>
        </p:txBody>
      </p:sp>
      <p:cxnSp>
        <p:nvCxnSpPr>
          <p:cNvPr id="459" name="214 Conector recto de flecha"/>
          <p:cNvCxnSpPr>
            <a:cxnSpLocks noChangeShapeType="1"/>
            <a:endCxn id="408" idx="2"/>
          </p:cNvCxnSpPr>
          <p:nvPr/>
        </p:nvCxnSpPr>
        <p:spPr bwMode="auto">
          <a:xfrm flipH="1">
            <a:off x="7746853" y="3068960"/>
            <a:ext cx="65508" cy="537898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462" name="214 Conector recto de flecha"/>
          <p:cNvCxnSpPr>
            <a:cxnSpLocks noChangeShapeType="1"/>
            <a:endCxn id="430" idx="3"/>
          </p:cNvCxnSpPr>
          <p:nvPr/>
        </p:nvCxnSpPr>
        <p:spPr bwMode="auto">
          <a:xfrm flipH="1">
            <a:off x="8044698" y="3284984"/>
            <a:ext cx="415736" cy="16564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460" name="309 Conector recto"/>
          <p:cNvCxnSpPr>
            <a:cxnSpLocks noChangeShapeType="1"/>
          </p:cNvCxnSpPr>
          <p:nvPr/>
        </p:nvCxnSpPr>
        <p:spPr bwMode="auto">
          <a:xfrm rot="16200000" flipH="1">
            <a:off x="1714480" y="2428868"/>
            <a:ext cx="428628" cy="42862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463" name="Text Box 98"/>
          <p:cNvSpPr txBox="1">
            <a:spLocks noChangeArrowheads="1"/>
          </p:cNvSpPr>
          <p:nvPr/>
        </p:nvSpPr>
        <p:spPr bwMode="auto">
          <a:xfrm>
            <a:off x="1357290" y="2500306"/>
            <a:ext cx="5302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2,08 </a:t>
            </a:r>
            <a:r>
              <a:rPr lang="es-ES_tradnl" sz="600" dirty="0">
                <a:latin typeface="Arial" charset="0"/>
              </a:rPr>
              <a:t>Mn</a:t>
            </a:r>
          </a:p>
        </p:txBody>
      </p:sp>
      <p:sp>
        <p:nvSpPr>
          <p:cNvPr id="464" name="Text Box 33"/>
          <p:cNvSpPr txBox="1">
            <a:spLocks noChangeArrowheads="1"/>
          </p:cNvSpPr>
          <p:nvPr/>
        </p:nvSpPr>
        <p:spPr bwMode="auto">
          <a:xfrm>
            <a:off x="928667" y="4071942"/>
            <a:ext cx="785813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</a:t>
            </a:r>
            <a:r>
              <a:rPr lang="es-ES_tradnl" sz="600" dirty="0" smtClean="0">
                <a:latin typeface="Arial" charset="0"/>
              </a:rPr>
              <a:t>Yuste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465" name="464 CuadroTexto"/>
          <p:cNvSpPr txBox="1"/>
          <p:nvPr/>
        </p:nvSpPr>
        <p:spPr>
          <a:xfrm>
            <a:off x="1069258" y="3926786"/>
            <a:ext cx="288032" cy="288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E</a:t>
            </a:r>
            <a:endParaRPr lang="es-MX" dirty="0"/>
          </a:p>
        </p:txBody>
      </p:sp>
      <p:sp>
        <p:nvSpPr>
          <p:cNvPr id="466" name="Text Box 14"/>
          <p:cNvSpPr txBox="1">
            <a:spLocks noChangeArrowheads="1"/>
          </p:cNvSpPr>
          <p:nvPr/>
        </p:nvSpPr>
        <p:spPr bwMode="auto">
          <a:xfrm>
            <a:off x="3857620" y="4143380"/>
            <a:ext cx="928688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 err="1" smtClean="0">
                <a:latin typeface="Arial" charset="0"/>
              </a:rPr>
              <a:t>Pta.Pihujo</a:t>
            </a:r>
            <a:endParaRPr lang="es-ES_tradnl" sz="600" dirty="0">
              <a:latin typeface="Arial" charset="0"/>
            </a:endParaRPr>
          </a:p>
        </p:txBody>
      </p:sp>
      <p:cxnSp>
        <p:nvCxnSpPr>
          <p:cNvPr id="471" name="309 Conector recto"/>
          <p:cNvCxnSpPr>
            <a:cxnSpLocks noChangeShapeType="1"/>
          </p:cNvCxnSpPr>
          <p:nvPr/>
        </p:nvCxnSpPr>
        <p:spPr bwMode="auto">
          <a:xfrm flipV="1">
            <a:off x="2071670" y="4643446"/>
            <a:ext cx="642937" cy="7143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472" name="Text Box 98"/>
          <p:cNvSpPr txBox="1">
            <a:spLocks noChangeArrowheads="1"/>
          </p:cNvSpPr>
          <p:nvPr/>
        </p:nvSpPr>
        <p:spPr bwMode="auto">
          <a:xfrm>
            <a:off x="2295525" y="4500570"/>
            <a:ext cx="53022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dirty="0" smtClean="0">
                <a:latin typeface="Arial" charset="0"/>
              </a:rPr>
              <a:t>4,75 Mn</a:t>
            </a:r>
            <a:endParaRPr lang="es-ES_tradnl" sz="600" dirty="0">
              <a:latin typeface="Arial" charset="0"/>
            </a:endParaRPr>
          </a:p>
        </p:txBody>
      </p:sp>
      <p:sp>
        <p:nvSpPr>
          <p:cNvPr id="475" name="474 CuadroTexto"/>
          <p:cNvSpPr txBox="1"/>
          <p:nvPr/>
        </p:nvSpPr>
        <p:spPr>
          <a:xfrm>
            <a:off x="4569720" y="3929066"/>
            <a:ext cx="288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R</a:t>
            </a:r>
            <a:endParaRPr lang="es-MX" dirty="0"/>
          </a:p>
        </p:txBody>
      </p:sp>
      <p:sp>
        <p:nvSpPr>
          <p:cNvPr id="477" name="476 CuadroTexto"/>
          <p:cNvSpPr txBox="1"/>
          <p:nvPr/>
        </p:nvSpPr>
        <p:spPr>
          <a:xfrm>
            <a:off x="6388066" y="3929066"/>
            <a:ext cx="3985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W</a:t>
            </a:r>
            <a:endParaRPr lang="es-MX" dirty="0"/>
          </a:p>
        </p:txBody>
      </p:sp>
      <p:sp>
        <p:nvSpPr>
          <p:cNvPr id="478" name="477 CuadroTexto"/>
          <p:cNvSpPr txBox="1"/>
          <p:nvPr/>
        </p:nvSpPr>
        <p:spPr>
          <a:xfrm>
            <a:off x="6429388" y="4152133"/>
            <a:ext cx="3985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Y</a:t>
            </a:r>
            <a:endParaRPr lang="es-MX" dirty="0"/>
          </a:p>
        </p:txBody>
      </p:sp>
      <p:sp>
        <p:nvSpPr>
          <p:cNvPr id="479" name="478 CuadroTexto"/>
          <p:cNvSpPr txBox="1"/>
          <p:nvPr/>
        </p:nvSpPr>
        <p:spPr>
          <a:xfrm>
            <a:off x="8429652" y="3643314"/>
            <a:ext cx="3985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B`</a:t>
            </a:r>
            <a:endParaRPr lang="es-MX" dirty="0"/>
          </a:p>
        </p:txBody>
      </p:sp>
      <p:sp>
        <p:nvSpPr>
          <p:cNvPr id="486" name="485 CuadroTexto"/>
          <p:cNvSpPr txBox="1"/>
          <p:nvPr/>
        </p:nvSpPr>
        <p:spPr>
          <a:xfrm>
            <a:off x="0" y="3571876"/>
            <a:ext cx="288032" cy="288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A</a:t>
            </a:r>
            <a:endParaRPr lang="es-MX" dirty="0"/>
          </a:p>
        </p:txBody>
      </p:sp>
      <p:sp>
        <p:nvSpPr>
          <p:cNvPr id="487" name="486 CuadroTexto"/>
          <p:cNvSpPr txBox="1"/>
          <p:nvPr/>
        </p:nvSpPr>
        <p:spPr>
          <a:xfrm>
            <a:off x="357158" y="3500438"/>
            <a:ext cx="288032" cy="288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B</a:t>
            </a:r>
            <a:endParaRPr lang="es-MX" dirty="0"/>
          </a:p>
        </p:txBody>
      </p:sp>
      <p:sp>
        <p:nvSpPr>
          <p:cNvPr id="488" name="Text Box 34"/>
          <p:cNvSpPr txBox="1">
            <a:spLocks noChangeArrowheads="1"/>
          </p:cNvSpPr>
          <p:nvPr/>
        </p:nvSpPr>
        <p:spPr bwMode="auto">
          <a:xfrm>
            <a:off x="175006" y="3639886"/>
            <a:ext cx="857250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600" dirty="0">
                <a:latin typeface="Arial" charset="0"/>
              </a:rPr>
              <a:t>Pta. </a:t>
            </a:r>
            <a:r>
              <a:rPr lang="es-ES_tradnl" sz="600" dirty="0" smtClean="0">
                <a:latin typeface="Arial" charset="0"/>
              </a:rPr>
              <a:t>Barrancas</a:t>
            </a:r>
            <a:endParaRPr lang="es-ES_tradnl" sz="600" dirty="0">
              <a:latin typeface="Arial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iseño predeterminado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_tradnl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_tradnl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7150</TotalTime>
  <Words>4982</Words>
  <Application>Microsoft Office PowerPoint</Application>
  <PresentationFormat>Carta (216 x 279 mm)</PresentationFormat>
  <Paragraphs>2066</Paragraphs>
  <Slides>13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13</vt:i4>
      </vt:variant>
    </vt:vector>
  </HeadingPairs>
  <TitlesOfParts>
    <vt:vector size="17" baseType="lpstr">
      <vt:lpstr>Arial</vt:lpstr>
      <vt:lpstr>Calibri</vt:lpstr>
      <vt:lpstr>Times New Roman</vt:lpstr>
      <vt:lpstr>Diseño predeterminado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Armada de Chile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Sin título de diapositiva</dc:title>
  <dc:creator>Rodrigo Quezada</dc:creator>
  <cp:lastModifiedBy>Gonzalo</cp:lastModifiedBy>
  <cp:revision>415</cp:revision>
  <cp:lastPrinted>1999-10-04T07:05:35Z</cp:lastPrinted>
  <dcterms:created xsi:type="dcterms:W3CDTF">2003-08-13T19:04:10Z</dcterms:created>
  <dcterms:modified xsi:type="dcterms:W3CDTF">2017-06-19T22:36:52Z</dcterms:modified>
</cp:coreProperties>
</file>