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ink/ink8.xml" ContentType="application/inkml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ink/ink6.xml" ContentType="application/inkml+xml"/>
  <Override PartName="/ppt/ink/ink7.xml" ContentType="application/inkml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ink/ink3.xml" ContentType="application/inkml+xml"/>
  <Override PartName="/ppt/ink/ink4.xml" ContentType="application/inkml+xml"/>
  <Override PartName="/ppt/ink/ink5.xml" ContentType="application/inkml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9" r:id="rId3"/>
    <p:sldId id="260" r:id="rId4"/>
    <p:sldId id="256" r:id="rId5"/>
    <p:sldId id="257" r:id="rId6"/>
    <p:sldId id="258" r:id="rId7"/>
    <p:sldId id="264" r:id="rId8"/>
    <p:sldId id="261" r:id="rId9"/>
    <p:sldId id="262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630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4:57:36.630"/>
    </inkml:context>
    <inkml:brush xml:id="br0">
      <inkml:brushProperty name="width" value="0.17143" units="cm"/>
      <inkml:brushProperty name="height" value="0.17143" units="cm"/>
    </inkml:brush>
  </inkml:definitions>
  <inkml:trace contextRef="#ctx0" brushRef="#br0">74 1088 7837,'-9'-5'0,"-1"0"-534,7 0 590,-4-1 1,5-1 179,-3-3-212,4 4 11,-6-1 1,7 6-12,-6-6 5,4 1-5,-4 4 0,6-5 24,0 7 855,-7 0-364,5 0 262,-4 0-673,6 7 24,6-5 151,3 4-159,12 1 19,2-6-15,13 6 150,1-7-148,14 0-407,8 0 400,8-7-753,13 6 755,1-12-895,7 4 848,7-5 101,-5-1-47,5 0 33,-1 1-210,3-1 0,-1 0 213,-8 1-262,-1-1 0,-5 0 179,-1 0 13,-1 1-39,-6 6 59,-1-5-98,-6 11 98,-8-11-144,-2 11 96,-18-4-20,10 6-615,-18 0 339,-1 0 340,-2 0-1401,-19 0 1326,11 0-438,-18 6 1156,4 2-2262,-12 1 797,-3 4 120,-18-5 179,2 6-417,-17 1 377,4 6 429,-6-4 0,0 4 0,0-6 0</inkml:trace>
  <inkml:trace contextRef="#ctx0" brushRef="#br0" timeOffset="428">74 1823 7763,'-9'5'0,"-1"0"363,7 0 1,-4-5-70,7 0 24,13 0-45,-3 0 0,18 0-154,-5 0 0,6 0 211,7-7 38,8 5-221,2-4-1029,17-1 901,-2 6 135,12-12 48,7 11-255,-5-11-11,12 11 222,-5-4 180,6-1 1,-6 6-209,4-12 50,-4 11-69,6-5 26,-6 7-65,4-6 56,-11 4 432,-1-4-159,-2 6-1,-12 0-256,5 0 124,-12 6-681,-3-4 732,-6 4-1981,-6 1 906,-9-5 424,-1 11 161,-18-12-542,10 6-225,-19-7 1066,6 6-1892,-14-4 1795,-1 5 0,-13-7 0,-2 0 0</inkml:trace>
  <inkml:trace contextRef="#ctx0" brushRef="#br0" timeOffset="937">1353 221 8081,'0'-17'0,"0"-1"0,0-1 0,0 1 0,0 2 0,0 1 0,-1-2 0,-3 0 0,-1-3 925,2 2-919,-5 2 2,6 7 329,-4-4-54,-1 12 206,6-6-253,-12 7 19,11 0-177,-11 7-1,11 1 0,-11 13 103,12 9-88,-13 7 804,6 7-383,-6 7-686,-1 8 677,0 14-1000,1 9 852,-1 13-1328,-6 1 1056,10-39 1,-1 2 18,-3 0 1,0 1 0,1 6 0,-1 0-70,0 4 0,1-1 0,-1-2 0,0 0 95,1-1 1,-1 0-27,-3 0 1,0-1 43,3 2 1,-1-2-44,-5-4 0,-1-1-1,7 2 1,-1-1 0,-5-9 0,0-1 155,-4 45-52,-16-8 1,17-8-531,-12-13-929,13-2 654,-5-12 219,6-3-1382,-8-12 785,7-2 896,2-13-2664,13-2 2744,-5-6 0,11-1 0,-4 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3:55.747"/>
    </inkml:context>
    <inkml:brush xml:id="br0">
      <inkml:brushProperty name="width" value="0.17143" units="cm"/>
      <inkml:brushProperty name="height" value="0.17143" units="cm"/>
    </inkml:brush>
  </inkml:definitions>
  <inkml:trace contextRef="#ctx0" brushRef="#br0">1 103 8784,'1'-8'1265,"4"3"-1015,3 4-266,7 1 307,-7 0-116,12 0 0,-9 0 106,14 0 0,1 0 59,8 0-57,4 0-56,12 0-1,3 0-207,5-7-1237,8 6 1541,-6-6-27,6 1-394,-8 4 12,1-11 303,0 11 10,-7-4-353,5-1 201,-11 5-47,5-4 125,-7-1 30,0 6-86,0-6 68,-6 7-91,4-6-598,-11 4 279,-2-4 161,-1 6-70,-11 0 216,10 0 1342,-17 0-1356,10 0 108,-19 0-367,12 0 189,-11 0-2390,5 0 2042,-20 0 270,9 0-129,-15 0 111,17 0 118,-11 0 0,-2 6 0,-8 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3:56.264"/>
    </inkml:context>
    <inkml:brush xml:id="br0">
      <inkml:brushProperty name="width" value="0.17143" units="cm"/>
      <inkml:brushProperty name="height" value="0.17143" units="cm"/>
    </inkml:brush>
  </inkml:definitions>
  <inkml:trace contextRef="#ctx0" brushRef="#br0">0 148 8188,'15'0'-176,"0"0"122,6 0 1746,8 0-749,9 0-375,6-7-138,0-1 141,7-6-1526,8-1 1356,1 0-171,5 7 1,-6-5 57,0 11 108,-7-11-474,5 12 155,-4-6 0,-1 7-74,-2 0 25,1-6 186,-5 4-69,4-5 26,-5 7-18,-1 0 24,0-6-32,-7 4 18,6-4-114,-12 6 98,5 0 164,-7 0-335,1 0 39,-8-7 135,0 6 30,-8-6-24,-6 7 1084,6 0-1944,-13 0-4590,6 0 3400,-20 0 1894,9 7 0,-22-6 0,10 6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4:10.862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206 765 7742,'-8'-21'220,"-5"-2"0,-5 0-149,0 4-422,1 9 150,3 3 225,5 7-318,3 0 534,6 7 0,0 1-114,0 7-97,0 6-163,0 2 560,0 6-265,0 7 593,0 8-380,0 15-1645,0 15 1896,0 7-272,0 14-204,0-41 0,0 1-14,0 1 0,0 1 42,3 11 1,0 1-102,-2-2 1,0 0-769,2 10 1,1 0 773,-4-3 1,0 0 45,0 4 1,0-2-42,0-8 1,0-2 58,0 0 1,0-2-147,0-4 1,0-2-94,0-2 1,0-1 81,0 42-561,0-17 597,0-15 72,0-13 23,6-1-63,-4-14-322,4-7 1280,1-9-1123,1-13 1469,0-1-1504,5-7 758,-5 0-586,7 0 246,0-7-7,6-8-261,-5-1 11,6-12-36,-1 5 31,2-12-90,6 3 738,1-3-296,-1 5-153,0 1-145,1 6 14,-1-5 78,1 12-62,-1-5-431,0 6 228,1 0 0,-7 0 204,4 7 6,-10-5-102,4 5 79,0 0-554,-5-5 169,6 11 42,-1-11-6,-5 12 215,12-13-5,-12 6-59,12-6 46,-12-1 189,6 0-15,-1 0-148,-5 7 201,5-5-174,-6 12-14,0-12 60,0 11 38,-7-5-56,5 7-16,-12-6 24,13 4-223,-13-4-1,6 6-762,-7 0 664,0 6 222,0-4-1353,0 4 1113,-7-6 32,6 7-40,-6-5 0,0 4 330,6-6 0,-12 0 0,5 0 0</inkml:trace>
  <inkml:trace contextRef="#ctx0" brushRef="#br0" timeOffset="621">191 1765 8145,'-15'0'-55,"7"6"-338,-5-4 48,12 11 158,-6-11 278,0 4 0,6 1-229,-6-6-33,7 6 856,7-7-351,1 0-176,7 0-1,6-7 198,-5-7-149,19-9-10,-11-7 42,12 1-178,0 0-1,-5-1-352,11 1 184,-11 6 31,12-5 142,-12 12-447,5 1 209,-7 2-28,-6 5 235,5 0-100,-5 1 75,0 1-162,-2 4-151,-6-4-536,-1-1 339,1 5 132,0-4 370,-7 6 0,5 0 0,-5 0 0</inkml:trace>
  <inkml:trace contextRef="#ctx0" brushRef="#br0" timeOffset="1027">0 692 7648,'15'0'-626,"-1"0"694,1 0-1,0 0-205,6-7 565,2 6 1,8-12-59,3 3-134,4-3 0,6-9-166,7 6-14,-6-12-394,12 12 401,-11-12 1,11 12-451,-11-5 221,5-1-9,-7 6 280,0-5-54,0 6 18,0 7-16,-6-5-809,-2 5-146,-7 0 359,0 1 273,1 1 271,-7 4 0,4-11 0,-4 5 0</inkml:trace>
  <inkml:trace contextRef="#ctx0" brushRef="#br0" timeOffset="1604">1367 1 8752,'-8'6'0,"1"3"-19,7 5 184,0 8 1,0 0-235,0 8 211,7 6 34,1 1-34,7 14-684,-1 8 675,8 14-900,-6 9 946,12 13-793,-17-41 1,1 1 677,2 4 0,1 1-840,3 12 0,0 2 807,0-1 0,2 2-465,1 9 1,2 1 488,-1-1 0,0 1-27,0 4 1,0-1 28,-1-6 0,2-1-4,2 3 1,1-1 2,-4-5 0,1-1-101,3-2 0,-1-2-7,-6-2 1,-1-3 97,1-8 1,-2-2-274,-2-6 0,0-1-83,14 37 318,1-15-158,-8-7 618,6-20-615,-11 2 1339,4-23-1248,-6 3 270,-1-14-975,1-5 1072,-7-9 0,5-22 0,-5-9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4:13.133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11 1308 8198,'-10'0'0,"10"0"0,15 0 1409,9 0-1184,12-6-331,2-9 125,12-8-560,2-6 483,14-7-633,1-2 852,6-6-799,1 0 491,6-7-897,-5-1 1106,-32 23 0,0-1-184,-2 1 0,0 0 0,2 0 1,1 0-130,39-24 259,-3 2-776,-6 7 338,-8 6 203,0 2-1120,-14 13 896,-1 2 351,-7 7-229,-7 5 329,-1 3 0,-6 4 0,-1 7 0,0 7 0</inkml:trace>
  <inkml:trace contextRef="#ctx0" brushRef="#br0" timeOffset="534">1290 1249 7824,'-9'0'846,"3"0"-639,6 0-72,0 7-147,0-5-28,0 11 157,6-5-1,-4 7 165,11-1 0,-5 8-131,7 7 235,0 15-124,-1 8-1291,8 14 1159,-6 1 1,12 13 270,-4 3-229,-3 3 0,7 9 13,-12-12-10,6 11 30,-1-19-866,-5 5 379,5-13-280,-6-2 466,0-13-610,0-8 372,-1-1 111,1-19-2,6 4 8,-4-13 195,4-7 931,-7 5-2733,1-11 1422,-7-2 403,5-9 0,-4-12 0,5-2 0</inkml:trace>
  <inkml:trace contextRef="#ctx0" brushRef="#br0" timeOffset="1155">2862 764 7650,'0'-14'1879,"0"-1"-1446,0 0-121,-6 1 1,4 5-74,-4-4-1158,-1 5 553,5 0 278,-11-5 139,5 11-280,-6-11 206,-1 5-31,0 0-236,0-5 181,-6 11 0,-2-11 179,-6 12 19,0-6-18,-7 7 0,-2 7-385,-13 1 148,-1 13-567,-7 2 732,-6 13 22,11-5-18,-16 18-922,16-10 911,-11 18 541,6-5-247,7 14-104,1 1 341,13 6-201,2 1-120,14-1 64,-6 14 473,18-4-1332,-3 12 746,12-45 0,2 1 237,6 47-195,-1-43 0,2-1-3,15 43 47,6-9-47,14-8-1,-4-13 1,18-8 0,2-15-578,8-8 336,13-13 97,-5-9-405,18-7-597,-3-20 515,6-3 292,-44-1 1,-2-2-442,-5-3 1,0-1 280,2-2 0,0-2 135,-2-1 1,-2-3-657,2-1 1,-1-1 366,-3 0 0,-1-1-96,34-33 135,-9 2 423,-13 13 0,-3-1 0,-9 8 0,-6 0 0,-3 5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4:28.466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30 192 8823,'-13'1'0,"3"4"0,5 5 0,4 3 0,1 3 381,0 4 0,5 0 0,1 9-370,2 7 0,2 5 193,5 3-56,-1 13 1,6-1 61,0 12 1,1 2-752,-2 9 708,-2-4-1387,11 11 1242,-12-10 111,5 4 14,-6-7 218,0-6-1,-1-2-237,-6-6-641,5-7 594,-11-7-141,11-3 212,-11-18 364,4 11-358,-6-25 1185,0 9-1190,0-17-218,0 4 19,-6-25-139,-2-6 1,-7-19 200,0-6-259,1-3-808,-1-6 903,-6-6 50,4 5 124,-4-12-91,0 5 31,4 0-44,-10-5 233,10 5-199,-4 0 6,6 8 90,1 2-312,6 5 238,-5-7-5,11 0 170,-5 7 0,1-5-142,4 11 163,-4-4 20,6 5-177,0 1 29,0 7 313,0 1-140,0 6-2,0 8-120,6 0 201,-4 1 1025,11 5-1233,-5 1 194,7 9-181,-1 6 41,8 0-32,-6 0 235,12 13-1,-5 9-178,13 16-43,-5 6-1712,11 13 1692,-4-3 19,6 12 385,6 5-132,-4-2-10,5 11-200,-7-6-140,0 6 0,0-12 190,0 11-169,0-6-28,-6 2 155,4 5 3,-11-13-2,5-2-466,-6-6 495,-1-6-1748,0-3 787,-6-12 337,-1 4 211,-1-11 22,-11-1-9,9-9-59,-11-6 201,0-1-2225,-1-6 2671,-7 5-1118,0-11 391,0 5 1,-7-20 0,-1-4 0</inkml:trace>
  <inkml:trace contextRef="#ctx0" brushRef="#br0" timeOffset="461">339 1147 7914,'-15'0'863,"7"-6"-552,1 4 630,7-5 1575,0 7-2123,7-6-1,1-2 95,13-7-54,2 0-215,7-6 0,5 5-738,-3-6 370,3 1 238,1 5-2343,-5-5 1196,5 6 598,-6 0 198,6 1 263,-12-1 0,10-6 0,-11-2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5:47.533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118 1 7825,'-8'10'-1482,"3"-1"1609,-3 1-238,6 5 27,-4 0 1,1-1 144,0 1 0,-5 6 564,5 4-477,-6 3 1,9 1 153,-11 0-285,5 7-4,0-5-266,-5 12 64,11-12 221,-4 5 17,6-13-689,0 4 297,0-10 343,0 4 0,0-13 0,0-1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4-23T15:05:48.689"/>
    </inkml:context>
    <inkml:brush xml:id="br0">
      <inkml:brushProperty name="width" value="0.17143" units="cm"/>
      <inkml:brushProperty name="height" value="0.17143" units="cm"/>
      <inkml:brushProperty name="color" value="#FFFFFF"/>
    </inkml:brush>
  </inkml:definitions>
  <inkml:trace contextRef="#ctx0" brushRef="#br0">89 103 8124,'-15'0'-822,"7"0"941,2 0-741,6 0 806,0-7-192,0 6 11,0-6-58,0 1 63,0 4 12,0-11-208,0 11 194,6-11 0,-4 12-3,11-12-45,-12 11 35,6-11 4,-1 11-33,-4-4 25,5 6-9,-7-7 8,0 6 11,0-6 0,-7 14-9,5-6 18,-11 12-17,5-11 28,-6 11-23,5-5 6,-4 7-6,5 0 5,0-7-6,-5 5 34,11-12-30,-4 6 371,6-7-169,0 6 39,0-4-912,0 5 655,6-7-112,-4 0 103,4-7-40,-6 5 236,0-11 5,7 12-183,-5-12 21,4 5-16,-6-7 14,0 7-12,0-5 157,0 11-152,0-11 4,0 11 93,0-4-81,-6 6-62,4 0 62,-5 0-6,7 6 8,-6-4-460,4 4 211,-4 1 227,6-5 0,6 11 0,2-5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F71CAB3-3940-A848-9F01-3E5BB1DC82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AED1264B-C603-0D49-AAAA-CE3688587E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71F811D-DDEF-1F45-8FA4-54CFE2CA9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D4F28A0-AF6A-834A-9F07-4F1CCE56B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028F406D-E17C-7B46-BD3E-43F77EC11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64713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91CB825-5159-5947-A8EF-6B78CC6FE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25C2CFCB-A337-3142-A24E-106F114D5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7F6C79B0-2F65-B44E-9E6A-D722223E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4C48F89-C223-F44B-BF16-E68EDC368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FF5C265-427E-454D-8640-3C2D14DAA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876397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0FAA315-D07F-9041-A03C-57317D02E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D9A349A-D907-8A40-B73D-C6A8D5F88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0C1923D-C758-5144-9C89-B3DD2136E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376BF477-28FF-CC46-B7DD-6A8A6C251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10D86D62-B460-814D-B682-45AE18C49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545035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53C0642-D44C-0B49-874F-F4AF6676D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3EBEB0D0-2DDC-7A42-AD97-26BEFD377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897D44D4-32E0-EF4A-B64B-3723E767B9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1D49E34E-1DE6-5C43-8279-CA8DE53C7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31CBD681-A66B-5643-9DBA-C12107076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EF23292C-3F95-4742-8FA8-2EBAC1C0C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33219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2032B6E-D010-4B4F-A917-095797E0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06900485-41B0-4F41-8FD4-DA734D6ED1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9C4D2BA4-C2D8-D047-AF64-D51BB236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EE2E1969-D0F5-A742-AB6C-E406074752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E2D16DAB-ABC9-DC47-80FD-93F827BFE5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079B56F8-226F-B543-91A1-7E323FBE9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EE58D288-05E2-FE48-8EED-DB89DBC71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F6993D2D-4A10-184D-A456-ADBEF3658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24950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F9209DB-5DBB-6C45-B861-65E9294A6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7DAE2332-7223-2944-AEDE-D7EEC75DE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CDBACD52-8AD0-454A-8D0E-21E9ECF2D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5A339EA4-DA92-F440-ACD2-503389759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87364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F6233945-6134-3D49-B756-01F91D895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79FDEE7D-013B-1940-9D59-EEF469EDF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F2BB289-74CE-DF4F-AF38-056E48D33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046348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9B8B30E-0B75-674A-816E-54A1BF41E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B4C4DD7-C027-BF48-B3A1-8982BA3C7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BC5CC375-DF0C-7646-A667-DE0D96DBD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A959A28-C7D9-F74C-BB51-495BE2907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941076E0-B9E8-F34E-A3BA-1A67E3DD4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FB73C111-39D9-0B4E-85BA-757FFA290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449036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25F0647-58BF-CE4E-856B-E7FD90D15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5347DD0E-9516-EF4A-A03C-3913C969BF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4B2297E8-1D47-4549-92A7-14213C54D3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9FAAE064-76D8-894B-A4FD-AC592CFFF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EA0F41B0-912A-2242-9CB0-49222A4D7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F8C75E79-7F0D-964E-893B-AD935C888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43498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851D8CD-4545-3344-BF68-D3DAE94E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1C76D5B-AAF9-844B-961D-AD1D8C008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A000252-BCCC-5E48-8D9A-E38DE7131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643AB3A-782E-214B-BE7B-8660A3296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A717248-3AD1-2E48-9F7F-AB240C533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310615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A913F3E6-6DF2-FC4D-ABD0-99065C640F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033758AE-318E-E54C-BB7D-79BF5B289B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17946F1-81F3-0E45-AB0E-CE92C9CB5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B223AA4-70C2-E54E-883E-B26C71B4B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965C9CD-3C94-0C42-81CD-1239C7538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8931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21A46E23-0F44-2343-B35D-925C3BF02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381DDA12-128B-454F-937E-39A88D913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6FF6A9F-957E-9941-B559-876842CD0B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FD004-6A2C-9043-B228-2C85AABECF98}" type="datetimeFigureOut">
              <a:rPr lang="es-CL" smtClean="0"/>
              <a:pPr/>
              <a:t>24-04-2020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205662A-DC6C-0C41-8508-E598A6D905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7F405971-1302-1246-ADD1-90D89F6F8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52623-EFC2-4F49-BA5E-6612F9D8844D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360264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13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customXml" Target="../ink/ink7.xml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.xml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10" Type="http://schemas.openxmlformats.org/officeDocument/2006/relationships/customXml" Target="../ink/ink6.xml"/><Relationship Id="rId4" Type="http://schemas.openxmlformats.org/officeDocument/2006/relationships/customXml" Target="../ink/ink3.xml"/><Relationship Id="rId9" Type="http://schemas.openxmlformats.org/officeDocument/2006/relationships/image" Target="../media/image8.png"/><Relationship Id="rId14" Type="http://schemas.openxmlformats.org/officeDocument/2006/relationships/customXml" Target="../ink/ink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5">
            <a:extLst>
              <a:ext uri="{FF2B5EF4-FFF2-40B4-BE49-F238E27FC236}">
                <a16:creationId xmlns:a16="http://schemas.microsoft.com/office/drawing/2014/main" xmlns="" id="{07ABB786-B564-C64F-91B2-A493D74C93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503" b="7072"/>
          <a:stretch/>
        </p:blipFill>
        <p:spPr>
          <a:xfrm>
            <a:off x="-1" y="-30"/>
            <a:ext cx="12192000" cy="6855958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6EDF56C1-9BE2-8F4E-B565-805DB1E846CF}"/>
              </a:ext>
            </a:extLst>
          </p:cNvPr>
          <p:cNvSpPr txBox="1"/>
          <p:nvPr/>
        </p:nvSpPr>
        <p:spPr>
          <a:xfrm>
            <a:off x="0" y="2857496"/>
            <a:ext cx="5952598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kern="120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CURSO </a:t>
            </a:r>
            <a:r>
              <a:rPr lang="en-US" sz="4800" b="1" kern="12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COS 2020</a:t>
            </a:r>
            <a:endParaRPr lang="en-US" sz="4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xmlns="" id="{BCC55ACC-A2F6-403C-A3A4-D59B3734D4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3">
            <a:extLst>
              <a:ext uri="{FF2B5EF4-FFF2-40B4-BE49-F238E27FC236}">
                <a16:creationId xmlns:a16="http://schemas.microsoft.com/office/drawing/2014/main" xmlns="" id="{8FF20850-4965-614D-A7CE-F8A8B87C29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87" r="533"/>
          <a:stretch/>
        </p:blipFill>
        <p:spPr>
          <a:xfrm>
            <a:off x="6021086" y="544804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1852208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3C2E013-048B-0941-B8C4-5777F458F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/>
              <a:t>Ética para Amador</a:t>
            </a:r>
            <a:endParaRPr lang="es-CL" sz="6600" dirty="0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xmlns="" id="{5134B443-0833-1B43-B109-40764E311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6382" y="1896533"/>
            <a:ext cx="2719235" cy="449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8528402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2693A47-8E62-0549-BDE1-4F2F06328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570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5400" dirty="0"/>
              <a:t>De qué </a:t>
            </a:r>
            <a:r>
              <a:rPr lang="en-US" sz="5400" dirty="0" err="1"/>
              <a:t>va</a:t>
            </a:r>
            <a:r>
              <a:rPr lang="en-US" sz="5400" dirty="0"/>
              <a:t> la </a:t>
            </a:r>
            <a:r>
              <a:rPr lang="en-US" sz="5400" dirty="0" err="1" smtClean="0"/>
              <a:t>ética</a:t>
            </a:r>
            <a:endParaRPr lang="es-CL" sz="54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3B9114AD-E269-6746-85A4-6B3FC88593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De </a:t>
            </a:r>
            <a:r>
              <a:rPr lang="en-US" dirty="0" err="1"/>
              <a:t>todas</a:t>
            </a:r>
            <a:r>
              <a:rPr lang="en-US" dirty="0"/>
              <a:t> las </a:t>
            </a:r>
            <a:r>
              <a:rPr lang="en-US" dirty="0" err="1"/>
              <a:t>cosas</a:t>
            </a:r>
            <a:r>
              <a:rPr lang="en-US" dirty="0"/>
              <a:t> que </a:t>
            </a:r>
            <a:r>
              <a:rPr lang="en-US" dirty="0" err="1"/>
              <a:t>pueden</a:t>
            </a:r>
            <a:r>
              <a:rPr lang="en-US" dirty="0"/>
              <a:t> </a:t>
            </a:r>
            <a:r>
              <a:rPr lang="en-US" dirty="0" err="1"/>
              <a:t>formar</a:t>
            </a:r>
            <a:r>
              <a:rPr lang="en-US" dirty="0"/>
              <a:t> </a:t>
            </a:r>
            <a:r>
              <a:rPr lang="en-US" dirty="0" err="1"/>
              <a:t>nuestro</a:t>
            </a:r>
            <a:r>
              <a:rPr lang="en-US" dirty="0"/>
              <a:t> saber, </a:t>
            </a:r>
            <a:r>
              <a:rPr lang="en-US" dirty="0" err="1"/>
              <a:t>existen</a:t>
            </a:r>
            <a:r>
              <a:rPr lang="en-US" dirty="0"/>
              <a:t> </a:t>
            </a:r>
            <a:r>
              <a:rPr lang="en-US" dirty="0" err="1"/>
              <a:t>unas</a:t>
            </a:r>
            <a:r>
              <a:rPr lang="en-US" dirty="0"/>
              <a:t> </a:t>
            </a:r>
            <a:r>
              <a:rPr lang="en-US" dirty="0" err="1"/>
              <a:t>básicas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                - Lo bueno</a:t>
            </a:r>
          </a:p>
          <a:p>
            <a:pPr marL="0" indent="0">
              <a:buNone/>
            </a:pPr>
            <a:r>
              <a:rPr lang="en-US" dirty="0"/>
              <a:t>                - Lo Malo</a:t>
            </a:r>
          </a:p>
          <a:p>
            <a:r>
              <a:rPr lang="en-US" dirty="0" err="1"/>
              <a:t>Cuando</a:t>
            </a:r>
            <a:r>
              <a:rPr lang="en-US" dirty="0"/>
              <a:t> se </a:t>
            </a:r>
            <a:r>
              <a:rPr lang="en-US" dirty="0" err="1"/>
              <a:t>presentan</a:t>
            </a:r>
            <a:r>
              <a:rPr lang="en-US" dirty="0"/>
              <a:t> </a:t>
            </a:r>
            <a:r>
              <a:rPr lang="en-US" dirty="0" err="1"/>
              <a:t>ambigüedades</a:t>
            </a:r>
            <a:r>
              <a:rPr lang="en-US" dirty="0"/>
              <a:t>, es que </a:t>
            </a:r>
            <a:r>
              <a:rPr lang="en-US" dirty="0" err="1"/>
              <a:t>comienzan</a:t>
            </a:r>
            <a:r>
              <a:rPr lang="en-US" dirty="0"/>
              <a:t> las </a:t>
            </a:r>
            <a:r>
              <a:rPr lang="en-US" dirty="0" err="1"/>
              <a:t>dificultades</a:t>
            </a:r>
            <a:r>
              <a:rPr lang="en-US" dirty="0"/>
              <a:t> del saber </a:t>
            </a:r>
            <a:r>
              <a:rPr lang="en-US" dirty="0" err="1"/>
              <a:t>vivir</a:t>
            </a:r>
            <a:r>
              <a:rPr lang="en-US" dirty="0"/>
              <a:t> y </a:t>
            </a:r>
            <a:r>
              <a:rPr lang="en-US" dirty="0" err="1"/>
              <a:t>entra</a:t>
            </a:r>
            <a:r>
              <a:rPr lang="en-US" dirty="0"/>
              <a:t> en </a:t>
            </a:r>
            <a:r>
              <a:rPr lang="en-US" dirty="0" err="1"/>
              <a:t>juego</a:t>
            </a:r>
            <a:r>
              <a:rPr lang="en-US" dirty="0"/>
              <a:t> la Libertad.</a:t>
            </a:r>
          </a:p>
          <a:p>
            <a:r>
              <a:rPr lang="en-US" dirty="0"/>
              <a:t>Los seres </a:t>
            </a:r>
            <a:r>
              <a:rPr lang="en-US" dirty="0" err="1"/>
              <a:t>humanos</a:t>
            </a:r>
            <a:r>
              <a:rPr lang="en-US" dirty="0"/>
              <a:t>, </a:t>
            </a:r>
            <a:r>
              <a:rPr lang="en-US" dirty="0" err="1"/>
              <a:t>estamos</a:t>
            </a:r>
            <a:r>
              <a:rPr lang="en-US" dirty="0"/>
              <a:t> </a:t>
            </a:r>
            <a:r>
              <a:rPr lang="en-US" dirty="0" err="1"/>
              <a:t>programados</a:t>
            </a:r>
            <a:r>
              <a:rPr lang="en-US" dirty="0"/>
              <a:t> por lo que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inculcan</a:t>
            </a:r>
            <a:r>
              <a:rPr lang="en-US" dirty="0"/>
              <a:t> </a:t>
            </a:r>
            <a:r>
              <a:rPr lang="en-US" dirty="0" err="1"/>
              <a:t>desde</a:t>
            </a:r>
            <a:r>
              <a:rPr lang="en-US" dirty="0"/>
              <a:t> la </a:t>
            </a:r>
            <a:r>
              <a:rPr lang="en-US" dirty="0" err="1"/>
              <a:t>cuna</a:t>
            </a:r>
            <a:r>
              <a:rPr lang="en-US" dirty="0"/>
              <a:t>, </a:t>
            </a:r>
            <a:r>
              <a:rPr lang="en-US" dirty="0" err="1"/>
              <a:t>somos</a:t>
            </a:r>
            <a:r>
              <a:rPr lang="en-US" dirty="0"/>
              <a:t> seres </a:t>
            </a:r>
            <a:r>
              <a:rPr lang="en-US" dirty="0" err="1"/>
              <a:t>imprevisibles</a:t>
            </a:r>
            <a:r>
              <a:rPr lang="en-US" dirty="0"/>
              <a:t>, </a:t>
            </a:r>
            <a:r>
              <a:rPr lang="en-US" dirty="0" err="1"/>
              <a:t>tenemos</a:t>
            </a:r>
            <a:r>
              <a:rPr lang="en-US" dirty="0"/>
              <a:t> </a:t>
            </a:r>
            <a:r>
              <a:rPr lang="en-US" dirty="0" err="1"/>
              <a:t>una</a:t>
            </a:r>
            <a:r>
              <a:rPr lang="en-US" dirty="0"/>
              <a:t> </a:t>
            </a:r>
            <a:r>
              <a:rPr lang="en-US" dirty="0" err="1"/>
              <a:t>serie</a:t>
            </a:r>
            <a:r>
              <a:rPr lang="en-US" dirty="0"/>
              <a:t> de </a:t>
            </a:r>
            <a:r>
              <a:rPr lang="en-US" dirty="0" err="1"/>
              <a:t>alternativas</a:t>
            </a:r>
            <a:r>
              <a:rPr lang="en-US" dirty="0"/>
              <a:t> en </a:t>
            </a:r>
            <a:r>
              <a:rPr lang="en-US" dirty="0" err="1"/>
              <a:t>nuestro</a:t>
            </a:r>
            <a:r>
              <a:rPr lang="en-US" dirty="0"/>
              <a:t> </a:t>
            </a:r>
            <a:r>
              <a:rPr lang="en-US" dirty="0" err="1"/>
              <a:t>proceder</a:t>
            </a:r>
            <a:r>
              <a:rPr lang="en-US" dirty="0"/>
              <a:t> que en </a:t>
            </a:r>
            <a:r>
              <a:rPr lang="en-US" dirty="0" err="1"/>
              <a:t>ocasiones</a:t>
            </a:r>
            <a:r>
              <a:rPr lang="en-US" dirty="0"/>
              <a:t>  </a:t>
            </a:r>
            <a:r>
              <a:rPr lang="en-US" dirty="0" err="1"/>
              <a:t>resulten</a:t>
            </a:r>
            <a:r>
              <a:rPr lang="en-US" dirty="0"/>
              <a:t> </a:t>
            </a:r>
            <a:r>
              <a:rPr lang="en-US" dirty="0" err="1"/>
              <a:t>raras</a:t>
            </a:r>
            <a:r>
              <a:rPr lang="en-US" dirty="0"/>
              <a:t>, </a:t>
            </a:r>
            <a:r>
              <a:rPr lang="en-US" dirty="0" err="1"/>
              <a:t>muy</a:t>
            </a:r>
            <a:r>
              <a:rPr lang="en-US" dirty="0"/>
              <a:t> </a:t>
            </a:r>
            <a:r>
              <a:rPr lang="en-US" dirty="0" err="1"/>
              <a:t>pocas</a:t>
            </a:r>
            <a:r>
              <a:rPr lang="en-US" dirty="0"/>
              <a:t> </a:t>
            </a:r>
            <a:r>
              <a:rPr lang="en-US" dirty="0" err="1"/>
              <a:t>veces</a:t>
            </a:r>
            <a:r>
              <a:rPr lang="en-US" dirty="0"/>
              <a:t> son </a:t>
            </a:r>
            <a:r>
              <a:rPr lang="en-US" dirty="0" err="1"/>
              <a:t>imposibles</a:t>
            </a:r>
            <a:r>
              <a:rPr lang="en-US" dirty="0"/>
              <a:t>.</a:t>
            </a:r>
          </a:p>
          <a:p>
            <a:r>
              <a:rPr lang="en-US" dirty="0"/>
              <a:t>La Libertad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permite</a:t>
            </a:r>
            <a:r>
              <a:rPr lang="en-US" dirty="0"/>
              <a:t> </a:t>
            </a:r>
            <a:r>
              <a:rPr lang="en-US" dirty="0" err="1"/>
              <a:t>elegir</a:t>
            </a:r>
            <a:r>
              <a:rPr lang="en-US" dirty="0"/>
              <a:t>, </a:t>
            </a:r>
            <a:r>
              <a:rPr lang="en-US" dirty="0" err="1"/>
              <a:t>inventar</a:t>
            </a:r>
            <a:r>
              <a:rPr lang="en-US" dirty="0"/>
              <a:t> e </a:t>
            </a:r>
            <a:r>
              <a:rPr lang="en-US" dirty="0" err="1"/>
              <a:t>incluso</a:t>
            </a:r>
            <a:r>
              <a:rPr lang="en-US" dirty="0"/>
              <a:t> </a:t>
            </a:r>
            <a:r>
              <a:rPr lang="en-US" dirty="0" err="1"/>
              <a:t>equivocarnos</a:t>
            </a:r>
            <a:r>
              <a:rPr lang="en-US" dirty="0"/>
              <a:t>.</a:t>
            </a:r>
          </a:p>
          <a:p>
            <a:r>
              <a:rPr lang="en-US" dirty="0"/>
              <a:t>El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libres</a:t>
            </a:r>
            <a:r>
              <a:rPr lang="en-US" dirty="0"/>
              <a:t> para </a:t>
            </a:r>
            <a:r>
              <a:rPr lang="en-US" dirty="0" err="1"/>
              <a:t>intentar</a:t>
            </a:r>
            <a:r>
              <a:rPr lang="en-US" dirty="0"/>
              <a:t> </a:t>
            </a:r>
            <a:r>
              <a:rPr lang="en-US" dirty="0" err="1"/>
              <a:t>algo</a:t>
            </a:r>
            <a:r>
              <a:rPr lang="en-US" dirty="0"/>
              <a:t> no </a:t>
            </a:r>
            <a:r>
              <a:rPr lang="en-US" dirty="0" err="1"/>
              <a:t>tiene</a:t>
            </a:r>
            <a:r>
              <a:rPr lang="en-US" dirty="0"/>
              <a:t> </a:t>
            </a:r>
            <a:r>
              <a:rPr lang="en-US" dirty="0" err="1"/>
              <a:t>relación</a:t>
            </a:r>
            <a:r>
              <a:rPr lang="en-US" dirty="0"/>
              <a:t> </a:t>
            </a:r>
            <a:r>
              <a:rPr lang="en-US" dirty="0" err="1"/>
              <a:t>alguna</a:t>
            </a:r>
            <a:r>
              <a:rPr lang="en-US" dirty="0"/>
              <a:t> con </a:t>
            </a:r>
            <a:r>
              <a:rPr lang="en-US" dirty="0" err="1"/>
              <a:t>lograrlo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18682064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B16A399-457D-AD44-8F61-358E8E5BF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211917"/>
            <a:ext cx="9233169" cy="2410883"/>
          </a:xfrm>
        </p:spPr>
        <p:txBody>
          <a:bodyPr>
            <a:normAutofit fontScale="90000"/>
          </a:bodyPr>
          <a:lstStyle/>
          <a:p>
            <a:r>
              <a:rPr lang="en-US" sz="7200" dirty="0"/>
              <a:t>La Ética es </a:t>
            </a:r>
            <a:r>
              <a:rPr lang="en-US" sz="7200" dirty="0" err="1"/>
              <a:t>una</a:t>
            </a:r>
            <a:r>
              <a:rPr lang="en-US" sz="7200" dirty="0"/>
              <a:t> </a:t>
            </a:r>
            <a:r>
              <a:rPr lang="en-US" sz="7200" dirty="0" err="1"/>
              <a:t>ciencia</a:t>
            </a:r>
            <a:r>
              <a:rPr lang="en-US" sz="7200" dirty="0"/>
              <a:t> </a:t>
            </a:r>
            <a:r>
              <a:rPr lang="en-US" sz="7200" dirty="0" err="1"/>
              <a:t>teórica</a:t>
            </a:r>
            <a:r>
              <a:rPr lang="en-US" sz="7200" dirty="0"/>
              <a:t> y </a:t>
            </a:r>
            <a:r>
              <a:rPr lang="en-US" sz="7200" dirty="0" err="1"/>
              <a:t>práctica</a:t>
            </a:r>
            <a:endParaRPr lang="es-CL" sz="7200" dirty="0"/>
          </a:p>
        </p:txBody>
      </p:sp>
    </p:spTree>
    <p:extLst>
      <p:ext uri="{BB962C8B-B14F-4D97-AF65-F5344CB8AC3E}">
        <p14:creationId xmlns:p14="http://schemas.microsoft.com/office/powerpoint/2010/main" xmlns="" val="873802049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06263B7-1A14-9342-A950-58753401E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LIBERTAD </a:t>
            </a:r>
            <a:r>
              <a:rPr lang="en-US" sz="3200" dirty="0"/>
              <a:t>(</a:t>
            </a:r>
            <a:r>
              <a:rPr lang="en-US" sz="3200" dirty="0" err="1"/>
              <a:t>Savater</a:t>
            </a:r>
            <a:r>
              <a:rPr lang="en-US" sz="3200" dirty="0"/>
              <a:t>, 2008)</a:t>
            </a:r>
            <a:endParaRPr lang="es-CL" sz="32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329A605E-8721-ED44-A1FD-4B0FFF546D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1.- “No </a:t>
            </a:r>
            <a:r>
              <a:rPr lang="en-US" dirty="0" err="1"/>
              <a:t>somos</a:t>
            </a:r>
            <a:r>
              <a:rPr lang="en-US" dirty="0"/>
              <a:t> </a:t>
            </a:r>
            <a:r>
              <a:rPr lang="en-US" dirty="0" err="1"/>
              <a:t>libres</a:t>
            </a:r>
            <a:r>
              <a:rPr lang="en-US" dirty="0"/>
              <a:t> de </a:t>
            </a:r>
            <a:r>
              <a:rPr lang="en-US" dirty="0" err="1"/>
              <a:t>elegir</a:t>
            </a:r>
            <a:r>
              <a:rPr lang="en-US" dirty="0"/>
              <a:t> lo que </a:t>
            </a:r>
            <a:r>
              <a:rPr lang="en-US" dirty="0" err="1"/>
              <a:t>nos</a:t>
            </a:r>
            <a:r>
              <a:rPr lang="en-US" dirty="0"/>
              <a:t> pasa(…), </a:t>
            </a:r>
            <a:r>
              <a:rPr lang="en-US" dirty="0" err="1"/>
              <a:t>sino</a:t>
            </a:r>
            <a:r>
              <a:rPr lang="en-US" dirty="0"/>
              <a:t> </a:t>
            </a:r>
            <a:r>
              <a:rPr lang="en-US" dirty="0" err="1"/>
              <a:t>libres</a:t>
            </a:r>
            <a:r>
              <a:rPr lang="en-US" dirty="0"/>
              <a:t> para responder a lo que </a:t>
            </a:r>
            <a:r>
              <a:rPr lang="en-US" dirty="0" err="1"/>
              <a:t>nos</a:t>
            </a:r>
            <a:r>
              <a:rPr lang="en-US" dirty="0"/>
              <a:t> pasa de </a:t>
            </a:r>
            <a:r>
              <a:rPr lang="en-US" dirty="0" err="1"/>
              <a:t>tal</a:t>
            </a:r>
            <a:r>
              <a:rPr lang="en-US" dirty="0"/>
              <a:t> o </a:t>
            </a:r>
            <a:r>
              <a:rPr lang="en-US" dirty="0" err="1"/>
              <a:t>cual</a:t>
            </a:r>
            <a:r>
              <a:rPr lang="en-US" dirty="0"/>
              <a:t> modo”.</a:t>
            </a:r>
          </a:p>
          <a:p>
            <a:endParaRPr lang="en-US" dirty="0"/>
          </a:p>
          <a:p>
            <a:r>
              <a:rPr lang="en-US" dirty="0"/>
              <a:t>2.- “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libres</a:t>
            </a:r>
            <a:r>
              <a:rPr lang="en-US" dirty="0"/>
              <a:t> para </a:t>
            </a:r>
            <a:r>
              <a:rPr lang="en-US" dirty="0" err="1"/>
              <a:t>intentar</a:t>
            </a:r>
            <a:r>
              <a:rPr lang="en-US" dirty="0"/>
              <a:t> </a:t>
            </a:r>
            <a:r>
              <a:rPr lang="en-US" dirty="0" err="1"/>
              <a:t>algo</a:t>
            </a:r>
            <a:r>
              <a:rPr lang="en-US" dirty="0"/>
              <a:t> no </a:t>
            </a:r>
            <a:r>
              <a:rPr lang="en-US" dirty="0" err="1"/>
              <a:t>tiene</a:t>
            </a:r>
            <a:r>
              <a:rPr lang="en-US" dirty="0"/>
              <a:t> nada que ver con </a:t>
            </a:r>
            <a:r>
              <a:rPr lang="en-US" dirty="0" err="1"/>
              <a:t>lograrlo</a:t>
            </a:r>
            <a:r>
              <a:rPr lang="en-US" dirty="0"/>
              <a:t> </a:t>
            </a:r>
            <a:r>
              <a:rPr lang="en-US" dirty="0" err="1"/>
              <a:t>indefectiblemente</a:t>
            </a:r>
            <a:r>
              <a:rPr lang="en-US" dirty="0"/>
              <a:t>”.</a:t>
            </a:r>
          </a:p>
          <a:p>
            <a:endParaRPr lang="en-US" dirty="0"/>
          </a:p>
          <a:p>
            <a:r>
              <a:rPr lang="en-US" dirty="0"/>
              <a:t>3.- Libertad                                     </a:t>
            </a:r>
            <a:r>
              <a:rPr lang="en-US" dirty="0" err="1"/>
              <a:t>Omnipotencia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4.- </a:t>
            </a:r>
            <a:r>
              <a:rPr lang="en-US" dirty="0" err="1"/>
              <a:t>Conocimiento</a:t>
            </a:r>
            <a:r>
              <a:rPr lang="en-US" dirty="0"/>
              <a:t> </a:t>
            </a:r>
            <a:endParaRPr lang="es-CL" dirty="0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28" name="Entrada de lápiz 28">
                <a:extLst>
                  <a:ext uri="{FF2B5EF4-FFF2-40B4-BE49-F238E27FC236}">
                    <a16:creationId xmlns:a16="http://schemas.microsoft.com/office/drawing/2014/main" id="{1235A5BC-D6A3-4247-AB4B-6A29A53DFEF6}"/>
                  </a:ext>
                </a:extLst>
              </p14:cNvPr>
              <p14:cNvContentPartPr/>
              <p14:nvPr/>
            </p14:nvContentPartPr>
            <p14:xfrm>
              <a:off x="3746173" y="4370840"/>
              <a:ext cx="751680" cy="952920"/>
            </p14:xfrm>
          </p:contentPart>
        </mc:Choice>
        <mc:Fallback>
          <p:pic>
            <p:nvPicPr>
              <p:cNvPr id="28" name="Entrada de lápiz 28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1235A5BC-D6A3-4247-AB4B-6A29A53DFEF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15573" y="4339880"/>
                <a:ext cx="813240" cy="101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2551645045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3354CBC-7739-FD44-B4BE-B4EDC9433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Saber </a:t>
            </a:r>
            <a:r>
              <a:rPr lang="en-US" dirty="0" err="1"/>
              <a:t>vivir</a:t>
            </a:r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889E8D7F-F7EC-D949-999F-0785195FA7B2}"/>
              </a:ext>
            </a:extLst>
          </p:cNvPr>
          <p:cNvSpPr/>
          <p:nvPr/>
        </p:nvSpPr>
        <p:spPr>
          <a:xfrm>
            <a:off x="1709208" y="2229540"/>
            <a:ext cx="8773584" cy="3848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xmlns="" id="{40FE1191-60F6-4B41-B726-0424EF926CD3}"/>
              </a:ext>
            </a:extLst>
          </p:cNvPr>
          <p:cNvSpPr txBox="1"/>
          <p:nvPr/>
        </p:nvSpPr>
        <p:spPr>
          <a:xfrm>
            <a:off x="2053166" y="3666634"/>
            <a:ext cx="612775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Arte de </a:t>
            </a:r>
            <a:r>
              <a:rPr lang="en-US" sz="6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vivir</a:t>
            </a:r>
            <a:endParaRPr lang="es-CL" sz="6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14" name="Entrada de lápiz 13">
                <a:extLst>
                  <a:ext uri="{FF2B5EF4-FFF2-40B4-BE49-F238E27FC236}">
                    <a16:creationId xmlns:a16="http://schemas.microsoft.com/office/drawing/2014/main" id="{A5A9A185-4F0E-E947-9E78-2F065846B081}"/>
                  </a:ext>
                </a:extLst>
              </p14:cNvPr>
              <p14:cNvContentPartPr/>
              <p14:nvPr/>
            </p14:nvContentPartPr>
            <p14:xfrm>
              <a:off x="6757213" y="4153760"/>
              <a:ext cx="476640" cy="37440"/>
            </p14:xfrm>
          </p:contentPart>
        </mc:Choice>
        <mc:Fallback>
          <p:pic>
            <p:nvPicPr>
              <p:cNvPr id="14" name="Entrada de lápiz 13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A5A9A185-4F0E-E947-9E78-2F065846B08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726613" y="4123160"/>
                <a:ext cx="537840" cy="98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15" name="Entrada de lápiz 14">
                <a:extLst>
                  <a:ext uri="{FF2B5EF4-FFF2-40B4-BE49-F238E27FC236}">
                    <a16:creationId xmlns:a16="http://schemas.microsoft.com/office/drawing/2014/main" id="{70C0ECA6-BF12-2E4B-A9D0-1815C2D031BE}"/>
                  </a:ext>
                </a:extLst>
              </p14:cNvPr>
              <p14:cNvContentPartPr/>
              <p14:nvPr/>
            </p14:nvContentPartPr>
            <p14:xfrm>
              <a:off x="6693853" y="4497560"/>
              <a:ext cx="502920" cy="53280"/>
            </p14:xfrm>
          </p:contentPart>
        </mc:Choice>
        <mc:Fallback>
          <p:pic>
            <p:nvPicPr>
              <p:cNvPr id="15" name="Entrada de lápiz 14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70C0ECA6-BF12-2E4B-A9D0-1815C2D031B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63253" y="4466960"/>
                <a:ext cx="564480" cy="11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6">
            <p14:nvContentPartPr>
              <p14:cNvPr id="20" name="Entrada de lápiz 20">
                <a:extLst>
                  <a:ext uri="{FF2B5EF4-FFF2-40B4-BE49-F238E27FC236}">
                    <a16:creationId xmlns:a16="http://schemas.microsoft.com/office/drawing/2014/main" id="{E73FBDBF-964B-6249-BA33-6C8382B04EB8}"/>
                  </a:ext>
                </a:extLst>
              </p14:cNvPr>
              <p14:cNvContentPartPr/>
              <p14:nvPr/>
            </p14:nvContentPartPr>
            <p14:xfrm>
              <a:off x="7577653" y="3619160"/>
              <a:ext cx="804600" cy="1095840"/>
            </p14:xfrm>
          </p:contentPart>
        </mc:Choice>
        <mc:Fallback>
          <p:pic>
            <p:nvPicPr>
              <p:cNvPr id="20" name="Entrada de lápiz 20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E73FBDBF-964B-6249-BA33-6C8382B04E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46693" y="3588560"/>
                <a:ext cx="866160" cy="1157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8">
            <p14:nvContentPartPr>
              <p14:cNvPr id="27" name="Entrada de lápiz 27">
                <a:extLst>
                  <a:ext uri="{FF2B5EF4-FFF2-40B4-BE49-F238E27FC236}">
                    <a16:creationId xmlns:a16="http://schemas.microsoft.com/office/drawing/2014/main" id="{534099F3-7DFD-C44B-8B61-E21ACE4B3ADD}"/>
                  </a:ext>
                </a:extLst>
              </p14:cNvPr>
              <p14:cNvContentPartPr/>
              <p14:nvPr/>
            </p14:nvContentPartPr>
            <p14:xfrm>
              <a:off x="7896613" y="3708800"/>
              <a:ext cx="1247400" cy="765720"/>
            </p14:xfrm>
          </p:contentPart>
        </mc:Choice>
        <mc:Fallback>
          <p:pic>
            <p:nvPicPr>
              <p:cNvPr id="27" name="Entrada de lápiz 27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534099F3-7DFD-C44B-8B61-E21ACE4B3AD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866013" y="3677840"/>
                <a:ext cx="1308960" cy="82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10">
            <p14:nvContentPartPr>
              <p14:cNvPr id="31" name="Entrada de lápiz 31">
                <a:extLst>
                  <a:ext uri="{FF2B5EF4-FFF2-40B4-BE49-F238E27FC236}">
                    <a16:creationId xmlns:a16="http://schemas.microsoft.com/office/drawing/2014/main" id="{0FA5EB68-1D46-F94C-B3A1-441DA569EF0D}"/>
                  </a:ext>
                </a:extLst>
              </p14:cNvPr>
              <p14:cNvContentPartPr/>
              <p14:nvPr/>
            </p14:nvContentPartPr>
            <p14:xfrm>
              <a:off x="9149053" y="3608720"/>
              <a:ext cx="381240" cy="566640"/>
            </p14:xfrm>
          </p:contentPart>
        </mc:Choice>
        <mc:Fallback>
          <p:pic>
            <p:nvPicPr>
              <p:cNvPr id="31" name="Entrada de lápiz 31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0FA5EB68-1D46-F94C-B3A1-441DA569EF0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118453" y="3578120"/>
                <a:ext cx="442800" cy="62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12">
            <p14:nvContentPartPr>
              <p14:cNvPr id="40" name="Entrada de lápiz 39">
                <a:extLst>
                  <a:ext uri="{FF2B5EF4-FFF2-40B4-BE49-F238E27FC236}">
                    <a16:creationId xmlns:a16="http://schemas.microsoft.com/office/drawing/2014/main" id="{18EDEFBB-40F6-5F49-8E44-EFBD794BD103}"/>
                  </a:ext>
                </a:extLst>
              </p14:cNvPr>
              <p14:cNvContentPartPr/>
              <p14:nvPr/>
            </p14:nvContentPartPr>
            <p14:xfrm>
              <a:off x="7709773" y="3444560"/>
              <a:ext cx="42840" cy="180360"/>
            </p14:xfrm>
          </p:contentPart>
        </mc:Choice>
        <mc:Fallback>
          <p:pic>
            <p:nvPicPr>
              <p:cNvPr id="40" name="Entrada de lápiz 39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18EDEFBB-40F6-5F49-8E44-EFBD794BD103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679173" y="3413960"/>
                <a:ext cx="104040" cy="241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14">
            <p14:nvContentPartPr>
              <p14:cNvPr id="41" name="Entrada de lápiz 40">
                <a:extLst>
                  <a:ext uri="{FF2B5EF4-FFF2-40B4-BE49-F238E27FC236}">
                    <a16:creationId xmlns:a16="http://schemas.microsoft.com/office/drawing/2014/main" id="{B91F719E-54C0-314E-8914-955071EC8CC1}"/>
                  </a:ext>
                </a:extLst>
              </p14:cNvPr>
              <p14:cNvContentPartPr/>
              <p14:nvPr/>
            </p14:nvContentPartPr>
            <p14:xfrm>
              <a:off x="8286493" y="3847040"/>
              <a:ext cx="37440" cy="42840"/>
            </p14:xfrm>
          </p:contentPart>
        </mc:Choice>
        <mc:Fallback>
          <p:pic>
            <p:nvPicPr>
              <p:cNvPr id="41" name="Entrada de lápiz 40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B91F719E-54C0-314E-8914-955071EC8CC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8255893" y="3816080"/>
                <a:ext cx="98640" cy="104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350749769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TERMITAS VS HORMIGAS</a:t>
            </a:r>
            <a:endParaRPr lang="es-CL" dirty="0"/>
          </a:p>
        </p:txBody>
      </p:sp>
      <p:pic>
        <p:nvPicPr>
          <p:cNvPr id="1026" name="Picture 2" descr="C:\Users\6068597-5\Desktop\JAIME\Hormigas-termitas-ants-attack-U-Purdue_E-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38744" y="2357430"/>
            <a:ext cx="6661846" cy="2567356"/>
          </a:xfrm>
          <a:prstGeom prst="rect">
            <a:avLst/>
          </a:prstGeom>
          <a:noFill/>
        </p:spPr>
      </p:pic>
      <p:pic>
        <p:nvPicPr>
          <p:cNvPr id="1027" name="Picture 3" descr="C:\Users\6068597-5\Desktop\JAIME\hORMIGUE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2596" y="1928802"/>
            <a:ext cx="3047612" cy="407196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3 Marcador de contenido" descr="hector y aquil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38876" y="2786058"/>
            <a:ext cx="4012445" cy="3714752"/>
          </a:xfrm>
        </p:spPr>
      </p:pic>
      <p:sp>
        <p:nvSpPr>
          <p:cNvPr id="5" name="4 CuadroTexto"/>
          <p:cNvSpPr txBox="1"/>
          <p:nvPr/>
        </p:nvSpPr>
        <p:spPr>
          <a:xfrm>
            <a:off x="1166778" y="1142984"/>
            <a:ext cx="1035851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/>
              <a:t>La reflexión acerca  de los actos heroicos entre Héctor en lo que Homero comentaba como historia en la Ilíada y las termitas, cuando defendían su terreno después de ser destruido; y como puede quedar en el recuerdo distintos actos</a:t>
            </a:r>
            <a:r>
              <a:rPr lang="es-CL" sz="3200" dirty="0" smtClean="0"/>
              <a:t>.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xmlns="" val="1811825860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3060C83-F051-4F0E-ABAD-AA0DFC48B2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83C98ABE-055B-441F-B07E-44F97F083C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9FDB030-9B49-4CED-8CCD-4D9938238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783CA14-24A1-485C-8B30-D6A5D87987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9A97C86A-04D6-40F7-AE84-31AB43E6A84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xmlns="" id="{FF9F2414-84E8-453E-B1F3-389FDE819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xmlns="" id="{877FEF4B-0001-0447-AB1B-9756AA143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996" y="643467"/>
            <a:ext cx="8808007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xmlns="" id="{3ECA69A1-7536-43AC-85EF-C7106179F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5192196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</TotalTime>
  <Words>232</Words>
  <Application>Microsoft Office PowerPoint</Application>
  <PresentationFormat>Personalizado</PresentationFormat>
  <Paragraphs>23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Diapositiva 1</vt:lpstr>
      <vt:lpstr>Ética para Amador</vt:lpstr>
      <vt:lpstr>De qué va la ética</vt:lpstr>
      <vt:lpstr>La Ética es una ciencia teórica y práctica</vt:lpstr>
      <vt:lpstr>LIBERTAD (Savater, 2008)</vt:lpstr>
      <vt:lpstr>Saber vivir</vt:lpstr>
      <vt:lpstr>TERMITAS VS HORMIGAS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Ética es una ciencia teórica y práctica</dc:title>
  <dc:creator>Marcelo Catril Mora</dc:creator>
  <cp:lastModifiedBy>6068597-5</cp:lastModifiedBy>
  <cp:revision>6</cp:revision>
  <dcterms:created xsi:type="dcterms:W3CDTF">2020-04-23T14:45:11Z</dcterms:created>
  <dcterms:modified xsi:type="dcterms:W3CDTF">2020-04-24T16:12:39Z</dcterms:modified>
</cp:coreProperties>
</file>