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  <p:sldMasterId id="214748365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1" roundtripDataSignature="AMtx7mjxilHmVkI9NMzgqE9Epo42Wptg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customschemas.google.com/relationships/presentationmetadata" Target="meta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Google Shape;193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a de título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objetos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objetos" type="obj">
  <p:cSld name="OBJEC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2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a de título" type="title">
  <p:cSld name="TITLE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8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8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8" name="Google Shape;38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cabezado de sección" type="secHead">
  <p:cSld name="SECTION_HEAD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2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22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4" name="Google Shape;44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os objetos" type="twoObj">
  <p:cSld name="TWO_OBJECTS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23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23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ción" type="twoTxTwoObj">
  <p:cSld name="TWO_OBJECTS_WITH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4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4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24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24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9" name="Google Shape;59;p24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0" name="Google Shape;60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olo el título" type="titleOnly">
  <p:cSld name="TITLE_ONL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2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 blanco" type="blank">
  <p:cSld name="BLANK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ido con título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7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5" name="Google Shape;75;p27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2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n con título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8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28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8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2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2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2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texto vertical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29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2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2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2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vertical y texto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0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30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3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3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3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2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slideLayout" Target="../slideLayouts/slideLayout4.xml"/><Relationship Id="rId3" Type="http://schemas.openxmlformats.org/officeDocument/2006/relationships/slideLayout" Target="../slideLayouts/slideLayout5.xml"/><Relationship Id="rId4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2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11.xml"/><Relationship Id="rId5" Type="http://schemas.openxmlformats.org/officeDocument/2006/relationships/slideLayout" Target="../slideLayouts/slideLayout7.xml"/><Relationship Id="rId6" Type="http://schemas.openxmlformats.org/officeDocument/2006/relationships/slideLayout" Target="../slideLayouts/slideLayout8.xml"/><Relationship Id="rId7" Type="http://schemas.openxmlformats.org/officeDocument/2006/relationships/slideLayout" Target="../slideLayouts/slideLayout9.xml"/><Relationship Id="rId8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25" name="Google Shape;25;p1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6" name="Google Shape;2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7" name="Google Shape;2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8" name="Google Shape;2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Relationship Id="rId4" Type="http://schemas.openxmlformats.org/officeDocument/2006/relationships/image" Target="../media/image21.jpg"/><Relationship Id="rId5" Type="http://schemas.openxmlformats.org/officeDocument/2006/relationships/image" Target="../media/image1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0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7.png"/><Relationship Id="rId4" Type="http://schemas.openxmlformats.org/officeDocument/2006/relationships/image" Target="../media/image1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Relationship Id="rId4" Type="http://schemas.openxmlformats.org/officeDocument/2006/relationships/image" Target="../media/image6.png"/><Relationship Id="rId5" Type="http://schemas.openxmlformats.org/officeDocument/2006/relationships/image" Target="../media/image1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jpg"/><Relationship Id="rId4" Type="http://schemas.openxmlformats.org/officeDocument/2006/relationships/image" Target="../media/image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2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2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3.jpg"/><Relationship Id="rId4" Type="http://schemas.openxmlformats.org/officeDocument/2006/relationships/image" Target="../media/image1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Humo saliendo de un avión&#10;&#10;Descripción generada automáticamente con confianza baja" id="103" name="Google Shape;103;p1"/>
          <p:cNvPicPr preferRelativeResize="0"/>
          <p:nvPr/>
        </p:nvPicPr>
        <p:blipFill rotWithShape="1">
          <a:blip r:embed="rId3">
            <a:alphaModFix amt="50000"/>
          </a:blip>
          <a:srcRect b="0" l="0" r="0" t="0"/>
          <a:stretch/>
        </p:blipFill>
        <p:spPr>
          <a:xfrm>
            <a:off x="20" y="1"/>
            <a:ext cx="1219198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"/>
          <p:cNvSpPr txBox="1"/>
          <p:nvPr>
            <p:ph type="ctrTitle"/>
          </p:nvPr>
        </p:nvSpPr>
        <p:spPr>
          <a:xfrm>
            <a:off x="1524000" y="1122362"/>
            <a:ext cx="9144000" cy="290051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haroni"/>
              <a:buNone/>
            </a:pPr>
            <a:r>
              <a:rPr lang="es-CL">
                <a:solidFill>
                  <a:srgbClr val="FFFFFF"/>
                </a:solidFill>
                <a:latin typeface="Aharoni"/>
                <a:ea typeface="Aharoni"/>
                <a:cs typeface="Aharoni"/>
                <a:sym typeface="Aharoni"/>
              </a:rPr>
              <a:t>Batalla de Midway</a:t>
            </a:r>
            <a:endParaRPr/>
          </a:p>
        </p:txBody>
      </p:sp>
      <p:sp>
        <p:nvSpPr>
          <p:cNvPr id="105" name="Google Shape;105;p1"/>
          <p:cNvSpPr txBox="1"/>
          <p:nvPr>
            <p:ph idx="1" type="subTitle"/>
          </p:nvPr>
        </p:nvSpPr>
        <p:spPr>
          <a:xfrm>
            <a:off x="944880" y="4146463"/>
            <a:ext cx="9966960" cy="17158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None/>
            </a:pPr>
            <a:r>
              <a:rPr lang="es-CL">
                <a:solidFill>
                  <a:srgbClr val="FFFFFF"/>
                </a:solidFill>
              </a:rPr>
              <a:t>CD. D Céspedes T.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ct val="100000"/>
              <a:buNone/>
            </a:pPr>
            <a:r>
              <a:rPr lang="es-CL">
                <a:solidFill>
                  <a:srgbClr val="FFFFFF"/>
                </a:solidFill>
              </a:rPr>
              <a:t>CD. R Chiminelli D.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ct val="100000"/>
              <a:buNone/>
            </a:pPr>
            <a:r>
              <a:rPr lang="es-CL">
                <a:solidFill>
                  <a:srgbClr val="FFFFFF"/>
                </a:solidFill>
              </a:rPr>
              <a:t>3ro Cepo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ct val="100000"/>
              <a:buNone/>
            </a:pPr>
            <a:r>
              <a:rPr lang="es-CL">
                <a:solidFill>
                  <a:srgbClr val="FFFFFF"/>
                </a:solidFill>
              </a:rPr>
              <a:t>Historia Naval Aplicada 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ct val="100000"/>
              <a:buNone/>
            </a:pPr>
            <a:r>
              <a:rPr lang="es-CL">
                <a:solidFill>
                  <a:srgbClr val="FFFFFF"/>
                </a:solidFill>
              </a:rPr>
              <a:t>Almirante Soria Galvarro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Foto en blanco y negro de un tanque de guerra&#10;&#10;Descripción generada automáticamente con confianza baja" id="111" name="Google Shape;111;p2"/>
          <p:cNvPicPr preferRelativeResize="0"/>
          <p:nvPr/>
        </p:nvPicPr>
        <p:blipFill rotWithShape="1">
          <a:blip r:embed="rId3">
            <a:alphaModFix amt="35000"/>
          </a:blip>
          <a:srcRect b="0" l="0" r="0" t="0"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libri"/>
              <a:buNone/>
            </a:pPr>
            <a:r>
              <a:rPr lang="es-CL">
                <a:solidFill>
                  <a:srgbClr val="FFFFFF"/>
                </a:solidFill>
              </a:rPr>
              <a:t>Batalla Midway</a:t>
            </a:r>
            <a:endParaRPr/>
          </a:p>
        </p:txBody>
      </p:sp>
      <p:sp>
        <p:nvSpPr>
          <p:cNvPr id="113" name="Google Shape;113;p2"/>
          <p:cNvSpPr txBox="1"/>
          <p:nvPr>
            <p:ph idx="1" type="body"/>
          </p:nvPr>
        </p:nvSpPr>
        <p:spPr>
          <a:xfrm>
            <a:off x="838200" y="2141537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b="1" i="0" lang="es-CL">
                <a:latin typeface="Arial"/>
                <a:ea typeface="Arial"/>
                <a:cs typeface="Arial"/>
                <a:sym typeface="Arial"/>
              </a:rPr>
              <a:t>Fecha:  </a:t>
            </a:r>
            <a:r>
              <a:rPr b="0" i="0" lang="es-CL">
                <a:latin typeface="Arial"/>
                <a:ea typeface="Arial"/>
                <a:cs typeface="Arial"/>
                <a:sym typeface="Arial"/>
              </a:rPr>
              <a:t>4 jun 1942 – 7 jun 1942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b="1" lang="es-CL">
                <a:latin typeface="Arial"/>
                <a:ea typeface="Arial"/>
                <a:cs typeface="Arial"/>
                <a:sym typeface="Arial"/>
              </a:rPr>
              <a:t>Fuerzas enfrentadas:  </a:t>
            </a:r>
            <a:r>
              <a:rPr lang="es-CL">
                <a:latin typeface="Arial"/>
                <a:ea typeface="Arial"/>
                <a:cs typeface="Arial"/>
                <a:sym typeface="Arial"/>
              </a:rPr>
              <a:t>Fuerzas de Japón y Estados Unidos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b="1" lang="es-CL"/>
              <a:t>Lugar:  </a:t>
            </a:r>
            <a:r>
              <a:rPr lang="es-CL"/>
              <a:t>Base de Midway</a:t>
            </a:r>
            <a:endParaRPr/>
          </a:p>
        </p:txBody>
      </p:sp>
      <p:pic>
        <p:nvPicPr>
          <p:cNvPr descr="Mapa&#10;&#10;Descripción generada automáticamente" id="114" name="Google Shape;114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91759" y="3568700"/>
            <a:ext cx="4175761" cy="2924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3"/>
          <p:cNvSpPr txBox="1"/>
          <p:nvPr>
            <p:ph type="title"/>
          </p:nvPr>
        </p:nvSpPr>
        <p:spPr>
          <a:xfrm>
            <a:off x="838200" y="1641752"/>
            <a:ext cx="6140449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Calibri"/>
              <a:buNone/>
            </a:pPr>
            <a:r>
              <a:rPr lang="es-CL" sz="4000" u="sng">
                <a:solidFill>
                  <a:schemeClr val="lt1"/>
                </a:solidFill>
              </a:rPr>
              <a:t>Contexto Histórico </a:t>
            </a:r>
            <a:endParaRPr/>
          </a:p>
        </p:txBody>
      </p:sp>
      <p:sp>
        <p:nvSpPr>
          <p:cNvPr id="121" name="Google Shape;121;p3"/>
          <p:cNvSpPr txBox="1"/>
          <p:nvPr>
            <p:ph idx="1" type="body"/>
          </p:nvPr>
        </p:nvSpPr>
        <p:spPr>
          <a:xfrm>
            <a:off x="1052334" y="2707488"/>
            <a:ext cx="6140449" cy="2862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6086"/>
              <a:buNone/>
            </a:pPr>
            <a:r>
              <a:rPr lang="es-CL" sz="9200">
                <a:solidFill>
                  <a:schemeClr val="lt1"/>
                </a:solidFill>
              </a:rPr>
              <a:t>JAPÓN</a:t>
            </a:r>
            <a:endParaRPr sz="9200"/>
          </a:p>
          <a:p>
            <a:pPr indent="-23368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s-CL" sz="9200">
                <a:solidFill>
                  <a:schemeClr val="lt1"/>
                </a:solidFill>
              </a:rPr>
              <a:t>Imperio expansionista</a:t>
            </a:r>
            <a:endParaRPr sz="9200">
              <a:solidFill>
                <a:schemeClr val="lt1"/>
              </a:solidFill>
            </a:endParaRPr>
          </a:p>
          <a:p>
            <a:pPr indent="-23368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s-CL" sz="9200">
                <a:solidFill>
                  <a:schemeClr val="lt1"/>
                </a:solidFill>
              </a:rPr>
              <a:t>Escasez</a:t>
            </a:r>
            <a:r>
              <a:rPr lang="es-CL" sz="9200">
                <a:solidFill>
                  <a:schemeClr val="lt1"/>
                </a:solidFill>
              </a:rPr>
              <a:t> de recursos</a:t>
            </a:r>
            <a:endParaRPr sz="9200">
              <a:solidFill>
                <a:schemeClr val="lt1"/>
              </a:solidFill>
            </a:endParaRPr>
          </a:p>
          <a:p>
            <a:pPr indent="-23368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s-CL" sz="9200">
                <a:solidFill>
                  <a:schemeClr val="lt1"/>
                </a:solidFill>
              </a:rPr>
              <a:t>Dominio naval</a:t>
            </a:r>
            <a:endParaRPr sz="92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26086"/>
              <a:buNone/>
            </a:pPr>
            <a:r>
              <a:rPr lang="es-CL" sz="9200">
                <a:solidFill>
                  <a:schemeClr val="lt1"/>
                </a:solidFill>
              </a:rPr>
              <a:t>EEUU</a:t>
            </a:r>
            <a:endParaRPr sz="9200"/>
          </a:p>
          <a:p>
            <a:pPr indent="-23368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s-CL" sz="9200">
                <a:solidFill>
                  <a:schemeClr val="lt1"/>
                </a:solidFill>
              </a:rPr>
              <a:t>No estaba en Guerra </a:t>
            </a:r>
            <a:endParaRPr sz="9200"/>
          </a:p>
          <a:p>
            <a:pPr indent="-23368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s-CL" sz="9200">
                <a:solidFill>
                  <a:schemeClr val="lt1"/>
                </a:solidFill>
              </a:rPr>
              <a:t>Sanciones </a:t>
            </a:r>
            <a:r>
              <a:rPr lang="es-CL" sz="9200">
                <a:solidFill>
                  <a:schemeClr val="lt1"/>
                </a:solidFill>
              </a:rPr>
              <a:t>económicas</a:t>
            </a:r>
            <a:r>
              <a:rPr lang="es-CL" sz="9200">
                <a:solidFill>
                  <a:schemeClr val="lt1"/>
                </a:solidFill>
              </a:rPr>
              <a:t> </a:t>
            </a:r>
            <a:endParaRPr sz="9200"/>
          </a:p>
          <a:p>
            <a:pPr indent="-87629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solidFill>
                <a:schemeClr val="lt1"/>
              </a:solidFill>
            </a:endParaRPr>
          </a:p>
          <a:p>
            <a:pPr indent="-87629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solidFill>
                <a:schemeClr val="lt1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solidFill>
                <a:schemeClr val="lt1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solidFill>
                <a:schemeClr val="lt1"/>
              </a:solidFill>
            </a:endParaRPr>
          </a:p>
          <a:p>
            <a:pPr indent="-87629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solidFill>
                <a:schemeClr val="lt1"/>
              </a:solidFill>
            </a:endParaRPr>
          </a:p>
          <a:p>
            <a:pPr indent="-87629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solidFill>
                <a:schemeClr val="lt1"/>
              </a:solidFill>
            </a:endParaRPr>
          </a:p>
          <a:p>
            <a:pPr indent="-87629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solidFill>
                <a:schemeClr val="lt1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solidFill>
                <a:schemeClr val="lt1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solidFill>
                <a:schemeClr val="lt1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solidFill>
                <a:schemeClr val="lt1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solidFill>
                <a:schemeClr val="lt1"/>
              </a:solidFill>
            </a:endParaRPr>
          </a:p>
          <a:p>
            <a:pPr indent="-87629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solidFill>
                <a:schemeClr val="lt1"/>
              </a:solidFill>
            </a:endParaRPr>
          </a:p>
          <a:p>
            <a:pPr indent="-87629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solidFill>
                <a:schemeClr val="lt1"/>
              </a:solidFill>
            </a:endParaRPr>
          </a:p>
          <a:p>
            <a:pPr indent="-87629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solidFill>
                <a:schemeClr val="lt1"/>
              </a:solidFill>
            </a:endParaRPr>
          </a:p>
        </p:txBody>
      </p:sp>
      <p:grpSp>
        <p:nvGrpSpPr>
          <p:cNvPr id="122" name="Google Shape;122;p3"/>
          <p:cNvGrpSpPr/>
          <p:nvPr/>
        </p:nvGrpSpPr>
        <p:grpSpPr>
          <a:xfrm>
            <a:off x="7620000" y="0"/>
            <a:ext cx="4572000" cy="6858001"/>
            <a:chOff x="7620000" y="0"/>
            <a:chExt cx="4572000" cy="6858001"/>
          </a:xfrm>
        </p:grpSpPr>
        <p:grpSp>
          <p:nvGrpSpPr>
            <p:cNvPr id="123" name="Google Shape;123;p3"/>
            <p:cNvGrpSpPr/>
            <p:nvPr/>
          </p:nvGrpSpPr>
          <p:grpSpPr>
            <a:xfrm>
              <a:off x="7648048" y="0"/>
              <a:ext cx="4543952" cy="6858000"/>
              <a:chOff x="7648048" y="0"/>
              <a:chExt cx="4543952" cy="6858000"/>
            </a:xfrm>
          </p:grpSpPr>
          <p:sp>
            <p:nvSpPr>
              <p:cNvPr id="124" name="Google Shape;124;p3"/>
              <p:cNvSpPr/>
              <p:nvPr/>
            </p:nvSpPr>
            <p:spPr>
              <a:xfrm>
                <a:off x="7648048" y="0"/>
                <a:ext cx="4543952" cy="6858000"/>
              </a:xfrm>
              <a:custGeom>
                <a:rect b="b" l="l" r="r" t="t"/>
                <a:pathLst>
                  <a:path extrusionOk="0" h="6858000" w="4543952">
                    <a:moveTo>
                      <a:pt x="328959" y="6564619"/>
                    </a:moveTo>
                    <a:lnTo>
                      <a:pt x="306480" y="6588624"/>
                    </a:lnTo>
                    <a:cubicBezTo>
                      <a:pt x="298003" y="6597577"/>
                      <a:pt x="291954" y="6611341"/>
                      <a:pt x="289858" y="6625223"/>
                    </a:cubicBezTo>
                    <a:lnTo>
                      <a:pt x="289858" y="6625224"/>
                    </a:lnTo>
                    <a:lnTo>
                      <a:pt x="289870" y="6645551"/>
                    </a:lnTo>
                    <a:lnTo>
                      <a:pt x="296953" y="6662539"/>
                    </a:lnTo>
                    <a:lnTo>
                      <a:pt x="296953" y="6662541"/>
                    </a:lnTo>
                    <a:lnTo>
                      <a:pt x="296954" y="6662543"/>
                    </a:lnTo>
                    <a:lnTo>
                      <a:pt x="311551" y="6702975"/>
                    </a:lnTo>
                    <a:lnTo>
                      <a:pt x="297715" y="6742551"/>
                    </a:lnTo>
                    <a:lnTo>
                      <a:pt x="297714" y="6742554"/>
                    </a:lnTo>
                    <a:lnTo>
                      <a:pt x="283011" y="6776799"/>
                    </a:lnTo>
                    <a:lnTo>
                      <a:pt x="278238" y="6812061"/>
                    </a:lnTo>
                    <a:lnTo>
                      <a:pt x="278237" y="6812062"/>
                    </a:lnTo>
                    <a:lnTo>
                      <a:pt x="278237" y="6812063"/>
                    </a:lnTo>
                    <a:lnTo>
                      <a:pt x="278238" y="6812061"/>
                    </a:lnTo>
                    <a:lnTo>
                      <a:pt x="297714" y="6742554"/>
                    </a:lnTo>
                    <a:lnTo>
                      <a:pt x="297715" y="6742552"/>
                    </a:lnTo>
                    <a:cubicBezTo>
                      <a:pt x="306003" y="6729218"/>
                      <a:pt x="311147" y="6716168"/>
                      <a:pt x="311551" y="6702976"/>
                    </a:cubicBezTo>
                    <a:lnTo>
                      <a:pt x="311551" y="6702975"/>
                    </a:lnTo>
                    <a:lnTo>
                      <a:pt x="308405" y="6683026"/>
                    </a:lnTo>
                    <a:lnTo>
                      <a:pt x="296954" y="6662543"/>
                    </a:lnTo>
                    <a:lnTo>
                      <a:pt x="296953" y="6662540"/>
                    </a:lnTo>
                    <a:lnTo>
                      <a:pt x="296953" y="6662539"/>
                    </a:lnTo>
                    <a:lnTo>
                      <a:pt x="289858" y="6625224"/>
                    </a:lnTo>
                    <a:lnTo>
                      <a:pt x="306480" y="6588625"/>
                    </a:lnTo>
                    <a:cubicBezTo>
                      <a:pt x="312576" y="6582146"/>
                      <a:pt x="318672" y="6575478"/>
                      <a:pt x="328959" y="6564620"/>
                    </a:cubicBezTo>
                    <a:close/>
                    <a:moveTo>
                      <a:pt x="248638" y="6438980"/>
                    </a:moveTo>
                    <a:cubicBezTo>
                      <a:pt x="258140" y="6444076"/>
                      <a:pt x="265617" y="6451649"/>
                      <a:pt x="268569" y="6463840"/>
                    </a:cubicBezTo>
                    <a:lnTo>
                      <a:pt x="268572" y="6463848"/>
                    </a:lnTo>
                    <a:lnTo>
                      <a:pt x="279556" y="6508051"/>
                    </a:lnTo>
                    <a:lnTo>
                      <a:pt x="282367" y="6513011"/>
                    </a:lnTo>
                    <a:lnTo>
                      <a:pt x="284834" y="6521803"/>
                    </a:lnTo>
                    <a:lnTo>
                      <a:pt x="301172" y="6546194"/>
                    </a:lnTo>
                    <a:lnTo>
                      <a:pt x="301172" y="6546193"/>
                    </a:lnTo>
                    <a:lnTo>
                      <a:pt x="282367" y="6513011"/>
                    </a:lnTo>
                    <a:lnTo>
                      <a:pt x="268572" y="6463848"/>
                    </a:lnTo>
                    <a:lnTo>
                      <a:pt x="268569" y="6463839"/>
                    </a:lnTo>
                    <a:close/>
                    <a:moveTo>
                      <a:pt x="166047" y="6392242"/>
                    </a:moveTo>
                    <a:lnTo>
                      <a:pt x="173364" y="6407332"/>
                    </a:lnTo>
                    <a:lnTo>
                      <a:pt x="173364" y="6407331"/>
                    </a:lnTo>
                    <a:close/>
                    <a:moveTo>
                      <a:pt x="401733" y="4221390"/>
                    </a:moveTo>
                    <a:lnTo>
                      <a:pt x="396017" y="4253013"/>
                    </a:lnTo>
                    <a:cubicBezTo>
                      <a:pt x="383824" y="4277400"/>
                      <a:pt x="368204" y="4300069"/>
                      <a:pt x="356201" y="4324644"/>
                    </a:cubicBezTo>
                    <a:cubicBezTo>
                      <a:pt x="350487" y="4336456"/>
                      <a:pt x="347439" y="4350553"/>
                      <a:pt x="347247" y="4363889"/>
                    </a:cubicBezTo>
                    <a:lnTo>
                      <a:pt x="347247" y="4363890"/>
                    </a:lnTo>
                    <a:cubicBezTo>
                      <a:pt x="346295" y="4403325"/>
                      <a:pt x="346295" y="4442761"/>
                      <a:pt x="348009" y="4482004"/>
                    </a:cubicBezTo>
                    <a:cubicBezTo>
                      <a:pt x="350677" y="4546776"/>
                      <a:pt x="351249" y="4612500"/>
                      <a:pt x="408019" y="4659174"/>
                    </a:cubicBezTo>
                    <a:cubicBezTo>
                      <a:pt x="412591" y="4662986"/>
                      <a:pt x="415259" y="4671176"/>
                      <a:pt x="416021" y="4677655"/>
                    </a:cubicBezTo>
                    <a:cubicBezTo>
                      <a:pt x="419640" y="4707564"/>
                      <a:pt x="420022" y="4738235"/>
                      <a:pt x="425928" y="4767764"/>
                    </a:cubicBezTo>
                    <a:lnTo>
                      <a:pt x="427237" y="4800482"/>
                    </a:lnTo>
                    <a:lnTo>
                      <a:pt x="412401" y="4828915"/>
                    </a:lnTo>
                    <a:cubicBezTo>
                      <a:pt x="404115" y="4837702"/>
                      <a:pt x="397114" y="4847213"/>
                      <a:pt x="391971" y="4857316"/>
                    </a:cubicBezTo>
                    <a:lnTo>
                      <a:pt x="390221" y="4863342"/>
                    </a:lnTo>
                    <a:lnTo>
                      <a:pt x="387469" y="4867613"/>
                    </a:lnTo>
                    <a:lnTo>
                      <a:pt x="382691" y="4889274"/>
                    </a:lnTo>
                    <a:lnTo>
                      <a:pt x="382691" y="4889275"/>
                    </a:lnTo>
                    <a:cubicBezTo>
                      <a:pt x="382122" y="4896713"/>
                      <a:pt x="382634" y="4904357"/>
                      <a:pt x="384396" y="4912168"/>
                    </a:cubicBezTo>
                    <a:lnTo>
                      <a:pt x="385799" y="4933804"/>
                    </a:lnTo>
                    <a:lnTo>
                      <a:pt x="378247" y="4957452"/>
                    </a:lnTo>
                    <a:lnTo>
                      <a:pt x="360964" y="4987036"/>
                    </a:lnTo>
                    <a:cubicBezTo>
                      <a:pt x="349725" y="5003800"/>
                      <a:pt x="335627" y="5022851"/>
                      <a:pt x="334485" y="5041520"/>
                    </a:cubicBezTo>
                    <a:cubicBezTo>
                      <a:pt x="333557" y="5057380"/>
                      <a:pt x="327458" y="5072410"/>
                      <a:pt x="321371" y="5087422"/>
                    </a:cubicBezTo>
                    <a:lnTo>
                      <a:pt x="321364" y="5087449"/>
                    </a:lnTo>
                    <a:lnTo>
                      <a:pt x="315482" y="5102460"/>
                    </a:lnTo>
                    <a:lnTo>
                      <a:pt x="308338" y="5133219"/>
                    </a:lnTo>
                    <a:lnTo>
                      <a:pt x="308337" y="5133223"/>
                    </a:lnTo>
                    <a:lnTo>
                      <a:pt x="308337" y="5133224"/>
                    </a:lnTo>
                    <a:lnTo>
                      <a:pt x="315052" y="5166113"/>
                    </a:lnTo>
                    <a:lnTo>
                      <a:pt x="314362" y="5172089"/>
                    </a:lnTo>
                    <a:cubicBezTo>
                      <a:pt x="313481" y="5174399"/>
                      <a:pt x="312290" y="5176875"/>
                      <a:pt x="311814" y="5179066"/>
                    </a:cubicBezTo>
                    <a:lnTo>
                      <a:pt x="311814" y="5179067"/>
                    </a:lnTo>
                    <a:cubicBezTo>
                      <a:pt x="304574" y="5214121"/>
                      <a:pt x="311624" y="5247078"/>
                      <a:pt x="335437" y="5272796"/>
                    </a:cubicBezTo>
                    <a:lnTo>
                      <a:pt x="360397" y="5321350"/>
                    </a:lnTo>
                    <a:lnTo>
                      <a:pt x="364317" y="5355013"/>
                    </a:lnTo>
                    <a:lnTo>
                      <a:pt x="359440" y="5385383"/>
                    </a:lnTo>
                    <a:cubicBezTo>
                      <a:pt x="356201" y="5398720"/>
                      <a:pt x="353915" y="5412056"/>
                      <a:pt x="351249" y="5425581"/>
                    </a:cubicBezTo>
                    <a:cubicBezTo>
                      <a:pt x="347439" y="5443869"/>
                      <a:pt x="343437" y="5462350"/>
                      <a:pt x="339627" y="5480636"/>
                    </a:cubicBezTo>
                    <a:cubicBezTo>
                      <a:pt x="337722" y="5489496"/>
                      <a:pt x="335151" y="5498831"/>
                      <a:pt x="335103" y="5507666"/>
                    </a:cubicBezTo>
                    <a:lnTo>
                      <a:pt x="335103" y="5507667"/>
                    </a:lnTo>
                    <a:lnTo>
                      <a:pt x="337324" y="5520421"/>
                    </a:lnTo>
                    <a:lnTo>
                      <a:pt x="345722" y="5531691"/>
                    </a:lnTo>
                    <a:lnTo>
                      <a:pt x="345723" y="5531693"/>
                    </a:lnTo>
                    <a:lnTo>
                      <a:pt x="355869" y="5547577"/>
                    </a:lnTo>
                    <a:lnTo>
                      <a:pt x="346295" y="5562745"/>
                    </a:lnTo>
                    <a:cubicBezTo>
                      <a:pt x="303622" y="5600466"/>
                      <a:pt x="276951" y="5646188"/>
                      <a:pt x="275047" y="5704482"/>
                    </a:cubicBezTo>
                    <a:cubicBezTo>
                      <a:pt x="274665" y="5716484"/>
                      <a:pt x="271999" y="5728677"/>
                      <a:pt x="269141" y="5740487"/>
                    </a:cubicBezTo>
                    <a:cubicBezTo>
                      <a:pt x="267426" y="5747727"/>
                      <a:pt x="265520" y="5756492"/>
                      <a:pt x="260376" y="5760872"/>
                    </a:cubicBezTo>
                    <a:cubicBezTo>
                      <a:pt x="221133" y="5794973"/>
                      <a:pt x="193890" y="5837456"/>
                      <a:pt x="171981" y="5883750"/>
                    </a:cubicBezTo>
                    <a:lnTo>
                      <a:pt x="171979" y="5883755"/>
                    </a:lnTo>
                    <a:lnTo>
                      <a:pt x="160957" y="5909350"/>
                    </a:lnTo>
                    <a:lnTo>
                      <a:pt x="154076" y="5935945"/>
                    </a:lnTo>
                    <a:lnTo>
                      <a:pt x="154075" y="5935948"/>
                    </a:lnTo>
                    <a:lnTo>
                      <a:pt x="154075" y="5935949"/>
                    </a:lnTo>
                    <a:lnTo>
                      <a:pt x="154242" y="5964476"/>
                    </a:lnTo>
                    <a:lnTo>
                      <a:pt x="157695" y="5993289"/>
                    </a:lnTo>
                    <a:lnTo>
                      <a:pt x="157695" y="5993291"/>
                    </a:lnTo>
                    <a:cubicBezTo>
                      <a:pt x="158837" y="6004531"/>
                      <a:pt x="158647" y="6017485"/>
                      <a:pt x="164171" y="6026440"/>
                    </a:cubicBezTo>
                    <a:cubicBezTo>
                      <a:pt x="181508" y="6054825"/>
                      <a:pt x="200176" y="6082258"/>
                      <a:pt x="220371" y="6108738"/>
                    </a:cubicBezTo>
                    <a:lnTo>
                      <a:pt x="234064" y="6133314"/>
                    </a:lnTo>
                    <a:lnTo>
                      <a:pt x="218468" y="6155599"/>
                    </a:lnTo>
                    <a:lnTo>
                      <a:pt x="218465" y="6155601"/>
                    </a:lnTo>
                    <a:cubicBezTo>
                      <a:pt x="196176" y="6175796"/>
                      <a:pt x="184556" y="6200943"/>
                      <a:pt x="179794" y="6228755"/>
                    </a:cubicBezTo>
                    <a:cubicBezTo>
                      <a:pt x="172363" y="6272763"/>
                      <a:pt x="166077" y="6317150"/>
                      <a:pt x="162457" y="6361538"/>
                    </a:cubicBezTo>
                    <a:lnTo>
                      <a:pt x="162457" y="6361539"/>
                    </a:lnTo>
                    <a:lnTo>
                      <a:pt x="179794" y="6228756"/>
                    </a:lnTo>
                    <a:cubicBezTo>
                      <a:pt x="184556" y="6200944"/>
                      <a:pt x="196176" y="6175797"/>
                      <a:pt x="218465" y="6155602"/>
                    </a:cubicBezTo>
                    <a:lnTo>
                      <a:pt x="218468" y="6155599"/>
                    </a:lnTo>
                    <a:lnTo>
                      <a:pt x="230364" y="6143189"/>
                    </a:lnTo>
                    <a:lnTo>
                      <a:pt x="234064" y="6133314"/>
                    </a:lnTo>
                    <a:lnTo>
                      <a:pt x="234064" y="6133313"/>
                    </a:lnTo>
                    <a:cubicBezTo>
                      <a:pt x="233993" y="6126883"/>
                      <a:pt x="229039" y="6120073"/>
                      <a:pt x="220371" y="6108737"/>
                    </a:cubicBezTo>
                    <a:cubicBezTo>
                      <a:pt x="200176" y="6082257"/>
                      <a:pt x="181508" y="6054824"/>
                      <a:pt x="164171" y="6026439"/>
                    </a:cubicBezTo>
                    <a:cubicBezTo>
                      <a:pt x="158647" y="6017484"/>
                      <a:pt x="158837" y="6004530"/>
                      <a:pt x="157695" y="5993290"/>
                    </a:cubicBezTo>
                    <a:lnTo>
                      <a:pt x="157695" y="5993289"/>
                    </a:lnTo>
                    <a:lnTo>
                      <a:pt x="154075" y="5935949"/>
                    </a:lnTo>
                    <a:lnTo>
                      <a:pt x="154076" y="5935945"/>
                    </a:lnTo>
                    <a:lnTo>
                      <a:pt x="171979" y="5883755"/>
                    </a:lnTo>
                    <a:lnTo>
                      <a:pt x="171981" y="5883751"/>
                    </a:lnTo>
                    <a:cubicBezTo>
                      <a:pt x="193890" y="5837457"/>
                      <a:pt x="221133" y="5794974"/>
                      <a:pt x="260376" y="5760873"/>
                    </a:cubicBezTo>
                    <a:cubicBezTo>
                      <a:pt x="265520" y="5756493"/>
                      <a:pt x="267426" y="5747728"/>
                      <a:pt x="269141" y="5740488"/>
                    </a:cubicBezTo>
                    <a:cubicBezTo>
                      <a:pt x="271999" y="5728678"/>
                      <a:pt x="274665" y="5716485"/>
                      <a:pt x="275047" y="5704483"/>
                    </a:cubicBezTo>
                    <a:cubicBezTo>
                      <a:pt x="276951" y="5646189"/>
                      <a:pt x="303622" y="5600467"/>
                      <a:pt x="346295" y="5562746"/>
                    </a:cubicBezTo>
                    <a:cubicBezTo>
                      <a:pt x="352392" y="5557317"/>
                      <a:pt x="355774" y="5552507"/>
                      <a:pt x="355869" y="5547578"/>
                    </a:cubicBezTo>
                    <a:lnTo>
                      <a:pt x="355869" y="5547577"/>
                    </a:lnTo>
                    <a:cubicBezTo>
                      <a:pt x="355964" y="5542648"/>
                      <a:pt x="352773" y="5537599"/>
                      <a:pt x="345723" y="5531692"/>
                    </a:cubicBezTo>
                    <a:lnTo>
                      <a:pt x="345722" y="5531691"/>
                    </a:lnTo>
                    <a:lnTo>
                      <a:pt x="335103" y="5507667"/>
                    </a:lnTo>
                    <a:lnTo>
                      <a:pt x="339627" y="5480637"/>
                    </a:lnTo>
                    <a:cubicBezTo>
                      <a:pt x="343437" y="5462351"/>
                      <a:pt x="347439" y="5443870"/>
                      <a:pt x="351249" y="5425582"/>
                    </a:cubicBezTo>
                    <a:cubicBezTo>
                      <a:pt x="353915" y="5412057"/>
                      <a:pt x="356201" y="5398721"/>
                      <a:pt x="359440" y="5385384"/>
                    </a:cubicBezTo>
                    <a:cubicBezTo>
                      <a:pt x="361965" y="5375002"/>
                      <a:pt x="363668" y="5364882"/>
                      <a:pt x="364317" y="5355014"/>
                    </a:cubicBezTo>
                    <a:lnTo>
                      <a:pt x="364317" y="5355013"/>
                    </a:lnTo>
                    <a:lnTo>
                      <a:pt x="362870" y="5326162"/>
                    </a:lnTo>
                    <a:lnTo>
                      <a:pt x="360397" y="5321350"/>
                    </a:lnTo>
                    <a:lnTo>
                      <a:pt x="359341" y="5312287"/>
                    </a:lnTo>
                    <a:cubicBezTo>
                      <a:pt x="354789" y="5298594"/>
                      <a:pt x="347082" y="5285440"/>
                      <a:pt x="335437" y="5272795"/>
                    </a:cubicBezTo>
                    <a:cubicBezTo>
                      <a:pt x="323531" y="5259936"/>
                      <a:pt x="315815" y="5245268"/>
                      <a:pt x="311981" y="5229432"/>
                    </a:cubicBezTo>
                    <a:lnTo>
                      <a:pt x="311814" y="5179067"/>
                    </a:lnTo>
                    <a:lnTo>
                      <a:pt x="314362" y="5172090"/>
                    </a:lnTo>
                    <a:cubicBezTo>
                      <a:pt x="315243" y="5169780"/>
                      <a:pt x="315814" y="5167637"/>
                      <a:pt x="315052" y="5166113"/>
                    </a:cubicBezTo>
                    <a:lnTo>
                      <a:pt x="315052" y="5166112"/>
                    </a:lnTo>
                    <a:lnTo>
                      <a:pt x="308337" y="5133224"/>
                    </a:lnTo>
                    <a:lnTo>
                      <a:pt x="308338" y="5133219"/>
                    </a:lnTo>
                    <a:lnTo>
                      <a:pt x="321364" y="5087449"/>
                    </a:lnTo>
                    <a:lnTo>
                      <a:pt x="327270" y="5072375"/>
                    </a:lnTo>
                    <a:cubicBezTo>
                      <a:pt x="330949" y="5062299"/>
                      <a:pt x="333866" y="5052095"/>
                      <a:pt x="334485" y="5041521"/>
                    </a:cubicBezTo>
                    <a:cubicBezTo>
                      <a:pt x="335627" y="5022852"/>
                      <a:pt x="349725" y="5003801"/>
                      <a:pt x="360964" y="4987037"/>
                    </a:cubicBezTo>
                    <a:cubicBezTo>
                      <a:pt x="366751" y="4978392"/>
                      <a:pt x="372458" y="4970096"/>
                      <a:pt x="376969" y="4961455"/>
                    </a:cubicBezTo>
                    <a:lnTo>
                      <a:pt x="378247" y="4957452"/>
                    </a:lnTo>
                    <a:lnTo>
                      <a:pt x="381039" y="4952672"/>
                    </a:lnTo>
                    <a:lnTo>
                      <a:pt x="385799" y="4933804"/>
                    </a:lnTo>
                    <a:cubicBezTo>
                      <a:pt x="386468" y="4927121"/>
                      <a:pt x="386111" y="4919978"/>
                      <a:pt x="384396" y="4912167"/>
                    </a:cubicBezTo>
                    <a:lnTo>
                      <a:pt x="382691" y="4889274"/>
                    </a:lnTo>
                    <a:lnTo>
                      <a:pt x="390221" y="4863342"/>
                    </a:lnTo>
                    <a:lnTo>
                      <a:pt x="412401" y="4828916"/>
                    </a:lnTo>
                    <a:cubicBezTo>
                      <a:pt x="420784" y="4819963"/>
                      <a:pt x="425356" y="4810580"/>
                      <a:pt x="427237" y="4800483"/>
                    </a:cubicBezTo>
                    <a:lnTo>
                      <a:pt x="427237" y="4800482"/>
                    </a:lnTo>
                    <a:cubicBezTo>
                      <a:pt x="429119" y="4790385"/>
                      <a:pt x="428309" y="4779574"/>
                      <a:pt x="425928" y="4767763"/>
                    </a:cubicBezTo>
                    <a:cubicBezTo>
                      <a:pt x="420022" y="4738234"/>
                      <a:pt x="419640" y="4707563"/>
                      <a:pt x="416021" y="4677654"/>
                    </a:cubicBezTo>
                    <a:cubicBezTo>
                      <a:pt x="415259" y="4671175"/>
                      <a:pt x="412591" y="4662985"/>
                      <a:pt x="408019" y="4659173"/>
                    </a:cubicBezTo>
                    <a:cubicBezTo>
                      <a:pt x="351249" y="4612499"/>
                      <a:pt x="350677" y="4546775"/>
                      <a:pt x="348009" y="4482003"/>
                    </a:cubicBezTo>
                    <a:lnTo>
                      <a:pt x="347247" y="4363890"/>
                    </a:lnTo>
                    <a:lnTo>
                      <a:pt x="356201" y="4324645"/>
                    </a:lnTo>
                    <a:cubicBezTo>
                      <a:pt x="368204" y="4300070"/>
                      <a:pt x="383824" y="4277401"/>
                      <a:pt x="396017" y="4253014"/>
                    </a:cubicBezTo>
                    <a:cubicBezTo>
                      <a:pt x="400781" y="4243872"/>
                      <a:pt x="400971" y="4232060"/>
                      <a:pt x="401733" y="4221391"/>
                    </a:cubicBezTo>
                    <a:close/>
                    <a:moveTo>
                      <a:pt x="332842" y="2836171"/>
                    </a:moveTo>
                    <a:lnTo>
                      <a:pt x="332842" y="2836172"/>
                    </a:lnTo>
                    <a:cubicBezTo>
                      <a:pt x="336914" y="2839982"/>
                      <a:pt x="340200" y="2844316"/>
                      <a:pt x="341533" y="2848793"/>
                    </a:cubicBezTo>
                    <a:lnTo>
                      <a:pt x="358166" y="2903544"/>
                    </a:lnTo>
                    <a:lnTo>
                      <a:pt x="366072" y="2947858"/>
                    </a:lnTo>
                    <a:lnTo>
                      <a:pt x="366072" y="2947862"/>
                    </a:lnTo>
                    <a:lnTo>
                      <a:pt x="362488" y="2982147"/>
                    </a:lnTo>
                    <a:cubicBezTo>
                      <a:pt x="354392" y="3014152"/>
                      <a:pt x="350582" y="3045776"/>
                      <a:pt x="350796" y="3077400"/>
                    </a:cubicBezTo>
                    <a:lnTo>
                      <a:pt x="350796" y="3077401"/>
                    </a:lnTo>
                    <a:cubicBezTo>
                      <a:pt x="351010" y="3109025"/>
                      <a:pt x="355249" y="3140649"/>
                      <a:pt x="363250" y="3172654"/>
                    </a:cubicBezTo>
                    <a:cubicBezTo>
                      <a:pt x="389159" y="3276480"/>
                      <a:pt x="416591" y="3380305"/>
                      <a:pt x="410877" y="3489467"/>
                    </a:cubicBezTo>
                    <a:cubicBezTo>
                      <a:pt x="409925" y="3507563"/>
                      <a:pt x="421546" y="3529090"/>
                      <a:pt x="432976" y="3544713"/>
                    </a:cubicBezTo>
                    <a:cubicBezTo>
                      <a:pt x="438406" y="3552190"/>
                      <a:pt x="442585" y="3557715"/>
                      <a:pt x="445520" y="3562320"/>
                    </a:cubicBezTo>
                    <a:lnTo>
                      <a:pt x="450598" y="3574407"/>
                    </a:lnTo>
                    <a:lnTo>
                      <a:pt x="448246" y="3587173"/>
                    </a:lnTo>
                    <a:cubicBezTo>
                      <a:pt x="446228" y="3592231"/>
                      <a:pt x="442978" y="3598434"/>
                      <a:pt x="438500" y="3606816"/>
                    </a:cubicBezTo>
                    <a:cubicBezTo>
                      <a:pt x="434118" y="3614818"/>
                      <a:pt x="431452" y="3624724"/>
                      <a:pt x="424974" y="3630631"/>
                    </a:cubicBezTo>
                    <a:cubicBezTo>
                      <a:pt x="408496" y="3645681"/>
                      <a:pt x="402257" y="3662493"/>
                      <a:pt x="400733" y="3680162"/>
                    </a:cubicBezTo>
                    <a:lnTo>
                      <a:pt x="400733" y="3680163"/>
                    </a:lnTo>
                    <a:lnTo>
                      <a:pt x="404781" y="3734837"/>
                    </a:lnTo>
                    <a:lnTo>
                      <a:pt x="404399" y="3754651"/>
                    </a:lnTo>
                    <a:cubicBezTo>
                      <a:pt x="398399" y="3767129"/>
                      <a:pt x="396447" y="3778654"/>
                      <a:pt x="398042" y="3789775"/>
                    </a:cubicBezTo>
                    <a:lnTo>
                      <a:pt x="398042" y="3789776"/>
                    </a:lnTo>
                    <a:cubicBezTo>
                      <a:pt x="399638" y="3800896"/>
                      <a:pt x="404781" y="3811613"/>
                      <a:pt x="412973" y="3822472"/>
                    </a:cubicBezTo>
                    <a:lnTo>
                      <a:pt x="427308" y="3852619"/>
                    </a:lnTo>
                    <a:lnTo>
                      <a:pt x="417926" y="3885336"/>
                    </a:lnTo>
                    <a:lnTo>
                      <a:pt x="417925" y="3885337"/>
                    </a:lnTo>
                    <a:cubicBezTo>
                      <a:pt x="398494" y="3910103"/>
                      <a:pt x="388302" y="3935726"/>
                      <a:pt x="386040" y="3962158"/>
                    </a:cubicBezTo>
                    <a:lnTo>
                      <a:pt x="386040" y="3962159"/>
                    </a:lnTo>
                    <a:lnTo>
                      <a:pt x="388431" y="4002409"/>
                    </a:lnTo>
                    <a:lnTo>
                      <a:pt x="401733" y="4043837"/>
                    </a:lnTo>
                    <a:lnTo>
                      <a:pt x="401733" y="4043839"/>
                    </a:lnTo>
                    <a:lnTo>
                      <a:pt x="416855" y="4103825"/>
                    </a:lnTo>
                    <a:lnTo>
                      <a:pt x="405544" y="4165381"/>
                    </a:lnTo>
                    <a:lnTo>
                      <a:pt x="405543" y="4165382"/>
                    </a:lnTo>
                    <a:cubicBezTo>
                      <a:pt x="402114" y="4173479"/>
                      <a:pt x="401543" y="4182766"/>
                      <a:pt x="401638" y="4192386"/>
                    </a:cubicBezTo>
                    <a:lnTo>
                      <a:pt x="401638" y="4192387"/>
                    </a:lnTo>
                    <a:lnTo>
                      <a:pt x="405543" y="4165383"/>
                    </a:lnTo>
                    <a:lnTo>
                      <a:pt x="405544" y="4165381"/>
                    </a:lnTo>
                    <a:lnTo>
                      <a:pt x="414887" y="4134255"/>
                    </a:lnTo>
                    <a:lnTo>
                      <a:pt x="416855" y="4103825"/>
                    </a:lnTo>
                    <a:lnTo>
                      <a:pt x="416855" y="4103824"/>
                    </a:lnTo>
                    <a:cubicBezTo>
                      <a:pt x="415879" y="4083701"/>
                      <a:pt x="410497" y="4063841"/>
                      <a:pt x="401733" y="4043838"/>
                    </a:cubicBezTo>
                    <a:lnTo>
                      <a:pt x="401733" y="4043837"/>
                    </a:lnTo>
                    <a:lnTo>
                      <a:pt x="386040" y="3962159"/>
                    </a:lnTo>
                    <a:lnTo>
                      <a:pt x="395544" y="3923124"/>
                    </a:lnTo>
                    <a:cubicBezTo>
                      <a:pt x="400804" y="3910318"/>
                      <a:pt x="408210" y="3897721"/>
                      <a:pt x="417925" y="3885338"/>
                    </a:cubicBezTo>
                    <a:lnTo>
                      <a:pt x="417926" y="3885336"/>
                    </a:lnTo>
                    <a:lnTo>
                      <a:pt x="426528" y="3868763"/>
                    </a:lnTo>
                    <a:lnTo>
                      <a:pt x="427308" y="3852619"/>
                    </a:lnTo>
                    <a:lnTo>
                      <a:pt x="427308" y="3852618"/>
                    </a:lnTo>
                    <a:cubicBezTo>
                      <a:pt x="425642" y="3842045"/>
                      <a:pt x="420022" y="3831901"/>
                      <a:pt x="412973" y="3822471"/>
                    </a:cubicBezTo>
                    <a:lnTo>
                      <a:pt x="398042" y="3789775"/>
                    </a:lnTo>
                    <a:lnTo>
                      <a:pt x="404399" y="3754652"/>
                    </a:lnTo>
                    <a:cubicBezTo>
                      <a:pt x="407067" y="3749125"/>
                      <a:pt x="405733" y="3741315"/>
                      <a:pt x="404781" y="3734837"/>
                    </a:cubicBezTo>
                    <a:lnTo>
                      <a:pt x="404781" y="3734836"/>
                    </a:lnTo>
                    <a:lnTo>
                      <a:pt x="400733" y="3680163"/>
                    </a:lnTo>
                    <a:lnTo>
                      <a:pt x="407246" y="3654415"/>
                    </a:lnTo>
                    <a:cubicBezTo>
                      <a:pt x="411056" y="3646122"/>
                      <a:pt x="416735" y="3638157"/>
                      <a:pt x="424974" y="3630632"/>
                    </a:cubicBezTo>
                    <a:cubicBezTo>
                      <a:pt x="431452" y="3624725"/>
                      <a:pt x="434118" y="3614819"/>
                      <a:pt x="438500" y="3606817"/>
                    </a:cubicBezTo>
                    <a:cubicBezTo>
                      <a:pt x="447455" y="3590053"/>
                      <a:pt x="451503" y="3582004"/>
                      <a:pt x="450598" y="3574408"/>
                    </a:cubicBezTo>
                    <a:lnTo>
                      <a:pt x="450598" y="3574407"/>
                    </a:lnTo>
                    <a:cubicBezTo>
                      <a:pt x="449693" y="3566810"/>
                      <a:pt x="443835" y="3559667"/>
                      <a:pt x="432976" y="3544712"/>
                    </a:cubicBezTo>
                    <a:cubicBezTo>
                      <a:pt x="421546" y="3529089"/>
                      <a:pt x="409925" y="3507562"/>
                      <a:pt x="410877" y="3489466"/>
                    </a:cubicBezTo>
                    <a:cubicBezTo>
                      <a:pt x="416591" y="3380304"/>
                      <a:pt x="389159" y="3276479"/>
                      <a:pt x="363250" y="3172653"/>
                    </a:cubicBezTo>
                    <a:lnTo>
                      <a:pt x="350796" y="3077401"/>
                    </a:lnTo>
                    <a:lnTo>
                      <a:pt x="362488" y="2982148"/>
                    </a:lnTo>
                    <a:cubicBezTo>
                      <a:pt x="365441" y="2970575"/>
                      <a:pt x="366442" y="2959156"/>
                      <a:pt x="366072" y="2947862"/>
                    </a:cubicBezTo>
                    <a:lnTo>
                      <a:pt x="366072" y="2947861"/>
                    </a:lnTo>
                    <a:lnTo>
                      <a:pt x="366072" y="2947858"/>
                    </a:lnTo>
                    <a:lnTo>
                      <a:pt x="361441" y="2914327"/>
                    </a:lnTo>
                    <a:lnTo>
                      <a:pt x="358166" y="2903544"/>
                    </a:lnTo>
                    <a:lnTo>
                      <a:pt x="357138" y="2897784"/>
                    </a:lnTo>
                    <a:cubicBezTo>
                      <a:pt x="352392" y="2881306"/>
                      <a:pt x="346534" y="2865009"/>
                      <a:pt x="341533" y="2848792"/>
                    </a:cubicBezTo>
                    <a:close/>
                    <a:moveTo>
                      <a:pt x="296001" y="2745351"/>
                    </a:moveTo>
                    <a:lnTo>
                      <a:pt x="289670" y="2770757"/>
                    </a:lnTo>
                    <a:lnTo>
                      <a:pt x="290080" y="2778005"/>
                    </a:lnTo>
                    <a:lnTo>
                      <a:pt x="289301" y="2782304"/>
                    </a:lnTo>
                    <a:lnTo>
                      <a:pt x="290501" y="2785439"/>
                    </a:lnTo>
                    <a:lnTo>
                      <a:pt x="290929" y="2793022"/>
                    </a:lnTo>
                    <a:lnTo>
                      <a:pt x="300579" y="2811779"/>
                    </a:lnTo>
                    <a:lnTo>
                      <a:pt x="300582" y="2811786"/>
                    </a:lnTo>
                    <a:lnTo>
                      <a:pt x="300583" y="2811786"/>
                    </a:lnTo>
                    <a:lnTo>
                      <a:pt x="300579" y="2811779"/>
                    </a:lnTo>
                    <a:lnTo>
                      <a:pt x="290501" y="2785439"/>
                    </a:lnTo>
                    <a:lnTo>
                      <a:pt x="290080" y="2778005"/>
                    </a:lnTo>
                    <a:close/>
                    <a:moveTo>
                      <a:pt x="817328" y="1508457"/>
                    </a:moveTo>
                    <a:lnTo>
                      <a:pt x="845421" y="1596212"/>
                    </a:lnTo>
                    <a:cubicBezTo>
                      <a:pt x="847898" y="1604977"/>
                      <a:pt x="846373" y="1615835"/>
                      <a:pt x="843517" y="1624979"/>
                    </a:cubicBezTo>
                    <a:cubicBezTo>
                      <a:pt x="833801" y="1656222"/>
                      <a:pt x="809415" y="1676035"/>
                      <a:pt x="786935" y="1697752"/>
                    </a:cubicBezTo>
                    <a:cubicBezTo>
                      <a:pt x="777029" y="1707278"/>
                      <a:pt x="769981" y="1720422"/>
                      <a:pt x="764267" y="1733187"/>
                    </a:cubicBezTo>
                    <a:cubicBezTo>
                      <a:pt x="749595" y="1766334"/>
                      <a:pt x="736452" y="1800245"/>
                      <a:pt x="722546" y="1833774"/>
                    </a:cubicBezTo>
                    <a:cubicBezTo>
                      <a:pt x="721212" y="1837012"/>
                      <a:pt x="717783" y="1839678"/>
                      <a:pt x="714925" y="1842157"/>
                    </a:cubicBezTo>
                    <a:cubicBezTo>
                      <a:pt x="684824" y="1866921"/>
                      <a:pt x="654535" y="1891496"/>
                      <a:pt x="624434" y="1916453"/>
                    </a:cubicBezTo>
                    <a:cubicBezTo>
                      <a:pt x="618720" y="1921215"/>
                      <a:pt x="614528" y="1928075"/>
                      <a:pt x="609004" y="1933218"/>
                    </a:cubicBezTo>
                    <a:cubicBezTo>
                      <a:pt x="601384" y="1940458"/>
                      <a:pt x="594143" y="1949602"/>
                      <a:pt x="584999" y="1953412"/>
                    </a:cubicBezTo>
                    <a:cubicBezTo>
                      <a:pt x="556234" y="1965223"/>
                      <a:pt x="543850" y="1987893"/>
                      <a:pt x="538516" y="2016468"/>
                    </a:cubicBezTo>
                    <a:cubicBezTo>
                      <a:pt x="533563" y="2042569"/>
                      <a:pt x="529371" y="2068668"/>
                      <a:pt x="523657" y="2094577"/>
                    </a:cubicBezTo>
                    <a:cubicBezTo>
                      <a:pt x="516799" y="2126200"/>
                      <a:pt x="509369" y="2157635"/>
                      <a:pt x="500986" y="2188878"/>
                    </a:cubicBezTo>
                    <a:cubicBezTo>
                      <a:pt x="497366" y="2202403"/>
                      <a:pt x="493176" y="2216691"/>
                      <a:pt x="485746" y="2228313"/>
                    </a:cubicBezTo>
                    <a:cubicBezTo>
                      <a:pt x="465171" y="2260889"/>
                      <a:pt x="451265" y="2295752"/>
                      <a:pt x="456789" y="2334043"/>
                    </a:cubicBezTo>
                    <a:cubicBezTo>
                      <a:pt x="461171" y="2364714"/>
                      <a:pt x="449931" y="2390433"/>
                      <a:pt x="432404" y="2409484"/>
                    </a:cubicBezTo>
                    <a:cubicBezTo>
                      <a:pt x="424451" y="2418153"/>
                      <a:pt x="418938" y="2426976"/>
                      <a:pt x="415303" y="2435912"/>
                    </a:cubicBezTo>
                    <a:lnTo>
                      <a:pt x="415303" y="2435912"/>
                    </a:lnTo>
                    <a:lnTo>
                      <a:pt x="415303" y="2435912"/>
                    </a:lnTo>
                    <a:lnTo>
                      <a:pt x="414227" y="2440915"/>
                    </a:lnTo>
                    <a:lnTo>
                      <a:pt x="409472" y="2463016"/>
                    </a:lnTo>
                    <a:lnTo>
                      <a:pt x="409472" y="2463017"/>
                    </a:lnTo>
                    <a:lnTo>
                      <a:pt x="411535" y="2490550"/>
                    </a:lnTo>
                    <a:lnTo>
                      <a:pt x="418115" y="2518261"/>
                    </a:lnTo>
                    <a:lnTo>
                      <a:pt x="418115" y="2518264"/>
                    </a:lnTo>
                    <a:lnTo>
                      <a:pt x="421759" y="2545006"/>
                    </a:lnTo>
                    <a:lnTo>
                      <a:pt x="417545" y="2571033"/>
                    </a:lnTo>
                    <a:cubicBezTo>
                      <a:pt x="405543" y="2612944"/>
                      <a:pt x="372966" y="2640949"/>
                      <a:pt x="344391" y="2668000"/>
                    </a:cubicBezTo>
                    <a:cubicBezTo>
                      <a:pt x="320006" y="2691053"/>
                      <a:pt x="306290" y="2716962"/>
                      <a:pt x="296001" y="2745347"/>
                    </a:cubicBezTo>
                    <a:lnTo>
                      <a:pt x="296001" y="2745348"/>
                    </a:lnTo>
                    <a:cubicBezTo>
                      <a:pt x="306290" y="2716963"/>
                      <a:pt x="320006" y="2691054"/>
                      <a:pt x="344391" y="2668001"/>
                    </a:cubicBezTo>
                    <a:cubicBezTo>
                      <a:pt x="372966" y="2640950"/>
                      <a:pt x="405543" y="2612945"/>
                      <a:pt x="417545" y="2571034"/>
                    </a:cubicBezTo>
                    <a:cubicBezTo>
                      <a:pt x="420117" y="2561985"/>
                      <a:pt x="421593" y="2553555"/>
                      <a:pt x="421760" y="2545006"/>
                    </a:cubicBezTo>
                    <a:lnTo>
                      <a:pt x="421759" y="2545006"/>
                    </a:lnTo>
                    <a:lnTo>
                      <a:pt x="421760" y="2545005"/>
                    </a:lnTo>
                    <a:cubicBezTo>
                      <a:pt x="421926" y="2536456"/>
                      <a:pt x="420783" y="2527789"/>
                      <a:pt x="418115" y="2518263"/>
                    </a:cubicBezTo>
                    <a:lnTo>
                      <a:pt x="418115" y="2518261"/>
                    </a:lnTo>
                    <a:lnTo>
                      <a:pt x="409472" y="2463017"/>
                    </a:lnTo>
                    <a:lnTo>
                      <a:pt x="414227" y="2440915"/>
                    </a:lnTo>
                    <a:lnTo>
                      <a:pt x="415303" y="2435912"/>
                    </a:lnTo>
                    <a:lnTo>
                      <a:pt x="432404" y="2409485"/>
                    </a:lnTo>
                    <a:cubicBezTo>
                      <a:pt x="449931" y="2390434"/>
                      <a:pt x="461171" y="2364715"/>
                      <a:pt x="456789" y="2334044"/>
                    </a:cubicBezTo>
                    <a:cubicBezTo>
                      <a:pt x="451265" y="2295753"/>
                      <a:pt x="465171" y="2260890"/>
                      <a:pt x="485746" y="2228314"/>
                    </a:cubicBezTo>
                    <a:cubicBezTo>
                      <a:pt x="493176" y="2216692"/>
                      <a:pt x="497366" y="2202404"/>
                      <a:pt x="500986" y="2188879"/>
                    </a:cubicBezTo>
                    <a:cubicBezTo>
                      <a:pt x="509369" y="2157636"/>
                      <a:pt x="516799" y="2126201"/>
                      <a:pt x="523657" y="2094578"/>
                    </a:cubicBezTo>
                    <a:cubicBezTo>
                      <a:pt x="529371" y="2068669"/>
                      <a:pt x="533563" y="2042570"/>
                      <a:pt x="538516" y="2016469"/>
                    </a:cubicBezTo>
                    <a:cubicBezTo>
                      <a:pt x="543850" y="1987894"/>
                      <a:pt x="556234" y="1965224"/>
                      <a:pt x="584999" y="1953413"/>
                    </a:cubicBezTo>
                    <a:cubicBezTo>
                      <a:pt x="594143" y="1949603"/>
                      <a:pt x="601384" y="1940459"/>
                      <a:pt x="609004" y="1933219"/>
                    </a:cubicBezTo>
                    <a:cubicBezTo>
                      <a:pt x="614528" y="1928076"/>
                      <a:pt x="618720" y="1921216"/>
                      <a:pt x="624434" y="1916454"/>
                    </a:cubicBezTo>
                    <a:cubicBezTo>
                      <a:pt x="654535" y="1891497"/>
                      <a:pt x="684824" y="1866922"/>
                      <a:pt x="714925" y="1842158"/>
                    </a:cubicBezTo>
                    <a:cubicBezTo>
                      <a:pt x="717783" y="1839679"/>
                      <a:pt x="721212" y="1837013"/>
                      <a:pt x="722546" y="1833775"/>
                    </a:cubicBezTo>
                    <a:cubicBezTo>
                      <a:pt x="736452" y="1800246"/>
                      <a:pt x="749596" y="1766335"/>
                      <a:pt x="764267" y="1733188"/>
                    </a:cubicBezTo>
                    <a:cubicBezTo>
                      <a:pt x="769981" y="1720423"/>
                      <a:pt x="777029" y="1707279"/>
                      <a:pt x="786936" y="1697753"/>
                    </a:cubicBezTo>
                    <a:cubicBezTo>
                      <a:pt x="809416" y="1676036"/>
                      <a:pt x="833801" y="1656223"/>
                      <a:pt x="843517" y="1624980"/>
                    </a:cubicBezTo>
                    <a:cubicBezTo>
                      <a:pt x="846374" y="1615836"/>
                      <a:pt x="847899" y="1604978"/>
                      <a:pt x="845422" y="1596213"/>
                    </a:cubicBezTo>
                    <a:close/>
                    <a:moveTo>
                      <a:pt x="798723" y="1459072"/>
                    </a:moveTo>
                    <a:lnTo>
                      <a:pt x="807941" y="1481571"/>
                    </a:lnTo>
                    <a:lnTo>
                      <a:pt x="798724" y="1459073"/>
                    </a:lnTo>
                    <a:close/>
                    <a:moveTo>
                      <a:pt x="779530" y="1268757"/>
                    </a:moveTo>
                    <a:lnTo>
                      <a:pt x="774363" y="1286068"/>
                    </a:lnTo>
                    <a:cubicBezTo>
                      <a:pt x="759789" y="1306929"/>
                      <a:pt x="753550" y="1328551"/>
                      <a:pt x="752025" y="1350626"/>
                    </a:cubicBezTo>
                    <a:lnTo>
                      <a:pt x="757620" y="1413839"/>
                    </a:lnTo>
                    <a:lnTo>
                      <a:pt x="752026" y="1350627"/>
                    </a:lnTo>
                    <a:cubicBezTo>
                      <a:pt x="753550" y="1328552"/>
                      <a:pt x="759790" y="1306929"/>
                      <a:pt x="774363" y="1286069"/>
                    </a:cubicBezTo>
                    <a:cubicBezTo>
                      <a:pt x="777506" y="1281688"/>
                      <a:pt x="779078" y="1275401"/>
                      <a:pt x="779530" y="1268757"/>
                    </a:cubicBezTo>
                    <a:close/>
                    <a:moveTo>
                      <a:pt x="837801" y="773034"/>
                    </a:moveTo>
                    <a:lnTo>
                      <a:pt x="829801" y="854378"/>
                    </a:lnTo>
                    <a:cubicBezTo>
                      <a:pt x="827515" y="878955"/>
                      <a:pt x="826753" y="903721"/>
                      <a:pt x="798747" y="915342"/>
                    </a:cubicBezTo>
                    <a:cubicBezTo>
                      <a:pt x="794365" y="917058"/>
                      <a:pt x="791127" y="922772"/>
                      <a:pt x="788269" y="927154"/>
                    </a:cubicBezTo>
                    <a:cubicBezTo>
                      <a:pt x="744261" y="994784"/>
                      <a:pt x="745405" y="1030979"/>
                      <a:pt x="791889" y="1097086"/>
                    </a:cubicBezTo>
                    <a:cubicBezTo>
                      <a:pt x="796651" y="1103944"/>
                      <a:pt x="800081" y="1118612"/>
                      <a:pt x="796271" y="1123184"/>
                    </a:cubicBezTo>
                    <a:cubicBezTo>
                      <a:pt x="780459" y="1142616"/>
                      <a:pt x="773411" y="1162953"/>
                      <a:pt x="771553" y="1184028"/>
                    </a:cubicBezTo>
                    <a:cubicBezTo>
                      <a:pt x="773411" y="1162953"/>
                      <a:pt x="780460" y="1142617"/>
                      <a:pt x="796272" y="1123185"/>
                    </a:cubicBezTo>
                    <a:cubicBezTo>
                      <a:pt x="800082" y="1118613"/>
                      <a:pt x="796652" y="1103945"/>
                      <a:pt x="791890" y="1097087"/>
                    </a:cubicBezTo>
                    <a:cubicBezTo>
                      <a:pt x="745406" y="1030980"/>
                      <a:pt x="744262" y="994785"/>
                      <a:pt x="788270" y="927155"/>
                    </a:cubicBezTo>
                    <a:cubicBezTo>
                      <a:pt x="791128" y="922773"/>
                      <a:pt x="794366" y="917059"/>
                      <a:pt x="798748" y="915343"/>
                    </a:cubicBezTo>
                    <a:cubicBezTo>
                      <a:pt x="826753" y="903722"/>
                      <a:pt x="827515" y="878956"/>
                      <a:pt x="829801" y="854379"/>
                    </a:cubicBezTo>
                    <a:cubicBezTo>
                      <a:pt x="832277" y="827329"/>
                      <a:pt x="835515" y="800276"/>
                      <a:pt x="837801" y="773035"/>
                    </a:cubicBezTo>
                    <a:close/>
                    <a:moveTo>
                      <a:pt x="782400" y="517850"/>
                    </a:moveTo>
                    <a:lnTo>
                      <a:pt x="791317" y="556046"/>
                    </a:lnTo>
                    <a:cubicBezTo>
                      <a:pt x="793413" y="564047"/>
                      <a:pt x="798937" y="572621"/>
                      <a:pt x="797795" y="580049"/>
                    </a:cubicBezTo>
                    <a:cubicBezTo>
                      <a:pt x="794461" y="601577"/>
                      <a:pt x="796890" y="622200"/>
                      <a:pt x="801176" y="642536"/>
                    </a:cubicBezTo>
                    <a:lnTo>
                      <a:pt x="813700" y="694927"/>
                    </a:lnTo>
                    <a:lnTo>
                      <a:pt x="801177" y="642537"/>
                    </a:lnTo>
                    <a:cubicBezTo>
                      <a:pt x="796891" y="622200"/>
                      <a:pt x="794462" y="601578"/>
                      <a:pt x="797796" y="580050"/>
                    </a:cubicBezTo>
                    <a:cubicBezTo>
                      <a:pt x="798938" y="572622"/>
                      <a:pt x="793414" y="564048"/>
                      <a:pt x="791318" y="556047"/>
                    </a:cubicBezTo>
                    <a:close/>
                    <a:moveTo>
                      <a:pt x="783887" y="313532"/>
                    </a:moveTo>
                    <a:lnTo>
                      <a:pt x="786245" y="324057"/>
                    </a:lnTo>
                    <a:cubicBezTo>
                      <a:pt x="786031" y="328963"/>
                      <a:pt x="785126" y="334583"/>
                      <a:pt x="784459" y="338869"/>
                    </a:cubicBezTo>
                    <a:lnTo>
                      <a:pt x="784454" y="338897"/>
                    </a:lnTo>
                    <a:lnTo>
                      <a:pt x="778363" y="367327"/>
                    </a:lnTo>
                    <a:lnTo>
                      <a:pt x="774553" y="395639"/>
                    </a:lnTo>
                    <a:lnTo>
                      <a:pt x="784454" y="338897"/>
                    </a:lnTo>
                    <a:lnTo>
                      <a:pt x="784460" y="338870"/>
                    </a:lnTo>
                    <a:cubicBezTo>
                      <a:pt x="785794" y="330298"/>
                      <a:pt x="788080" y="316389"/>
                      <a:pt x="783888" y="313533"/>
                    </a:cubicBezTo>
                    <a:close/>
                    <a:moveTo>
                      <a:pt x="761560" y="281567"/>
                    </a:moveTo>
                    <a:lnTo>
                      <a:pt x="766454" y="295414"/>
                    </a:lnTo>
                    <a:lnTo>
                      <a:pt x="766455" y="295414"/>
                    </a:lnTo>
                    <a:close/>
                    <a:moveTo>
                      <a:pt x="774880" y="24485"/>
                    </a:moveTo>
                    <a:lnTo>
                      <a:pt x="777142" y="74128"/>
                    </a:lnTo>
                    <a:cubicBezTo>
                      <a:pt x="775758" y="100173"/>
                      <a:pt x="771253" y="125875"/>
                      <a:pt x="767023" y="151568"/>
                    </a:cubicBezTo>
                    <a:lnTo>
                      <a:pt x="766824" y="153387"/>
                    </a:lnTo>
                    <a:lnTo>
                      <a:pt x="763010" y="177270"/>
                    </a:lnTo>
                    <a:lnTo>
                      <a:pt x="758551" y="228943"/>
                    </a:lnTo>
                    <a:lnTo>
                      <a:pt x="766824" y="153387"/>
                    </a:lnTo>
                    <a:lnTo>
                      <a:pt x="771220" y="125860"/>
                    </a:lnTo>
                    <a:cubicBezTo>
                      <a:pt x="773910" y="108702"/>
                      <a:pt x="776220" y="91491"/>
                      <a:pt x="777143" y="74128"/>
                    </a:cubicBezTo>
                    <a:close/>
                    <a:moveTo>
                      <a:pt x="313354" y="0"/>
                    </a:moveTo>
                    <a:lnTo>
                      <a:pt x="777461" y="0"/>
                    </a:lnTo>
                    <a:lnTo>
                      <a:pt x="774743" y="21485"/>
                    </a:lnTo>
                    <a:lnTo>
                      <a:pt x="777461" y="0"/>
                    </a:lnTo>
                    <a:lnTo>
                      <a:pt x="4543952" y="1"/>
                    </a:lnTo>
                    <a:lnTo>
                      <a:pt x="4543952" y="6858000"/>
                    </a:lnTo>
                    <a:lnTo>
                      <a:pt x="284400" y="6858000"/>
                    </a:lnTo>
                    <a:lnTo>
                      <a:pt x="112147" y="6858000"/>
                    </a:lnTo>
                    <a:lnTo>
                      <a:pt x="102447" y="6815515"/>
                    </a:lnTo>
                    <a:cubicBezTo>
                      <a:pt x="96923" y="6793034"/>
                      <a:pt x="87016" y="6771318"/>
                      <a:pt x="83396" y="6748457"/>
                    </a:cubicBezTo>
                    <a:cubicBezTo>
                      <a:pt x="74824" y="6694163"/>
                      <a:pt x="68728" y="6639487"/>
                      <a:pt x="61870" y="6584811"/>
                    </a:cubicBezTo>
                    <a:cubicBezTo>
                      <a:pt x="54821" y="6528423"/>
                      <a:pt x="47391" y="6472224"/>
                      <a:pt x="41105" y="6415832"/>
                    </a:cubicBezTo>
                    <a:cubicBezTo>
                      <a:pt x="37865" y="6384971"/>
                      <a:pt x="37295" y="6353918"/>
                      <a:pt x="34247" y="6323057"/>
                    </a:cubicBezTo>
                    <a:cubicBezTo>
                      <a:pt x="31579" y="6296004"/>
                      <a:pt x="26626" y="6269143"/>
                      <a:pt x="23386" y="6242092"/>
                    </a:cubicBezTo>
                    <a:cubicBezTo>
                      <a:pt x="20720" y="6218659"/>
                      <a:pt x="19196" y="6195036"/>
                      <a:pt x="16528" y="6171604"/>
                    </a:cubicBezTo>
                    <a:cubicBezTo>
                      <a:pt x="12148" y="6134074"/>
                      <a:pt x="7194" y="6096735"/>
                      <a:pt x="2622" y="6059396"/>
                    </a:cubicBezTo>
                    <a:lnTo>
                      <a:pt x="0" y="6041768"/>
                    </a:lnTo>
                    <a:lnTo>
                      <a:pt x="0" y="6000936"/>
                    </a:lnTo>
                    <a:lnTo>
                      <a:pt x="3670" y="5957594"/>
                    </a:lnTo>
                    <a:lnTo>
                      <a:pt x="0" y="5912510"/>
                    </a:lnTo>
                    <a:lnTo>
                      <a:pt x="0" y="5886400"/>
                    </a:lnTo>
                    <a:lnTo>
                      <a:pt x="1098" y="5864317"/>
                    </a:lnTo>
                    <a:cubicBezTo>
                      <a:pt x="7576" y="5839360"/>
                      <a:pt x="16720" y="5815168"/>
                      <a:pt x="24720" y="5790591"/>
                    </a:cubicBezTo>
                    <a:cubicBezTo>
                      <a:pt x="25672" y="5787923"/>
                      <a:pt x="25864" y="5784685"/>
                      <a:pt x="26434" y="5781829"/>
                    </a:cubicBezTo>
                    <a:cubicBezTo>
                      <a:pt x="29675" y="5765634"/>
                      <a:pt x="32913" y="5749633"/>
                      <a:pt x="35771" y="5733439"/>
                    </a:cubicBezTo>
                    <a:cubicBezTo>
                      <a:pt x="37295" y="5724677"/>
                      <a:pt x="37485" y="5715722"/>
                      <a:pt x="38819" y="5706958"/>
                    </a:cubicBezTo>
                    <a:cubicBezTo>
                      <a:pt x="44153" y="5673049"/>
                      <a:pt x="35199" y="5635710"/>
                      <a:pt x="58250" y="5606371"/>
                    </a:cubicBezTo>
                    <a:cubicBezTo>
                      <a:pt x="73110" y="5587320"/>
                      <a:pt x="69680" y="5568841"/>
                      <a:pt x="67394" y="5548459"/>
                    </a:cubicBezTo>
                    <a:cubicBezTo>
                      <a:pt x="65680" y="5533026"/>
                      <a:pt x="66252" y="5517214"/>
                      <a:pt x="66060" y="5501593"/>
                    </a:cubicBezTo>
                    <a:cubicBezTo>
                      <a:pt x="65490" y="5474160"/>
                      <a:pt x="65298" y="5446727"/>
                      <a:pt x="64346" y="5419294"/>
                    </a:cubicBezTo>
                    <a:cubicBezTo>
                      <a:pt x="63966" y="5410530"/>
                      <a:pt x="59202" y="5401578"/>
                      <a:pt x="59964" y="5393004"/>
                    </a:cubicBezTo>
                    <a:cubicBezTo>
                      <a:pt x="63584" y="5353378"/>
                      <a:pt x="69300" y="5313753"/>
                      <a:pt x="72538" y="5274128"/>
                    </a:cubicBezTo>
                    <a:cubicBezTo>
                      <a:pt x="74442" y="5251649"/>
                      <a:pt x="70824" y="5228596"/>
                      <a:pt x="73490" y="5206307"/>
                    </a:cubicBezTo>
                    <a:cubicBezTo>
                      <a:pt x="76538" y="5180590"/>
                      <a:pt x="84348" y="5155444"/>
                      <a:pt x="89113" y="5129915"/>
                    </a:cubicBezTo>
                    <a:cubicBezTo>
                      <a:pt x="90445" y="5122866"/>
                      <a:pt x="88731" y="5115056"/>
                      <a:pt x="88351" y="5107626"/>
                    </a:cubicBezTo>
                    <a:cubicBezTo>
                      <a:pt x="87968" y="5099244"/>
                      <a:pt x="87206" y="5091051"/>
                      <a:pt x="87016" y="5082669"/>
                    </a:cubicBezTo>
                    <a:cubicBezTo>
                      <a:pt x="86634" y="5057140"/>
                      <a:pt x="87206" y="5031613"/>
                      <a:pt x="85872" y="5006085"/>
                    </a:cubicBezTo>
                    <a:cubicBezTo>
                      <a:pt x="85110" y="4990464"/>
                      <a:pt x="77300" y="4974081"/>
                      <a:pt x="80158" y="4959601"/>
                    </a:cubicBezTo>
                    <a:cubicBezTo>
                      <a:pt x="85682" y="4930074"/>
                      <a:pt x="73300" y="4900545"/>
                      <a:pt x="83586" y="4871018"/>
                    </a:cubicBezTo>
                    <a:cubicBezTo>
                      <a:pt x="86634" y="4861872"/>
                      <a:pt x="79014" y="4849299"/>
                      <a:pt x="78634" y="4838249"/>
                    </a:cubicBezTo>
                    <a:cubicBezTo>
                      <a:pt x="77682" y="4810626"/>
                      <a:pt x="77872" y="4783003"/>
                      <a:pt x="78062" y="4755380"/>
                    </a:cubicBezTo>
                    <a:cubicBezTo>
                      <a:pt x="78252" y="4730613"/>
                      <a:pt x="75586" y="4704894"/>
                      <a:pt x="80920" y="4681082"/>
                    </a:cubicBezTo>
                    <a:cubicBezTo>
                      <a:pt x="86634" y="4656125"/>
                      <a:pt x="85872" y="4633646"/>
                      <a:pt x="79396" y="4609451"/>
                    </a:cubicBezTo>
                    <a:cubicBezTo>
                      <a:pt x="75014" y="4592877"/>
                      <a:pt x="74442" y="4575350"/>
                      <a:pt x="73110" y="4558206"/>
                    </a:cubicBezTo>
                    <a:cubicBezTo>
                      <a:pt x="71586" y="4539727"/>
                      <a:pt x="75586" y="4519342"/>
                      <a:pt x="69300" y="4502578"/>
                    </a:cubicBezTo>
                    <a:cubicBezTo>
                      <a:pt x="50629" y="4452664"/>
                      <a:pt x="46629" y="4401418"/>
                      <a:pt x="46629" y="4349221"/>
                    </a:cubicBezTo>
                    <a:cubicBezTo>
                      <a:pt x="46629" y="4339694"/>
                      <a:pt x="49295" y="4329978"/>
                      <a:pt x="52153" y="4320836"/>
                    </a:cubicBezTo>
                    <a:cubicBezTo>
                      <a:pt x="69300" y="4267492"/>
                      <a:pt x="67776" y="4213960"/>
                      <a:pt x="57297" y="4159666"/>
                    </a:cubicBezTo>
                    <a:cubicBezTo>
                      <a:pt x="55011" y="4148426"/>
                      <a:pt x="54629" y="4135853"/>
                      <a:pt x="56915" y="4124613"/>
                    </a:cubicBezTo>
                    <a:cubicBezTo>
                      <a:pt x="63584" y="4092988"/>
                      <a:pt x="74634" y="4062317"/>
                      <a:pt x="79396" y="4030502"/>
                    </a:cubicBezTo>
                    <a:cubicBezTo>
                      <a:pt x="87206" y="3977924"/>
                      <a:pt x="60918" y="3932393"/>
                      <a:pt x="43771" y="3885337"/>
                    </a:cubicBezTo>
                    <a:cubicBezTo>
                      <a:pt x="31627" y="3851760"/>
                      <a:pt x="8016" y="3821934"/>
                      <a:pt x="426" y="3786776"/>
                    </a:cubicBezTo>
                    <a:lnTo>
                      <a:pt x="0" y="3773896"/>
                    </a:lnTo>
                    <a:lnTo>
                      <a:pt x="0" y="3393881"/>
                    </a:lnTo>
                    <a:lnTo>
                      <a:pt x="11838" y="3359515"/>
                    </a:lnTo>
                    <a:cubicBezTo>
                      <a:pt x="14434" y="3346204"/>
                      <a:pt x="14910" y="3332773"/>
                      <a:pt x="12910" y="3318770"/>
                    </a:cubicBezTo>
                    <a:cubicBezTo>
                      <a:pt x="12243" y="3314103"/>
                      <a:pt x="9909" y="3308769"/>
                      <a:pt x="6718" y="3304078"/>
                    </a:cubicBezTo>
                    <a:lnTo>
                      <a:pt x="0" y="3297656"/>
                    </a:lnTo>
                    <a:lnTo>
                      <a:pt x="0" y="3207866"/>
                    </a:lnTo>
                    <a:lnTo>
                      <a:pt x="15553" y="3186770"/>
                    </a:lnTo>
                    <a:cubicBezTo>
                      <a:pt x="28483" y="3162328"/>
                      <a:pt x="30484" y="3134646"/>
                      <a:pt x="36341" y="3107499"/>
                    </a:cubicBezTo>
                    <a:cubicBezTo>
                      <a:pt x="41105" y="3085402"/>
                      <a:pt x="41295" y="3064826"/>
                      <a:pt x="38057" y="3042727"/>
                    </a:cubicBezTo>
                    <a:cubicBezTo>
                      <a:pt x="30817" y="2994721"/>
                      <a:pt x="41105" y="2948046"/>
                      <a:pt x="54249" y="2901942"/>
                    </a:cubicBezTo>
                    <a:cubicBezTo>
                      <a:pt x="63012" y="2871461"/>
                      <a:pt x="68346" y="2840218"/>
                      <a:pt x="77300" y="2809929"/>
                    </a:cubicBezTo>
                    <a:cubicBezTo>
                      <a:pt x="84158" y="2787258"/>
                      <a:pt x="92351" y="2764589"/>
                      <a:pt x="103399" y="2743825"/>
                    </a:cubicBezTo>
                    <a:cubicBezTo>
                      <a:pt x="119594" y="2713722"/>
                      <a:pt x="143978" y="2687435"/>
                      <a:pt x="137500" y="2649142"/>
                    </a:cubicBezTo>
                    <a:cubicBezTo>
                      <a:pt x="131786" y="2615420"/>
                      <a:pt x="143786" y="2584941"/>
                      <a:pt x="155217" y="2554078"/>
                    </a:cubicBezTo>
                    <a:cubicBezTo>
                      <a:pt x="163599" y="2531408"/>
                      <a:pt x="172173" y="2508741"/>
                      <a:pt x="177507" y="2485306"/>
                    </a:cubicBezTo>
                    <a:cubicBezTo>
                      <a:pt x="183794" y="2457491"/>
                      <a:pt x="181126" y="2426058"/>
                      <a:pt x="192748" y="2401291"/>
                    </a:cubicBezTo>
                    <a:cubicBezTo>
                      <a:pt x="204940" y="2375382"/>
                      <a:pt x="196748" y="2353858"/>
                      <a:pt x="193318" y="2330805"/>
                    </a:cubicBezTo>
                    <a:cubicBezTo>
                      <a:pt x="187984" y="2294038"/>
                      <a:pt x="178077" y="2257458"/>
                      <a:pt x="190652" y="2220311"/>
                    </a:cubicBezTo>
                    <a:cubicBezTo>
                      <a:pt x="205892" y="2175162"/>
                      <a:pt x="222275" y="2130392"/>
                      <a:pt x="236753" y="2085053"/>
                    </a:cubicBezTo>
                    <a:cubicBezTo>
                      <a:pt x="242280" y="2067524"/>
                      <a:pt x="244566" y="2048667"/>
                      <a:pt x="247042" y="2030377"/>
                    </a:cubicBezTo>
                    <a:cubicBezTo>
                      <a:pt x="249138" y="2013042"/>
                      <a:pt x="243804" y="1992278"/>
                      <a:pt x="251804" y="1978939"/>
                    </a:cubicBezTo>
                    <a:cubicBezTo>
                      <a:pt x="272379" y="1944648"/>
                      <a:pt x="282475" y="1909407"/>
                      <a:pt x="282475" y="1869779"/>
                    </a:cubicBezTo>
                    <a:cubicBezTo>
                      <a:pt x="282475" y="1854919"/>
                      <a:pt x="291049" y="1840440"/>
                      <a:pt x="292573" y="1825392"/>
                    </a:cubicBezTo>
                    <a:cubicBezTo>
                      <a:pt x="294477" y="1804815"/>
                      <a:pt x="299622" y="1781193"/>
                      <a:pt x="292381" y="1763286"/>
                    </a:cubicBezTo>
                    <a:cubicBezTo>
                      <a:pt x="275237" y="1721184"/>
                      <a:pt x="289525" y="1687085"/>
                      <a:pt x="306480" y="1650316"/>
                    </a:cubicBezTo>
                    <a:cubicBezTo>
                      <a:pt x="323244" y="1614119"/>
                      <a:pt x="336579" y="1576018"/>
                      <a:pt x="347629" y="1537536"/>
                    </a:cubicBezTo>
                    <a:cubicBezTo>
                      <a:pt x="351629" y="1523058"/>
                      <a:pt x="344961" y="1505723"/>
                      <a:pt x="343629" y="1489719"/>
                    </a:cubicBezTo>
                    <a:cubicBezTo>
                      <a:pt x="343247" y="1484003"/>
                      <a:pt x="342675" y="1477716"/>
                      <a:pt x="344581" y="1472574"/>
                    </a:cubicBezTo>
                    <a:cubicBezTo>
                      <a:pt x="362870" y="1422853"/>
                      <a:pt x="376776" y="1372367"/>
                      <a:pt x="367252" y="1318455"/>
                    </a:cubicBezTo>
                    <a:cubicBezTo>
                      <a:pt x="366298" y="1313503"/>
                      <a:pt x="368394" y="1307977"/>
                      <a:pt x="369728" y="1303023"/>
                    </a:cubicBezTo>
                    <a:cubicBezTo>
                      <a:pt x="376586" y="1278828"/>
                      <a:pt x="387444" y="1255205"/>
                      <a:pt x="389921" y="1230632"/>
                    </a:cubicBezTo>
                    <a:cubicBezTo>
                      <a:pt x="396017" y="1170050"/>
                      <a:pt x="398495" y="1109090"/>
                      <a:pt x="402495" y="1048124"/>
                    </a:cubicBezTo>
                    <a:cubicBezTo>
                      <a:pt x="402685" y="1044314"/>
                      <a:pt x="402685" y="1040314"/>
                      <a:pt x="404019" y="1036886"/>
                    </a:cubicBezTo>
                    <a:cubicBezTo>
                      <a:pt x="412211" y="1014405"/>
                      <a:pt x="409543" y="994784"/>
                      <a:pt x="393923" y="975732"/>
                    </a:cubicBezTo>
                    <a:cubicBezTo>
                      <a:pt x="387064" y="967349"/>
                      <a:pt x="383444" y="955919"/>
                      <a:pt x="379634" y="945443"/>
                    </a:cubicBezTo>
                    <a:cubicBezTo>
                      <a:pt x="373918" y="930010"/>
                      <a:pt x="368394" y="914199"/>
                      <a:pt x="364774" y="898197"/>
                    </a:cubicBezTo>
                    <a:cubicBezTo>
                      <a:pt x="361346" y="882383"/>
                      <a:pt x="356583" y="865429"/>
                      <a:pt x="359250" y="850188"/>
                    </a:cubicBezTo>
                    <a:cubicBezTo>
                      <a:pt x="364012" y="822755"/>
                      <a:pt x="374680" y="796654"/>
                      <a:pt x="381730" y="769604"/>
                    </a:cubicBezTo>
                    <a:cubicBezTo>
                      <a:pt x="384206" y="760269"/>
                      <a:pt x="383824" y="749981"/>
                      <a:pt x="384016" y="740267"/>
                    </a:cubicBezTo>
                    <a:cubicBezTo>
                      <a:pt x="384586" y="717976"/>
                      <a:pt x="379062" y="695115"/>
                      <a:pt x="394875" y="674922"/>
                    </a:cubicBezTo>
                    <a:cubicBezTo>
                      <a:pt x="409733" y="656254"/>
                      <a:pt x="405353" y="637391"/>
                      <a:pt x="394113" y="617771"/>
                    </a:cubicBezTo>
                    <a:cubicBezTo>
                      <a:pt x="386110" y="603672"/>
                      <a:pt x="379824" y="587671"/>
                      <a:pt x="376776" y="571859"/>
                    </a:cubicBezTo>
                    <a:cubicBezTo>
                      <a:pt x="372586" y="550140"/>
                      <a:pt x="370870" y="528614"/>
                      <a:pt x="373348" y="505181"/>
                    </a:cubicBezTo>
                    <a:cubicBezTo>
                      <a:pt x="375062" y="488606"/>
                      <a:pt x="375824" y="475080"/>
                      <a:pt x="385920" y="462125"/>
                    </a:cubicBezTo>
                    <a:cubicBezTo>
                      <a:pt x="387444" y="460031"/>
                      <a:pt x="387826" y="456221"/>
                      <a:pt x="387634" y="453363"/>
                    </a:cubicBezTo>
                    <a:cubicBezTo>
                      <a:pt x="384396" y="415834"/>
                      <a:pt x="386110" y="378685"/>
                      <a:pt x="388399" y="340773"/>
                    </a:cubicBezTo>
                    <a:cubicBezTo>
                      <a:pt x="391445" y="292578"/>
                      <a:pt x="382492" y="241900"/>
                      <a:pt x="350487" y="200181"/>
                    </a:cubicBezTo>
                    <a:cubicBezTo>
                      <a:pt x="345723" y="194084"/>
                      <a:pt x="343629" y="184940"/>
                      <a:pt x="342485" y="176938"/>
                    </a:cubicBezTo>
                    <a:cubicBezTo>
                      <a:pt x="337533" y="139218"/>
                      <a:pt x="334103" y="101307"/>
                      <a:pt x="328579" y="63586"/>
                    </a:cubicBezTo>
                    <a:cubicBezTo>
                      <a:pt x="325530" y="43011"/>
                      <a:pt x="322862" y="21485"/>
                      <a:pt x="314480" y="2816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5" name="Google Shape;125;p3"/>
              <p:cNvSpPr/>
              <p:nvPr/>
            </p:nvSpPr>
            <p:spPr>
              <a:xfrm>
                <a:off x="7648048" y="0"/>
                <a:ext cx="4543952" cy="6858000"/>
              </a:xfrm>
              <a:custGeom>
                <a:rect b="b" l="l" r="r" t="t"/>
                <a:pathLst>
                  <a:path extrusionOk="0" h="6858000" w="4543952">
                    <a:moveTo>
                      <a:pt x="328959" y="6564619"/>
                    </a:moveTo>
                    <a:lnTo>
                      <a:pt x="306480" y="6588624"/>
                    </a:lnTo>
                    <a:cubicBezTo>
                      <a:pt x="298003" y="6597577"/>
                      <a:pt x="291954" y="6611341"/>
                      <a:pt x="289858" y="6625223"/>
                    </a:cubicBezTo>
                    <a:lnTo>
                      <a:pt x="289858" y="6625224"/>
                    </a:lnTo>
                    <a:lnTo>
                      <a:pt x="289870" y="6645551"/>
                    </a:lnTo>
                    <a:lnTo>
                      <a:pt x="296953" y="6662539"/>
                    </a:lnTo>
                    <a:lnTo>
                      <a:pt x="296953" y="6662541"/>
                    </a:lnTo>
                    <a:lnTo>
                      <a:pt x="296954" y="6662543"/>
                    </a:lnTo>
                    <a:lnTo>
                      <a:pt x="311551" y="6702975"/>
                    </a:lnTo>
                    <a:lnTo>
                      <a:pt x="297715" y="6742551"/>
                    </a:lnTo>
                    <a:lnTo>
                      <a:pt x="297714" y="6742554"/>
                    </a:lnTo>
                    <a:lnTo>
                      <a:pt x="283011" y="6776799"/>
                    </a:lnTo>
                    <a:lnTo>
                      <a:pt x="278238" y="6812061"/>
                    </a:lnTo>
                    <a:lnTo>
                      <a:pt x="278237" y="6812062"/>
                    </a:lnTo>
                    <a:lnTo>
                      <a:pt x="278237" y="6812063"/>
                    </a:lnTo>
                    <a:lnTo>
                      <a:pt x="278238" y="6812061"/>
                    </a:lnTo>
                    <a:lnTo>
                      <a:pt x="297714" y="6742554"/>
                    </a:lnTo>
                    <a:lnTo>
                      <a:pt x="297715" y="6742552"/>
                    </a:lnTo>
                    <a:cubicBezTo>
                      <a:pt x="306003" y="6729218"/>
                      <a:pt x="311147" y="6716168"/>
                      <a:pt x="311551" y="6702976"/>
                    </a:cubicBezTo>
                    <a:lnTo>
                      <a:pt x="311551" y="6702975"/>
                    </a:lnTo>
                    <a:lnTo>
                      <a:pt x="308405" y="6683026"/>
                    </a:lnTo>
                    <a:lnTo>
                      <a:pt x="296954" y="6662543"/>
                    </a:lnTo>
                    <a:lnTo>
                      <a:pt x="296953" y="6662540"/>
                    </a:lnTo>
                    <a:lnTo>
                      <a:pt x="296953" y="6662539"/>
                    </a:lnTo>
                    <a:lnTo>
                      <a:pt x="289858" y="6625224"/>
                    </a:lnTo>
                    <a:lnTo>
                      <a:pt x="306480" y="6588625"/>
                    </a:lnTo>
                    <a:cubicBezTo>
                      <a:pt x="312576" y="6582146"/>
                      <a:pt x="318672" y="6575478"/>
                      <a:pt x="328959" y="6564620"/>
                    </a:cubicBezTo>
                    <a:close/>
                    <a:moveTo>
                      <a:pt x="248638" y="6438980"/>
                    </a:moveTo>
                    <a:cubicBezTo>
                      <a:pt x="258140" y="6444076"/>
                      <a:pt x="265617" y="6451649"/>
                      <a:pt x="268569" y="6463840"/>
                    </a:cubicBezTo>
                    <a:lnTo>
                      <a:pt x="268572" y="6463848"/>
                    </a:lnTo>
                    <a:lnTo>
                      <a:pt x="279556" y="6508051"/>
                    </a:lnTo>
                    <a:lnTo>
                      <a:pt x="282367" y="6513011"/>
                    </a:lnTo>
                    <a:lnTo>
                      <a:pt x="284834" y="6521803"/>
                    </a:lnTo>
                    <a:lnTo>
                      <a:pt x="301172" y="6546194"/>
                    </a:lnTo>
                    <a:lnTo>
                      <a:pt x="301172" y="6546193"/>
                    </a:lnTo>
                    <a:lnTo>
                      <a:pt x="282367" y="6513011"/>
                    </a:lnTo>
                    <a:lnTo>
                      <a:pt x="268572" y="6463848"/>
                    </a:lnTo>
                    <a:lnTo>
                      <a:pt x="268569" y="6463839"/>
                    </a:lnTo>
                    <a:close/>
                    <a:moveTo>
                      <a:pt x="166047" y="6392242"/>
                    </a:moveTo>
                    <a:lnTo>
                      <a:pt x="173364" y="6407332"/>
                    </a:lnTo>
                    <a:lnTo>
                      <a:pt x="173364" y="6407331"/>
                    </a:lnTo>
                    <a:close/>
                    <a:moveTo>
                      <a:pt x="401733" y="4221390"/>
                    </a:moveTo>
                    <a:lnTo>
                      <a:pt x="396017" y="4253013"/>
                    </a:lnTo>
                    <a:cubicBezTo>
                      <a:pt x="383824" y="4277400"/>
                      <a:pt x="368204" y="4300069"/>
                      <a:pt x="356201" y="4324644"/>
                    </a:cubicBezTo>
                    <a:cubicBezTo>
                      <a:pt x="350487" y="4336456"/>
                      <a:pt x="347439" y="4350553"/>
                      <a:pt x="347247" y="4363889"/>
                    </a:cubicBezTo>
                    <a:lnTo>
                      <a:pt x="347247" y="4363890"/>
                    </a:lnTo>
                    <a:cubicBezTo>
                      <a:pt x="346295" y="4403325"/>
                      <a:pt x="346295" y="4442761"/>
                      <a:pt x="348009" y="4482004"/>
                    </a:cubicBezTo>
                    <a:cubicBezTo>
                      <a:pt x="350677" y="4546776"/>
                      <a:pt x="351249" y="4612500"/>
                      <a:pt x="408019" y="4659174"/>
                    </a:cubicBezTo>
                    <a:cubicBezTo>
                      <a:pt x="412591" y="4662986"/>
                      <a:pt x="415259" y="4671176"/>
                      <a:pt x="416021" y="4677655"/>
                    </a:cubicBezTo>
                    <a:cubicBezTo>
                      <a:pt x="419640" y="4707564"/>
                      <a:pt x="420022" y="4738235"/>
                      <a:pt x="425928" y="4767764"/>
                    </a:cubicBezTo>
                    <a:lnTo>
                      <a:pt x="427237" y="4800482"/>
                    </a:lnTo>
                    <a:lnTo>
                      <a:pt x="412401" y="4828915"/>
                    </a:lnTo>
                    <a:cubicBezTo>
                      <a:pt x="404115" y="4837702"/>
                      <a:pt x="397114" y="4847213"/>
                      <a:pt x="391971" y="4857316"/>
                    </a:cubicBezTo>
                    <a:lnTo>
                      <a:pt x="390221" y="4863342"/>
                    </a:lnTo>
                    <a:lnTo>
                      <a:pt x="387469" y="4867613"/>
                    </a:lnTo>
                    <a:lnTo>
                      <a:pt x="382691" y="4889274"/>
                    </a:lnTo>
                    <a:lnTo>
                      <a:pt x="382691" y="4889275"/>
                    </a:lnTo>
                    <a:cubicBezTo>
                      <a:pt x="382122" y="4896713"/>
                      <a:pt x="382634" y="4904357"/>
                      <a:pt x="384396" y="4912168"/>
                    </a:cubicBezTo>
                    <a:lnTo>
                      <a:pt x="385799" y="4933804"/>
                    </a:lnTo>
                    <a:lnTo>
                      <a:pt x="378247" y="4957452"/>
                    </a:lnTo>
                    <a:lnTo>
                      <a:pt x="360964" y="4987036"/>
                    </a:lnTo>
                    <a:cubicBezTo>
                      <a:pt x="349725" y="5003800"/>
                      <a:pt x="335627" y="5022851"/>
                      <a:pt x="334485" y="5041520"/>
                    </a:cubicBezTo>
                    <a:cubicBezTo>
                      <a:pt x="333557" y="5057380"/>
                      <a:pt x="327458" y="5072410"/>
                      <a:pt x="321371" y="5087422"/>
                    </a:cubicBezTo>
                    <a:lnTo>
                      <a:pt x="321364" y="5087449"/>
                    </a:lnTo>
                    <a:lnTo>
                      <a:pt x="315482" y="5102460"/>
                    </a:lnTo>
                    <a:lnTo>
                      <a:pt x="308338" y="5133219"/>
                    </a:lnTo>
                    <a:lnTo>
                      <a:pt x="308337" y="5133223"/>
                    </a:lnTo>
                    <a:lnTo>
                      <a:pt x="308337" y="5133224"/>
                    </a:lnTo>
                    <a:lnTo>
                      <a:pt x="315052" y="5166113"/>
                    </a:lnTo>
                    <a:lnTo>
                      <a:pt x="314362" y="5172089"/>
                    </a:lnTo>
                    <a:cubicBezTo>
                      <a:pt x="313481" y="5174399"/>
                      <a:pt x="312290" y="5176875"/>
                      <a:pt x="311814" y="5179066"/>
                    </a:cubicBezTo>
                    <a:lnTo>
                      <a:pt x="311814" y="5179067"/>
                    </a:lnTo>
                    <a:cubicBezTo>
                      <a:pt x="304574" y="5214121"/>
                      <a:pt x="311624" y="5247078"/>
                      <a:pt x="335437" y="5272796"/>
                    </a:cubicBezTo>
                    <a:lnTo>
                      <a:pt x="360397" y="5321350"/>
                    </a:lnTo>
                    <a:lnTo>
                      <a:pt x="364317" y="5355013"/>
                    </a:lnTo>
                    <a:lnTo>
                      <a:pt x="359440" y="5385383"/>
                    </a:lnTo>
                    <a:cubicBezTo>
                      <a:pt x="356201" y="5398720"/>
                      <a:pt x="353915" y="5412056"/>
                      <a:pt x="351249" y="5425581"/>
                    </a:cubicBezTo>
                    <a:cubicBezTo>
                      <a:pt x="347439" y="5443869"/>
                      <a:pt x="343437" y="5462350"/>
                      <a:pt x="339627" y="5480636"/>
                    </a:cubicBezTo>
                    <a:cubicBezTo>
                      <a:pt x="337722" y="5489496"/>
                      <a:pt x="335151" y="5498831"/>
                      <a:pt x="335103" y="5507666"/>
                    </a:cubicBezTo>
                    <a:lnTo>
                      <a:pt x="335103" y="5507667"/>
                    </a:lnTo>
                    <a:lnTo>
                      <a:pt x="337324" y="5520421"/>
                    </a:lnTo>
                    <a:lnTo>
                      <a:pt x="345722" y="5531691"/>
                    </a:lnTo>
                    <a:lnTo>
                      <a:pt x="345723" y="5531693"/>
                    </a:lnTo>
                    <a:lnTo>
                      <a:pt x="355869" y="5547577"/>
                    </a:lnTo>
                    <a:lnTo>
                      <a:pt x="346295" y="5562745"/>
                    </a:lnTo>
                    <a:cubicBezTo>
                      <a:pt x="303622" y="5600466"/>
                      <a:pt x="276951" y="5646188"/>
                      <a:pt x="275047" y="5704482"/>
                    </a:cubicBezTo>
                    <a:cubicBezTo>
                      <a:pt x="274665" y="5716484"/>
                      <a:pt x="271999" y="5728677"/>
                      <a:pt x="269141" y="5740487"/>
                    </a:cubicBezTo>
                    <a:cubicBezTo>
                      <a:pt x="267426" y="5747727"/>
                      <a:pt x="265520" y="5756492"/>
                      <a:pt x="260376" y="5760872"/>
                    </a:cubicBezTo>
                    <a:cubicBezTo>
                      <a:pt x="221133" y="5794973"/>
                      <a:pt x="193890" y="5837456"/>
                      <a:pt x="171981" y="5883750"/>
                    </a:cubicBezTo>
                    <a:lnTo>
                      <a:pt x="171979" y="5883755"/>
                    </a:lnTo>
                    <a:lnTo>
                      <a:pt x="160957" y="5909350"/>
                    </a:lnTo>
                    <a:lnTo>
                      <a:pt x="154076" y="5935945"/>
                    </a:lnTo>
                    <a:lnTo>
                      <a:pt x="154075" y="5935948"/>
                    </a:lnTo>
                    <a:lnTo>
                      <a:pt x="154075" y="5935949"/>
                    </a:lnTo>
                    <a:lnTo>
                      <a:pt x="154242" y="5964476"/>
                    </a:lnTo>
                    <a:lnTo>
                      <a:pt x="157695" y="5993289"/>
                    </a:lnTo>
                    <a:lnTo>
                      <a:pt x="157695" y="5993291"/>
                    </a:lnTo>
                    <a:cubicBezTo>
                      <a:pt x="158837" y="6004531"/>
                      <a:pt x="158647" y="6017485"/>
                      <a:pt x="164171" y="6026440"/>
                    </a:cubicBezTo>
                    <a:cubicBezTo>
                      <a:pt x="181508" y="6054825"/>
                      <a:pt x="200176" y="6082258"/>
                      <a:pt x="220371" y="6108738"/>
                    </a:cubicBezTo>
                    <a:lnTo>
                      <a:pt x="234064" y="6133314"/>
                    </a:lnTo>
                    <a:lnTo>
                      <a:pt x="218468" y="6155599"/>
                    </a:lnTo>
                    <a:lnTo>
                      <a:pt x="218465" y="6155601"/>
                    </a:lnTo>
                    <a:cubicBezTo>
                      <a:pt x="196176" y="6175796"/>
                      <a:pt x="184556" y="6200943"/>
                      <a:pt x="179794" y="6228755"/>
                    </a:cubicBezTo>
                    <a:cubicBezTo>
                      <a:pt x="172363" y="6272763"/>
                      <a:pt x="166077" y="6317150"/>
                      <a:pt x="162457" y="6361538"/>
                    </a:cubicBezTo>
                    <a:lnTo>
                      <a:pt x="162457" y="6361539"/>
                    </a:lnTo>
                    <a:lnTo>
                      <a:pt x="179794" y="6228756"/>
                    </a:lnTo>
                    <a:cubicBezTo>
                      <a:pt x="184556" y="6200944"/>
                      <a:pt x="196176" y="6175797"/>
                      <a:pt x="218465" y="6155602"/>
                    </a:cubicBezTo>
                    <a:lnTo>
                      <a:pt x="218468" y="6155599"/>
                    </a:lnTo>
                    <a:lnTo>
                      <a:pt x="230364" y="6143189"/>
                    </a:lnTo>
                    <a:lnTo>
                      <a:pt x="234064" y="6133314"/>
                    </a:lnTo>
                    <a:lnTo>
                      <a:pt x="234064" y="6133313"/>
                    </a:lnTo>
                    <a:cubicBezTo>
                      <a:pt x="233993" y="6126883"/>
                      <a:pt x="229039" y="6120073"/>
                      <a:pt x="220371" y="6108737"/>
                    </a:cubicBezTo>
                    <a:cubicBezTo>
                      <a:pt x="200176" y="6082257"/>
                      <a:pt x="181508" y="6054824"/>
                      <a:pt x="164171" y="6026439"/>
                    </a:cubicBezTo>
                    <a:cubicBezTo>
                      <a:pt x="158647" y="6017484"/>
                      <a:pt x="158837" y="6004530"/>
                      <a:pt x="157695" y="5993290"/>
                    </a:cubicBezTo>
                    <a:lnTo>
                      <a:pt x="157695" y="5993289"/>
                    </a:lnTo>
                    <a:lnTo>
                      <a:pt x="154075" y="5935949"/>
                    </a:lnTo>
                    <a:lnTo>
                      <a:pt x="154076" y="5935945"/>
                    </a:lnTo>
                    <a:lnTo>
                      <a:pt x="171979" y="5883755"/>
                    </a:lnTo>
                    <a:lnTo>
                      <a:pt x="171981" y="5883751"/>
                    </a:lnTo>
                    <a:cubicBezTo>
                      <a:pt x="193890" y="5837457"/>
                      <a:pt x="221133" y="5794974"/>
                      <a:pt x="260376" y="5760873"/>
                    </a:cubicBezTo>
                    <a:cubicBezTo>
                      <a:pt x="265520" y="5756493"/>
                      <a:pt x="267426" y="5747728"/>
                      <a:pt x="269141" y="5740488"/>
                    </a:cubicBezTo>
                    <a:cubicBezTo>
                      <a:pt x="271999" y="5728678"/>
                      <a:pt x="274665" y="5716485"/>
                      <a:pt x="275047" y="5704483"/>
                    </a:cubicBezTo>
                    <a:cubicBezTo>
                      <a:pt x="276951" y="5646189"/>
                      <a:pt x="303622" y="5600467"/>
                      <a:pt x="346295" y="5562746"/>
                    </a:cubicBezTo>
                    <a:cubicBezTo>
                      <a:pt x="352392" y="5557317"/>
                      <a:pt x="355774" y="5552507"/>
                      <a:pt x="355869" y="5547578"/>
                    </a:cubicBezTo>
                    <a:lnTo>
                      <a:pt x="355869" y="5547577"/>
                    </a:lnTo>
                    <a:cubicBezTo>
                      <a:pt x="355964" y="5542648"/>
                      <a:pt x="352773" y="5537599"/>
                      <a:pt x="345723" y="5531692"/>
                    </a:cubicBezTo>
                    <a:lnTo>
                      <a:pt x="345722" y="5531691"/>
                    </a:lnTo>
                    <a:lnTo>
                      <a:pt x="335103" y="5507667"/>
                    </a:lnTo>
                    <a:lnTo>
                      <a:pt x="339627" y="5480637"/>
                    </a:lnTo>
                    <a:cubicBezTo>
                      <a:pt x="343437" y="5462351"/>
                      <a:pt x="347439" y="5443870"/>
                      <a:pt x="351249" y="5425582"/>
                    </a:cubicBezTo>
                    <a:cubicBezTo>
                      <a:pt x="353915" y="5412057"/>
                      <a:pt x="356201" y="5398721"/>
                      <a:pt x="359440" y="5385384"/>
                    </a:cubicBezTo>
                    <a:cubicBezTo>
                      <a:pt x="361965" y="5375002"/>
                      <a:pt x="363668" y="5364882"/>
                      <a:pt x="364317" y="5355014"/>
                    </a:cubicBezTo>
                    <a:lnTo>
                      <a:pt x="364317" y="5355013"/>
                    </a:lnTo>
                    <a:lnTo>
                      <a:pt x="362870" y="5326162"/>
                    </a:lnTo>
                    <a:lnTo>
                      <a:pt x="360397" y="5321350"/>
                    </a:lnTo>
                    <a:lnTo>
                      <a:pt x="359341" y="5312287"/>
                    </a:lnTo>
                    <a:cubicBezTo>
                      <a:pt x="354789" y="5298594"/>
                      <a:pt x="347082" y="5285440"/>
                      <a:pt x="335437" y="5272795"/>
                    </a:cubicBezTo>
                    <a:cubicBezTo>
                      <a:pt x="323531" y="5259936"/>
                      <a:pt x="315815" y="5245268"/>
                      <a:pt x="311981" y="5229432"/>
                    </a:cubicBezTo>
                    <a:lnTo>
                      <a:pt x="311814" y="5179067"/>
                    </a:lnTo>
                    <a:lnTo>
                      <a:pt x="314362" y="5172090"/>
                    </a:lnTo>
                    <a:cubicBezTo>
                      <a:pt x="315243" y="5169780"/>
                      <a:pt x="315814" y="5167637"/>
                      <a:pt x="315052" y="5166113"/>
                    </a:cubicBezTo>
                    <a:lnTo>
                      <a:pt x="315052" y="5166112"/>
                    </a:lnTo>
                    <a:lnTo>
                      <a:pt x="308337" y="5133224"/>
                    </a:lnTo>
                    <a:lnTo>
                      <a:pt x="308338" y="5133219"/>
                    </a:lnTo>
                    <a:lnTo>
                      <a:pt x="321364" y="5087449"/>
                    </a:lnTo>
                    <a:lnTo>
                      <a:pt x="327270" y="5072375"/>
                    </a:lnTo>
                    <a:cubicBezTo>
                      <a:pt x="330949" y="5062299"/>
                      <a:pt x="333866" y="5052095"/>
                      <a:pt x="334485" y="5041521"/>
                    </a:cubicBezTo>
                    <a:cubicBezTo>
                      <a:pt x="335627" y="5022852"/>
                      <a:pt x="349725" y="5003801"/>
                      <a:pt x="360964" y="4987037"/>
                    </a:cubicBezTo>
                    <a:cubicBezTo>
                      <a:pt x="366751" y="4978392"/>
                      <a:pt x="372458" y="4970096"/>
                      <a:pt x="376969" y="4961455"/>
                    </a:cubicBezTo>
                    <a:lnTo>
                      <a:pt x="378247" y="4957452"/>
                    </a:lnTo>
                    <a:lnTo>
                      <a:pt x="381039" y="4952672"/>
                    </a:lnTo>
                    <a:lnTo>
                      <a:pt x="385799" y="4933804"/>
                    </a:lnTo>
                    <a:cubicBezTo>
                      <a:pt x="386468" y="4927121"/>
                      <a:pt x="386111" y="4919978"/>
                      <a:pt x="384396" y="4912167"/>
                    </a:cubicBezTo>
                    <a:lnTo>
                      <a:pt x="382691" y="4889274"/>
                    </a:lnTo>
                    <a:lnTo>
                      <a:pt x="390221" y="4863342"/>
                    </a:lnTo>
                    <a:lnTo>
                      <a:pt x="412401" y="4828916"/>
                    </a:lnTo>
                    <a:cubicBezTo>
                      <a:pt x="420784" y="4819963"/>
                      <a:pt x="425356" y="4810580"/>
                      <a:pt x="427237" y="4800483"/>
                    </a:cubicBezTo>
                    <a:lnTo>
                      <a:pt x="427237" y="4800482"/>
                    </a:lnTo>
                    <a:cubicBezTo>
                      <a:pt x="429119" y="4790385"/>
                      <a:pt x="428309" y="4779574"/>
                      <a:pt x="425928" y="4767763"/>
                    </a:cubicBezTo>
                    <a:cubicBezTo>
                      <a:pt x="420022" y="4738234"/>
                      <a:pt x="419640" y="4707563"/>
                      <a:pt x="416021" y="4677654"/>
                    </a:cubicBezTo>
                    <a:cubicBezTo>
                      <a:pt x="415259" y="4671175"/>
                      <a:pt x="412591" y="4662985"/>
                      <a:pt x="408019" y="4659173"/>
                    </a:cubicBezTo>
                    <a:cubicBezTo>
                      <a:pt x="351249" y="4612499"/>
                      <a:pt x="350677" y="4546775"/>
                      <a:pt x="348009" y="4482003"/>
                    </a:cubicBezTo>
                    <a:lnTo>
                      <a:pt x="347247" y="4363890"/>
                    </a:lnTo>
                    <a:lnTo>
                      <a:pt x="356201" y="4324645"/>
                    </a:lnTo>
                    <a:cubicBezTo>
                      <a:pt x="368204" y="4300070"/>
                      <a:pt x="383824" y="4277401"/>
                      <a:pt x="396017" y="4253014"/>
                    </a:cubicBezTo>
                    <a:cubicBezTo>
                      <a:pt x="400781" y="4243872"/>
                      <a:pt x="400971" y="4232060"/>
                      <a:pt x="401733" y="4221391"/>
                    </a:cubicBezTo>
                    <a:close/>
                    <a:moveTo>
                      <a:pt x="332842" y="2836171"/>
                    </a:moveTo>
                    <a:lnTo>
                      <a:pt x="332842" y="2836172"/>
                    </a:lnTo>
                    <a:cubicBezTo>
                      <a:pt x="336914" y="2839982"/>
                      <a:pt x="340200" y="2844316"/>
                      <a:pt x="341533" y="2848793"/>
                    </a:cubicBezTo>
                    <a:lnTo>
                      <a:pt x="358166" y="2903544"/>
                    </a:lnTo>
                    <a:lnTo>
                      <a:pt x="366072" y="2947858"/>
                    </a:lnTo>
                    <a:lnTo>
                      <a:pt x="366072" y="2947862"/>
                    </a:lnTo>
                    <a:lnTo>
                      <a:pt x="362488" y="2982147"/>
                    </a:lnTo>
                    <a:cubicBezTo>
                      <a:pt x="354392" y="3014152"/>
                      <a:pt x="350582" y="3045776"/>
                      <a:pt x="350796" y="3077400"/>
                    </a:cubicBezTo>
                    <a:lnTo>
                      <a:pt x="350796" y="3077401"/>
                    </a:lnTo>
                    <a:cubicBezTo>
                      <a:pt x="351010" y="3109025"/>
                      <a:pt x="355249" y="3140649"/>
                      <a:pt x="363250" y="3172654"/>
                    </a:cubicBezTo>
                    <a:cubicBezTo>
                      <a:pt x="389159" y="3276480"/>
                      <a:pt x="416591" y="3380305"/>
                      <a:pt x="410877" y="3489467"/>
                    </a:cubicBezTo>
                    <a:cubicBezTo>
                      <a:pt x="409925" y="3507563"/>
                      <a:pt x="421546" y="3529090"/>
                      <a:pt x="432976" y="3544713"/>
                    </a:cubicBezTo>
                    <a:cubicBezTo>
                      <a:pt x="438406" y="3552190"/>
                      <a:pt x="442585" y="3557715"/>
                      <a:pt x="445520" y="3562320"/>
                    </a:cubicBezTo>
                    <a:lnTo>
                      <a:pt x="450598" y="3574407"/>
                    </a:lnTo>
                    <a:lnTo>
                      <a:pt x="448246" y="3587173"/>
                    </a:lnTo>
                    <a:cubicBezTo>
                      <a:pt x="446228" y="3592231"/>
                      <a:pt x="442978" y="3598434"/>
                      <a:pt x="438500" y="3606816"/>
                    </a:cubicBezTo>
                    <a:cubicBezTo>
                      <a:pt x="434118" y="3614818"/>
                      <a:pt x="431452" y="3624724"/>
                      <a:pt x="424974" y="3630631"/>
                    </a:cubicBezTo>
                    <a:cubicBezTo>
                      <a:pt x="408496" y="3645681"/>
                      <a:pt x="402257" y="3662493"/>
                      <a:pt x="400733" y="3680162"/>
                    </a:cubicBezTo>
                    <a:lnTo>
                      <a:pt x="400733" y="3680163"/>
                    </a:lnTo>
                    <a:lnTo>
                      <a:pt x="404781" y="3734837"/>
                    </a:lnTo>
                    <a:lnTo>
                      <a:pt x="404399" y="3754651"/>
                    </a:lnTo>
                    <a:cubicBezTo>
                      <a:pt x="398399" y="3767129"/>
                      <a:pt x="396447" y="3778654"/>
                      <a:pt x="398042" y="3789775"/>
                    </a:cubicBezTo>
                    <a:lnTo>
                      <a:pt x="398042" y="3789776"/>
                    </a:lnTo>
                    <a:cubicBezTo>
                      <a:pt x="399638" y="3800896"/>
                      <a:pt x="404781" y="3811613"/>
                      <a:pt x="412973" y="3822472"/>
                    </a:cubicBezTo>
                    <a:lnTo>
                      <a:pt x="427308" y="3852619"/>
                    </a:lnTo>
                    <a:lnTo>
                      <a:pt x="417926" y="3885336"/>
                    </a:lnTo>
                    <a:lnTo>
                      <a:pt x="417925" y="3885337"/>
                    </a:lnTo>
                    <a:cubicBezTo>
                      <a:pt x="398494" y="3910103"/>
                      <a:pt x="388302" y="3935726"/>
                      <a:pt x="386040" y="3962158"/>
                    </a:cubicBezTo>
                    <a:lnTo>
                      <a:pt x="386040" y="3962159"/>
                    </a:lnTo>
                    <a:lnTo>
                      <a:pt x="388431" y="4002409"/>
                    </a:lnTo>
                    <a:lnTo>
                      <a:pt x="401733" y="4043837"/>
                    </a:lnTo>
                    <a:lnTo>
                      <a:pt x="401733" y="4043839"/>
                    </a:lnTo>
                    <a:lnTo>
                      <a:pt x="416855" y="4103825"/>
                    </a:lnTo>
                    <a:lnTo>
                      <a:pt x="405544" y="4165381"/>
                    </a:lnTo>
                    <a:lnTo>
                      <a:pt x="405543" y="4165382"/>
                    </a:lnTo>
                    <a:cubicBezTo>
                      <a:pt x="402114" y="4173479"/>
                      <a:pt x="401543" y="4182766"/>
                      <a:pt x="401638" y="4192386"/>
                    </a:cubicBezTo>
                    <a:lnTo>
                      <a:pt x="401638" y="4192387"/>
                    </a:lnTo>
                    <a:lnTo>
                      <a:pt x="405543" y="4165383"/>
                    </a:lnTo>
                    <a:lnTo>
                      <a:pt x="405544" y="4165381"/>
                    </a:lnTo>
                    <a:lnTo>
                      <a:pt x="414887" y="4134255"/>
                    </a:lnTo>
                    <a:lnTo>
                      <a:pt x="416855" y="4103825"/>
                    </a:lnTo>
                    <a:lnTo>
                      <a:pt x="416855" y="4103824"/>
                    </a:lnTo>
                    <a:cubicBezTo>
                      <a:pt x="415879" y="4083701"/>
                      <a:pt x="410497" y="4063841"/>
                      <a:pt x="401733" y="4043838"/>
                    </a:cubicBezTo>
                    <a:lnTo>
                      <a:pt x="401733" y="4043837"/>
                    </a:lnTo>
                    <a:lnTo>
                      <a:pt x="386040" y="3962159"/>
                    </a:lnTo>
                    <a:lnTo>
                      <a:pt x="395544" y="3923124"/>
                    </a:lnTo>
                    <a:cubicBezTo>
                      <a:pt x="400804" y="3910318"/>
                      <a:pt x="408210" y="3897721"/>
                      <a:pt x="417925" y="3885338"/>
                    </a:cubicBezTo>
                    <a:lnTo>
                      <a:pt x="417926" y="3885336"/>
                    </a:lnTo>
                    <a:lnTo>
                      <a:pt x="426528" y="3868763"/>
                    </a:lnTo>
                    <a:lnTo>
                      <a:pt x="427308" y="3852619"/>
                    </a:lnTo>
                    <a:lnTo>
                      <a:pt x="427308" y="3852618"/>
                    </a:lnTo>
                    <a:cubicBezTo>
                      <a:pt x="425642" y="3842045"/>
                      <a:pt x="420022" y="3831901"/>
                      <a:pt x="412973" y="3822471"/>
                    </a:cubicBezTo>
                    <a:lnTo>
                      <a:pt x="398042" y="3789775"/>
                    </a:lnTo>
                    <a:lnTo>
                      <a:pt x="404399" y="3754652"/>
                    </a:lnTo>
                    <a:cubicBezTo>
                      <a:pt x="407067" y="3749125"/>
                      <a:pt x="405733" y="3741315"/>
                      <a:pt x="404781" y="3734837"/>
                    </a:cubicBezTo>
                    <a:lnTo>
                      <a:pt x="404781" y="3734836"/>
                    </a:lnTo>
                    <a:lnTo>
                      <a:pt x="400733" y="3680163"/>
                    </a:lnTo>
                    <a:lnTo>
                      <a:pt x="407246" y="3654415"/>
                    </a:lnTo>
                    <a:cubicBezTo>
                      <a:pt x="411056" y="3646122"/>
                      <a:pt x="416735" y="3638157"/>
                      <a:pt x="424974" y="3630632"/>
                    </a:cubicBezTo>
                    <a:cubicBezTo>
                      <a:pt x="431452" y="3624725"/>
                      <a:pt x="434118" y="3614819"/>
                      <a:pt x="438500" y="3606817"/>
                    </a:cubicBezTo>
                    <a:cubicBezTo>
                      <a:pt x="447455" y="3590053"/>
                      <a:pt x="451503" y="3582004"/>
                      <a:pt x="450598" y="3574408"/>
                    </a:cubicBezTo>
                    <a:lnTo>
                      <a:pt x="450598" y="3574407"/>
                    </a:lnTo>
                    <a:cubicBezTo>
                      <a:pt x="449693" y="3566810"/>
                      <a:pt x="443835" y="3559667"/>
                      <a:pt x="432976" y="3544712"/>
                    </a:cubicBezTo>
                    <a:cubicBezTo>
                      <a:pt x="421546" y="3529089"/>
                      <a:pt x="409925" y="3507562"/>
                      <a:pt x="410877" y="3489466"/>
                    </a:cubicBezTo>
                    <a:cubicBezTo>
                      <a:pt x="416591" y="3380304"/>
                      <a:pt x="389159" y="3276479"/>
                      <a:pt x="363250" y="3172653"/>
                    </a:cubicBezTo>
                    <a:lnTo>
                      <a:pt x="350796" y="3077401"/>
                    </a:lnTo>
                    <a:lnTo>
                      <a:pt x="362488" y="2982148"/>
                    </a:lnTo>
                    <a:cubicBezTo>
                      <a:pt x="365441" y="2970575"/>
                      <a:pt x="366442" y="2959156"/>
                      <a:pt x="366072" y="2947862"/>
                    </a:cubicBezTo>
                    <a:lnTo>
                      <a:pt x="366072" y="2947861"/>
                    </a:lnTo>
                    <a:lnTo>
                      <a:pt x="366072" y="2947858"/>
                    </a:lnTo>
                    <a:lnTo>
                      <a:pt x="361441" y="2914327"/>
                    </a:lnTo>
                    <a:lnTo>
                      <a:pt x="358166" y="2903544"/>
                    </a:lnTo>
                    <a:lnTo>
                      <a:pt x="357138" y="2897784"/>
                    </a:lnTo>
                    <a:cubicBezTo>
                      <a:pt x="352392" y="2881306"/>
                      <a:pt x="346534" y="2865009"/>
                      <a:pt x="341533" y="2848792"/>
                    </a:cubicBezTo>
                    <a:close/>
                    <a:moveTo>
                      <a:pt x="296001" y="2745351"/>
                    </a:moveTo>
                    <a:lnTo>
                      <a:pt x="289670" y="2770757"/>
                    </a:lnTo>
                    <a:lnTo>
                      <a:pt x="290080" y="2778005"/>
                    </a:lnTo>
                    <a:lnTo>
                      <a:pt x="289301" y="2782304"/>
                    </a:lnTo>
                    <a:lnTo>
                      <a:pt x="290501" y="2785439"/>
                    </a:lnTo>
                    <a:lnTo>
                      <a:pt x="290929" y="2793022"/>
                    </a:lnTo>
                    <a:lnTo>
                      <a:pt x="300579" y="2811779"/>
                    </a:lnTo>
                    <a:lnTo>
                      <a:pt x="300582" y="2811786"/>
                    </a:lnTo>
                    <a:lnTo>
                      <a:pt x="300583" y="2811786"/>
                    </a:lnTo>
                    <a:lnTo>
                      <a:pt x="300579" y="2811779"/>
                    </a:lnTo>
                    <a:lnTo>
                      <a:pt x="290501" y="2785439"/>
                    </a:lnTo>
                    <a:lnTo>
                      <a:pt x="290080" y="2778005"/>
                    </a:lnTo>
                    <a:close/>
                    <a:moveTo>
                      <a:pt x="817328" y="1508457"/>
                    </a:moveTo>
                    <a:lnTo>
                      <a:pt x="845421" y="1596212"/>
                    </a:lnTo>
                    <a:cubicBezTo>
                      <a:pt x="847898" y="1604977"/>
                      <a:pt x="846373" y="1615835"/>
                      <a:pt x="843517" y="1624979"/>
                    </a:cubicBezTo>
                    <a:cubicBezTo>
                      <a:pt x="833801" y="1656222"/>
                      <a:pt x="809415" y="1676035"/>
                      <a:pt x="786935" y="1697752"/>
                    </a:cubicBezTo>
                    <a:cubicBezTo>
                      <a:pt x="777029" y="1707278"/>
                      <a:pt x="769981" y="1720422"/>
                      <a:pt x="764267" y="1733187"/>
                    </a:cubicBezTo>
                    <a:cubicBezTo>
                      <a:pt x="749595" y="1766334"/>
                      <a:pt x="736452" y="1800245"/>
                      <a:pt x="722546" y="1833774"/>
                    </a:cubicBezTo>
                    <a:cubicBezTo>
                      <a:pt x="721212" y="1837012"/>
                      <a:pt x="717783" y="1839678"/>
                      <a:pt x="714925" y="1842157"/>
                    </a:cubicBezTo>
                    <a:cubicBezTo>
                      <a:pt x="684824" y="1866921"/>
                      <a:pt x="654535" y="1891496"/>
                      <a:pt x="624434" y="1916453"/>
                    </a:cubicBezTo>
                    <a:cubicBezTo>
                      <a:pt x="618720" y="1921215"/>
                      <a:pt x="614528" y="1928075"/>
                      <a:pt x="609004" y="1933218"/>
                    </a:cubicBezTo>
                    <a:cubicBezTo>
                      <a:pt x="601384" y="1940458"/>
                      <a:pt x="594143" y="1949602"/>
                      <a:pt x="584999" y="1953412"/>
                    </a:cubicBezTo>
                    <a:cubicBezTo>
                      <a:pt x="556234" y="1965223"/>
                      <a:pt x="543850" y="1987893"/>
                      <a:pt x="538516" y="2016468"/>
                    </a:cubicBezTo>
                    <a:cubicBezTo>
                      <a:pt x="533563" y="2042569"/>
                      <a:pt x="529371" y="2068668"/>
                      <a:pt x="523657" y="2094577"/>
                    </a:cubicBezTo>
                    <a:cubicBezTo>
                      <a:pt x="516799" y="2126200"/>
                      <a:pt x="509369" y="2157635"/>
                      <a:pt x="500986" y="2188878"/>
                    </a:cubicBezTo>
                    <a:cubicBezTo>
                      <a:pt x="497366" y="2202403"/>
                      <a:pt x="493176" y="2216691"/>
                      <a:pt x="485746" y="2228313"/>
                    </a:cubicBezTo>
                    <a:cubicBezTo>
                      <a:pt x="465171" y="2260889"/>
                      <a:pt x="451265" y="2295752"/>
                      <a:pt x="456789" y="2334043"/>
                    </a:cubicBezTo>
                    <a:cubicBezTo>
                      <a:pt x="461171" y="2364714"/>
                      <a:pt x="449931" y="2390433"/>
                      <a:pt x="432404" y="2409484"/>
                    </a:cubicBezTo>
                    <a:cubicBezTo>
                      <a:pt x="424451" y="2418153"/>
                      <a:pt x="418938" y="2426976"/>
                      <a:pt x="415303" y="2435912"/>
                    </a:cubicBezTo>
                    <a:lnTo>
                      <a:pt x="415303" y="2435912"/>
                    </a:lnTo>
                    <a:lnTo>
                      <a:pt x="415303" y="2435912"/>
                    </a:lnTo>
                    <a:lnTo>
                      <a:pt x="414227" y="2440915"/>
                    </a:lnTo>
                    <a:lnTo>
                      <a:pt x="409472" y="2463016"/>
                    </a:lnTo>
                    <a:lnTo>
                      <a:pt x="409472" y="2463017"/>
                    </a:lnTo>
                    <a:lnTo>
                      <a:pt x="411535" y="2490550"/>
                    </a:lnTo>
                    <a:lnTo>
                      <a:pt x="418115" y="2518261"/>
                    </a:lnTo>
                    <a:lnTo>
                      <a:pt x="418115" y="2518264"/>
                    </a:lnTo>
                    <a:lnTo>
                      <a:pt x="421759" y="2545006"/>
                    </a:lnTo>
                    <a:lnTo>
                      <a:pt x="417545" y="2571033"/>
                    </a:lnTo>
                    <a:cubicBezTo>
                      <a:pt x="405543" y="2612944"/>
                      <a:pt x="372966" y="2640949"/>
                      <a:pt x="344391" y="2668000"/>
                    </a:cubicBezTo>
                    <a:cubicBezTo>
                      <a:pt x="320006" y="2691053"/>
                      <a:pt x="306290" y="2716962"/>
                      <a:pt x="296001" y="2745347"/>
                    </a:cubicBezTo>
                    <a:lnTo>
                      <a:pt x="296001" y="2745348"/>
                    </a:lnTo>
                    <a:cubicBezTo>
                      <a:pt x="306290" y="2716963"/>
                      <a:pt x="320006" y="2691054"/>
                      <a:pt x="344391" y="2668001"/>
                    </a:cubicBezTo>
                    <a:cubicBezTo>
                      <a:pt x="372966" y="2640950"/>
                      <a:pt x="405543" y="2612945"/>
                      <a:pt x="417545" y="2571034"/>
                    </a:cubicBezTo>
                    <a:cubicBezTo>
                      <a:pt x="420117" y="2561985"/>
                      <a:pt x="421593" y="2553555"/>
                      <a:pt x="421760" y="2545006"/>
                    </a:cubicBezTo>
                    <a:lnTo>
                      <a:pt x="421759" y="2545006"/>
                    </a:lnTo>
                    <a:lnTo>
                      <a:pt x="421760" y="2545005"/>
                    </a:lnTo>
                    <a:cubicBezTo>
                      <a:pt x="421926" y="2536456"/>
                      <a:pt x="420783" y="2527789"/>
                      <a:pt x="418115" y="2518263"/>
                    </a:cubicBezTo>
                    <a:lnTo>
                      <a:pt x="418115" y="2518261"/>
                    </a:lnTo>
                    <a:lnTo>
                      <a:pt x="409472" y="2463017"/>
                    </a:lnTo>
                    <a:lnTo>
                      <a:pt x="414227" y="2440915"/>
                    </a:lnTo>
                    <a:lnTo>
                      <a:pt x="415303" y="2435912"/>
                    </a:lnTo>
                    <a:lnTo>
                      <a:pt x="432404" y="2409485"/>
                    </a:lnTo>
                    <a:cubicBezTo>
                      <a:pt x="449931" y="2390434"/>
                      <a:pt x="461171" y="2364715"/>
                      <a:pt x="456789" y="2334044"/>
                    </a:cubicBezTo>
                    <a:cubicBezTo>
                      <a:pt x="451265" y="2295753"/>
                      <a:pt x="465171" y="2260890"/>
                      <a:pt x="485746" y="2228314"/>
                    </a:cubicBezTo>
                    <a:cubicBezTo>
                      <a:pt x="493176" y="2216692"/>
                      <a:pt x="497366" y="2202404"/>
                      <a:pt x="500986" y="2188879"/>
                    </a:cubicBezTo>
                    <a:cubicBezTo>
                      <a:pt x="509369" y="2157636"/>
                      <a:pt x="516799" y="2126201"/>
                      <a:pt x="523657" y="2094578"/>
                    </a:cubicBezTo>
                    <a:cubicBezTo>
                      <a:pt x="529371" y="2068669"/>
                      <a:pt x="533563" y="2042570"/>
                      <a:pt x="538516" y="2016469"/>
                    </a:cubicBezTo>
                    <a:cubicBezTo>
                      <a:pt x="543850" y="1987894"/>
                      <a:pt x="556234" y="1965224"/>
                      <a:pt x="584999" y="1953413"/>
                    </a:cubicBezTo>
                    <a:cubicBezTo>
                      <a:pt x="594143" y="1949603"/>
                      <a:pt x="601384" y="1940459"/>
                      <a:pt x="609004" y="1933219"/>
                    </a:cubicBezTo>
                    <a:cubicBezTo>
                      <a:pt x="614528" y="1928076"/>
                      <a:pt x="618720" y="1921216"/>
                      <a:pt x="624434" y="1916454"/>
                    </a:cubicBezTo>
                    <a:cubicBezTo>
                      <a:pt x="654535" y="1891497"/>
                      <a:pt x="684824" y="1866922"/>
                      <a:pt x="714925" y="1842158"/>
                    </a:cubicBezTo>
                    <a:cubicBezTo>
                      <a:pt x="717783" y="1839679"/>
                      <a:pt x="721212" y="1837013"/>
                      <a:pt x="722546" y="1833775"/>
                    </a:cubicBezTo>
                    <a:cubicBezTo>
                      <a:pt x="736452" y="1800246"/>
                      <a:pt x="749596" y="1766335"/>
                      <a:pt x="764267" y="1733188"/>
                    </a:cubicBezTo>
                    <a:cubicBezTo>
                      <a:pt x="769981" y="1720423"/>
                      <a:pt x="777029" y="1707279"/>
                      <a:pt x="786936" y="1697753"/>
                    </a:cubicBezTo>
                    <a:cubicBezTo>
                      <a:pt x="809416" y="1676036"/>
                      <a:pt x="833801" y="1656223"/>
                      <a:pt x="843517" y="1624980"/>
                    </a:cubicBezTo>
                    <a:cubicBezTo>
                      <a:pt x="846374" y="1615836"/>
                      <a:pt x="847899" y="1604978"/>
                      <a:pt x="845422" y="1596213"/>
                    </a:cubicBezTo>
                    <a:close/>
                    <a:moveTo>
                      <a:pt x="798723" y="1459072"/>
                    </a:moveTo>
                    <a:lnTo>
                      <a:pt x="807941" y="1481571"/>
                    </a:lnTo>
                    <a:lnTo>
                      <a:pt x="798724" y="1459073"/>
                    </a:lnTo>
                    <a:close/>
                    <a:moveTo>
                      <a:pt x="779530" y="1268757"/>
                    </a:moveTo>
                    <a:lnTo>
                      <a:pt x="774363" y="1286068"/>
                    </a:lnTo>
                    <a:cubicBezTo>
                      <a:pt x="759789" y="1306929"/>
                      <a:pt x="753550" y="1328551"/>
                      <a:pt x="752025" y="1350626"/>
                    </a:cubicBezTo>
                    <a:lnTo>
                      <a:pt x="757620" y="1413839"/>
                    </a:lnTo>
                    <a:lnTo>
                      <a:pt x="752026" y="1350627"/>
                    </a:lnTo>
                    <a:cubicBezTo>
                      <a:pt x="753550" y="1328552"/>
                      <a:pt x="759790" y="1306929"/>
                      <a:pt x="774363" y="1286069"/>
                    </a:cubicBezTo>
                    <a:cubicBezTo>
                      <a:pt x="777506" y="1281688"/>
                      <a:pt x="779078" y="1275401"/>
                      <a:pt x="779530" y="1268757"/>
                    </a:cubicBezTo>
                    <a:close/>
                    <a:moveTo>
                      <a:pt x="837801" y="773034"/>
                    </a:moveTo>
                    <a:lnTo>
                      <a:pt x="829801" y="854378"/>
                    </a:lnTo>
                    <a:cubicBezTo>
                      <a:pt x="827515" y="878955"/>
                      <a:pt x="826753" y="903721"/>
                      <a:pt x="798747" y="915342"/>
                    </a:cubicBezTo>
                    <a:cubicBezTo>
                      <a:pt x="794365" y="917058"/>
                      <a:pt x="791127" y="922772"/>
                      <a:pt x="788269" y="927154"/>
                    </a:cubicBezTo>
                    <a:cubicBezTo>
                      <a:pt x="744261" y="994784"/>
                      <a:pt x="745405" y="1030979"/>
                      <a:pt x="791889" y="1097086"/>
                    </a:cubicBezTo>
                    <a:cubicBezTo>
                      <a:pt x="796651" y="1103944"/>
                      <a:pt x="800081" y="1118612"/>
                      <a:pt x="796271" y="1123184"/>
                    </a:cubicBezTo>
                    <a:cubicBezTo>
                      <a:pt x="780459" y="1142616"/>
                      <a:pt x="773411" y="1162953"/>
                      <a:pt x="771553" y="1184028"/>
                    </a:cubicBezTo>
                    <a:cubicBezTo>
                      <a:pt x="773411" y="1162953"/>
                      <a:pt x="780460" y="1142617"/>
                      <a:pt x="796272" y="1123185"/>
                    </a:cubicBezTo>
                    <a:cubicBezTo>
                      <a:pt x="800082" y="1118613"/>
                      <a:pt x="796652" y="1103945"/>
                      <a:pt x="791890" y="1097087"/>
                    </a:cubicBezTo>
                    <a:cubicBezTo>
                      <a:pt x="745406" y="1030980"/>
                      <a:pt x="744262" y="994785"/>
                      <a:pt x="788270" y="927155"/>
                    </a:cubicBezTo>
                    <a:cubicBezTo>
                      <a:pt x="791128" y="922773"/>
                      <a:pt x="794366" y="917059"/>
                      <a:pt x="798748" y="915343"/>
                    </a:cubicBezTo>
                    <a:cubicBezTo>
                      <a:pt x="826753" y="903722"/>
                      <a:pt x="827515" y="878956"/>
                      <a:pt x="829801" y="854379"/>
                    </a:cubicBezTo>
                    <a:cubicBezTo>
                      <a:pt x="832277" y="827329"/>
                      <a:pt x="835515" y="800276"/>
                      <a:pt x="837801" y="773035"/>
                    </a:cubicBezTo>
                    <a:close/>
                    <a:moveTo>
                      <a:pt x="782400" y="517850"/>
                    </a:moveTo>
                    <a:lnTo>
                      <a:pt x="791317" y="556046"/>
                    </a:lnTo>
                    <a:cubicBezTo>
                      <a:pt x="793413" y="564047"/>
                      <a:pt x="798937" y="572621"/>
                      <a:pt x="797795" y="580049"/>
                    </a:cubicBezTo>
                    <a:cubicBezTo>
                      <a:pt x="794461" y="601577"/>
                      <a:pt x="796890" y="622200"/>
                      <a:pt x="801176" y="642536"/>
                    </a:cubicBezTo>
                    <a:lnTo>
                      <a:pt x="813700" y="694927"/>
                    </a:lnTo>
                    <a:lnTo>
                      <a:pt x="801177" y="642537"/>
                    </a:lnTo>
                    <a:cubicBezTo>
                      <a:pt x="796891" y="622200"/>
                      <a:pt x="794462" y="601578"/>
                      <a:pt x="797796" y="580050"/>
                    </a:cubicBezTo>
                    <a:cubicBezTo>
                      <a:pt x="798938" y="572622"/>
                      <a:pt x="793414" y="564048"/>
                      <a:pt x="791318" y="556047"/>
                    </a:cubicBezTo>
                    <a:close/>
                    <a:moveTo>
                      <a:pt x="783887" y="313532"/>
                    </a:moveTo>
                    <a:lnTo>
                      <a:pt x="786245" y="324057"/>
                    </a:lnTo>
                    <a:cubicBezTo>
                      <a:pt x="786031" y="328963"/>
                      <a:pt x="785126" y="334583"/>
                      <a:pt x="784459" y="338869"/>
                    </a:cubicBezTo>
                    <a:lnTo>
                      <a:pt x="784454" y="338897"/>
                    </a:lnTo>
                    <a:lnTo>
                      <a:pt x="778363" y="367327"/>
                    </a:lnTo>
                    <a:lnTo>
                      <a:pt x="774553" y="395639"/>
                    </a:lnTo>
                    <a:lnTo>
                      <a:pt x="784454" y="338897"/>
                    </a:lnTo>
                    <a:lnTo>
                      <a:pt x="784460" y="338870"/>
                    </a:lnTo>
                    <a:cubicBezTo>
                      <a:pt x="785794" y="330298"/>
                      <a:pt x="788080" y="316389"/>
                      <a:pt x="783888" y="313533"/>
                    </a:cubicBezTo>
                    <a:close/>
                    <a:moveTo>
                      <a:pt x="761560" y="281567"/>
                    </a:moveTo>
                    <a:lnTo>
                      <a:pt x="766454" y="295414"/>
                    </a:lnTo>
                    <a:lnTo>
                      <a:pt x="766455" y="295414"/>
                    </a:lnTo>
                    <a:close/>
                    <a:moveTo>
                      <a:pt x="774880" y="24485"/>
                    </a:moveTo>
                    <a:lnTo>
                      <a:pt x="777142" y="74128"/>
                    </a:lnTo>
                    <a:cubicBezTo>
                      <a:pt x="775758" y="100173"/>
                      <a:pt x="771253" y="125875"/>
                      <a:pt x="767023" y="151568"/>
                    </a:cubicBezTo>
                    <a:lnTo>
                      <a:pt x="766824" y="153387"/>
                    </a:lnTo>
                    <a:lnTo>
                      <a:pt x="763010" y="177270"/>
                    </a:lnTo>
                    <a:lnTo>
                      <a:pt x="758551" y="228943"/>
                    </a:lnTo>
                    <a:lnTo>
                      <a:pt x="766824" y="153387"/>
                    </a:lnTo>
                    <a:lnTo>
                      <a:pt x="771220" y="125860"/>
                    </a:lnTo>
                    <a:cubicBezTo>
                      <a:pt x="773910" y="108702"/>
                      <a:pt x="776220" y="91491"/>
                      <a:pt x="777143" y="74128"/>
                    </a:cubicBezTo>
                    <a:close/>
                    <a:moveTo>
                      <a:pt x="313354" y="0"/>
                    </a:moveTo>
                    <a:lnTo>
                      <a:pt x="777461" y="0"/>
                    </a:lnTo>
                    <a:lnTo>
                      <a:pt x="774743" y="21485"/>
                    </a:lnTo>
                    <a:lnTo>
                      <a:pt x="777461" y="0"/>
                    </a:lnTo>
                    <a:lnTo>
                      <a:pt x="4543952" y="1"/>
                    </a:lnTo>
                    <a:lnTo>
                      <a:pt x="4543952" y="6858000"/>
                    </a:lnTo>
                    <a:lnTo>
                      <a:pt x="284400" y="6858000"/>
                    </a:lnTo>
                    <a:lnTo>
                      <a:pt x="112147" y="6858000"/>
                    </a:lnTo>
                    <a:lnTo>
                      <a:pt x="102447" y="6815515"/>
                    </a:lnTo>
                    <a:cubicBezTo>
                      <a:pt x="96923" y="6793034"/>
                      <a:pt x="87016" y="6771318"/>
                      <a:pt x="83396" y="6748457"/>
                    </a:cubicBezTo>
                    <a:cubicBezTo>
                      <a:pt x="74824" y="6694163"/>
                      <a:pt x="68728" y="6639487"/>
                      <a:pt x="61870" y="6584811"/>
                    </a:cubicBezTo>
                    <a:cubicBezTo>
                      <a:pt x="54821" y="6528423"/>
                      <a:pt x="47391" y="6472224"/>
                      <a:pt x="41105" y="6415832"/>
                    </a:cubicBezTo>
                    <a:cubicBezTo>
                      <a:pt x="37865" y="6384971"/>
                      <a:pt x="37295" y="6353918"/>
                      <a:pt x="34247" y="6323057"/>
                    </a:cubicBezTo>
                    <a:cubicBezTo>
                      <a:pt x="31579" y="6296004"/>
                      <a:pt x="26626" y="6269143"/>
                      <a:pt x="23386" y="6242092"/>
                    </a:cubicBezTo>
                    <a:cubicBezTo>
                      <a:pt x="20720" y="6218659"/>
                      <a:pt x="19196" y="6195036"/>
                      <a:pt x="16528" y="6171604"/>
                    </a:cubicBezTo>
                    <a:cubicBezTo>
                      <a:pt x="12148" y="6134074"/>
                      <a:pt x="7194" y="6096735"/>
                      <a:pt x="2622" y="6059396"/>
                    </a:cubicBezTo>
                    <a:lnTo>
                      <a:pt x="0" y="6041768"/>
                    </a:lnTo>
                    <a:lnTo>
                      <a:pt x="0" y="6000936"/>
                    </a:lnTo>
                    <a:lnTo>
                      <a:pt x="3670" y="5957594"/>
                    </a:lnTo>
                    <a:lnTo>
                      <a:pt x="0" y="5912510"/>
                    </a:lnTo>
                    <a:lnTo>
                      <a:pt x="0" y="5886400"/>
                    </a:lnTo>
                    <a:lnTo>
                      <a:pt x="1098" y="5864317"/>
                    </a:lnTo>
                    <a:cubicBezTo>
                      <a:pt x="7576" y="5839360"/>
                      <a:pt x="16720" y="5815168"/>
                      <a:pt x="24720" y="5790591"/>
                    </a:cubicBezTo>
                    <a:cubicBezTo>
                      <a:pt x="25672" y="5787923"/>
                      <a:pt x="25864" y="5784685"/>
                      <a:pt x="26434" y="5781829"/>
                    </a:cubicBezTo>
                    <a:cubicBezTo>
                      <a:pt x="29675" y="5765634"/>
                      <a:pt x="32913" y="5749633"/>
                      <a:pt x="35771" y="5733439"/>
                    </a:cubicBezTo>
                    <a:cubicBezTo>
                      <a:pt x="37295" y="5724677"/>
                      <a:pt x="37485" y="5715722"/>
                      <a:pt x="38819" y="5706958"/>
                    </a:cubicBezTo>
                    <a:cubicBezTo>
                      <a:pt x="44153" y="5673049"/>
                      <a:pt x="35199" y="5635710"/>
                      <a:pt x="58250" y="5606371"/>
                    </a:cubicBezTo>
                    <a:cubicBezTo>
                      <a:pt x="73110" y="5587320"/>
                      <a:pt x="69680" y="5568841"/>
                      <a:pt x="67394" y="5548459"/>
                    </a:cubicBezTo>
                    <a:cubicBezTo>
                      <a:pt x="65680" y="5533026"/>
                      <a:pt x="66252" y="5517214"/>
                      <a:pt x="66060" y="5501593"/>
                    </a:cubicBezTo>
                    <a:cubicBezTo>
                      <a:pt x="65490" y="5474160"/>
                      <a:pt x="65298" y="5446727"/>
                      <a:pt x="64346" y="5419294"/>
                    </a:cubicBezTo>
                    <a:cubicBezTo>
                      <a:pt x="63966" y="5410530"/>
                      <a:pt x="59202" y="5401578"/>
                      <a:pt x="59964" y="5393004"/>
                    </a:cubicBezTo>
                    <a:cubicBezTo>
                      <a:pt x="63584" y="5353378"/>
                      <a:pt x="69300" y="5313753"/>
                      <a:pt x="72538" y="5274128"/>
                    </a:cubicBezTo>
                    <a:cubicBezTo>
                      <a:pt x="74442" y="5251649"/>
                      <a:pt x="70824" y="5228596"/>
                      <a:pt x="73490" y="5206307"/>
                    </a:cubicBezTo>
                    <a:cubicBezTo>
                      <a:pt x="76538" y="5180590"/>
                      <a:pt x="84348" y="5155444"/>
                      <a:pt x="89113" y="5129915"/>
                    </a:cubicBezTo>
                    <a:cubicBezTo>
                      <a:pt x="90445" y="5122866"/>
                      <a:pt x="88731" y="5115056"/>
                      <a:pt x="88351" y="5107626"/>
                    </a:cubicBezTo>
                    <a:cubicBezTo>
                      <a:pt x="87968" y="5099244"/>
                      <a:pt x="87206" y="5091051"/>
                      <a:pt x="87016" y="5082669"/>
                    </a:cubicBezTo>
                    <a:cubicBezTo>
                      <a:pt x="86634" y="5057140"/>
                      <a:pt x="87206" y="5031613"/>
                      <a:pt x="85872" y="5006085"/>
                    </a:cubicBezTo>
                    <a:cubicBezTo>
                      <a:pt x="85110" y="4990464"/>
                      <a:pt x="77300" y="4974081"/>
                      <a:pt x="80158" y="4959601"/>
                    </a:cubicBezTo>
                    <a:cubicBezTo>
                      <a:pt x="85682" y="4930074"/>
                      <a:pt x="73300" y="4900545"/>
                      <a:pt x="83586" y="4871018"/>
                    </a:cubicBezTo>
                    <a:cubicBezTo>
                      <a:pt x="86634" y="4861872"/>
                      <a:pt x="79014" y="4849299"/>
                      <a:pt x="78634" y="4838249"/>
                    </a:cubicBezTo>
                    <a:cubicBezTo>
                      <a:pt x="77682" y="4810626"/>
                      <a:pt x="77872" y="4783003"/>
                      <a:pt x="78062" y="4755380"/>
                    </a:cubicBezTo>
                    <a:cubicBezTo>
                      <a:pt x="78252" y="4730613"/>
                      <a:pt x="75586" y="4704894"/>
                      <a:pt x="80920" y="4681082"/>
                    </a:cubicBezTo>
                    <a:cubicBezTo>
                      <a:pt x="86634" y="4656125"/>
                      <a:pt x="85872" y="4633646"/>
                      <a:pt x="79396" y="4609451"/>
                    </a:cubicBezTo>
                    <a:cubicBezTo>
                      <a:pt x="75014" y="4592877"/>
                      <a:pt x="74442" y="4575350"/>
                      <a:pt x="73110" y="4558206"/>
                    </a:cubicBezTo>
                    <a:cubicBezTo>
                      <a:pt x="71586" y="4539727"/>
                      <a:pt x="75586" y="4519342"/>
                      <a:pt x="69300" y="4502578"/>
                    </a:cubicBezTo>
                    <a:cubicBezTo>
                      <a:pt x="50629" y="4452664"/>
                      <a:pt x="46629" y="4401418"/>
                      <a:pt x="46629" y="4349221"/>
                    </a:cubicBezTo>
                    <a:cubicBezTo>
                      <a:pt x="46629" y="4339694"/>
                      <a:pt x="49295" y="4329978"/>
                      <a:pt x="52153" y="4320836"/>
                    </a:cubicBezTo>
                    <a:cubicBezTo>
                      <a:pt x="69300" y="4267492"/>
                      <a:pt x="67776" y="4213960"/>
                      <a:pt x="57297" y="4159666"/>
                    </a:cubicBezTo>
                    <a:cubicBezTo>
                      <a:pt x="55011" y="4148426"/>
                      <a:pt x="54629" y="4135853"/>
                      <a:pt x="56915" y="4124613"/>
                    </a:cubicBezTo>
                    <a:cubicBezTo>
                      <a:pt x="63584" y="4092988"/>
                      <a:pt x="74634" y="4062317"/>
                      <a:pt x="79396" y="4030502"/>
                    </a:cubicBezTo>
                    <a:cubicBezTo>
                      <a:pt x="87206" y="3977924"/>
                      <a:pt x="60918" y="3932393"/>
                      <a:pt x="43771" y="3885337"/>
                    </a:cubicBezTo>
                    <a:cubicBezTo>
                      <a:pt x="31627" y="3851760"/>
                      <a:pt x="8016" y="3821934"/>
                      <a:pt x="426" y="3786776"/>
                    </a:cubicBezTo>
                    <a:lnTo>
                      <a:pt x="0" y="3773896"/>
                    </a:lnTo>
                    <a:lnTo>
                      <a:pt x="0" y="3393881"/>
                    </a:lnTo>
                    <a:lnTo>
                      <a:pt x="11838" y="3359515"/>
                    </a:lnTo>
                    <a:cubicBezTo>
                      <a:pt x="14434" y="3346204"/>
                      <a:pt x="14910" y="3332773"/>
                      <a:pt x="12910" y="3318770"/>
                    </a:cubicBezTo>
                    <a:cubicBezTo>
                      <a:pt x="12243" y="3314103"/>
                      <a:pt x="9909" y="3308769"/>
                      <a:pt x="6718" y="3304078"/>
                    </a:cubicBezTo>
                    <a:lnTo>
                      <a:pt x="0" y="3297656"/>
                    </a:lnTo>
                    <a:lnTo>
                      <a:pt x="0" y="3207866"/>
                    </a:lnTo>
                    <a:lnTo>
                      <a:pt x="15553" y="3186770"/>
                    </a:lnTo>
                    <a:cubicBezTo>
                      <a:pt x="28483" y="3162328"/>
                      <a:pt x="30484" y="3134646"/>
                      <a:pt x="36341" y="3107499"/>
                    </a:cubicBezTo>
                    <a:cubicBezTo>
                      <a:pt x="41105" y="3085402"/>
                      <a:pt x="41295" y="3064826"/>
                      <a:pt x="38057" y="3042727"/>
                    </a:cubicBezTo>
                    <a:cubicBezTo>
                      <a:pt x="30817" y="2994721"/>
                      <a:pt x="41105" y="2948046"/>
                      <a:pt x="54249" y="2901942"/>
                    </a:cubicBezTo>
                    <a:cubicBezTo>
                      <a:pt x="63012" y="2871461"/>
                      <a:pt x="68346" y="2840218"/>
                      <a:pt x="77300" y="2809929"/>
                    </a:cubicBezTo>
                    <a:cubicBezTo>
                      <a:pt x="84158" y="2787258"/>
                      <a:pt x="92351" y="2764589"/>
                      <a:pt x="103399" y="2743825"/>
                    </a:cubicBezTo>
                    <a:cubicBezTo>
                      <a:pt x="119594" y="2713722"/>
                      <a:pt x="143978" y="2687435"/>
                      <a:pt x="137500" y="2649142"/>
                    </a:cubicBezTo>
                    <a:cubicBezTo>
                      <a:pt x="131786" y="2615420"/>
                      <a:pt x="143786" y="2584941"/>
                      <a:pt x="155217" y="2554078"/>
                    </a:cubicBezTo>
                    <a:cubicBezTo>
                      <a:pt x="163599" y="2531408"/>
                      <a:pt x="172173" y="2508741"/>
                      <a:pt x="177507" y="2485306"/>
                    </a:cubicBezTo>
                    <a:cubicBezTo>
                      <a:pt x="183794" y="2457491"/>
                      <a:pt x="181126" y="2426058"/>
                      <a:pt x="192748" y="2401291"/>
                    </a:cubicBezTo>
                    <a:cubicBezTo>
                      <a:pt x="204940" y="2375382"/>
                      <a:pt x="196748" y="2353858"/>
                      <a:pt x="193318" y="2330805"/>
                    </a:cubicBezTo>
                    <a:cubicBezTo>
                      <a:pt x="187984" y="2294038"/>
                      <a:pt x="178077" y="2257458"/>
                      <a:pt x="190652" y="2220311"/>
                    </a:cubicBezTo>
                    <a:cubicBezTo>
                      <a:pt x="205892" y="2175162"/>
                      <a:pt x="222275" y="2130392"/>
                      <a:pt x="236753" y="2085053"/>
                    </a:cubicBezTo>
                    <a:cubicBezTo>
                      <a:pt x="242280" y="2067524"/>
                      <a:pt x="244566" y="2048667"/>
                      <a:pt x="247042" y="2030377"/>
                    </a:cubicBezTo>
                    <a:cubicBezTo>
                      <a:pt x="249138" y="2013042"/>
                      <a:pt x="243804" y="1992278"/>
                      <a:pt x="251804" y="1978939"/>
                    </a:cubicBezTo>
                    <a:cubicBezTo>
                      <a:pt x="272379" y="1944648"/>
                      <a:pt x="282475" y="1909407"/>
                      <a:pt x="282475" y="1869779"/>
                    </a:cubicBezTo>
                    <a:cubicBezTo>
                      <a:pt x="282475" y="1854919"/>
                      <a:pt x="291049" y="1840440"/>
                      <a:pt x="292573" y="1825392"/>
                    </a:cubicBezTo>
                    <a:cubicBezTo>
                      <a:pt x="294477" y="1804815"/>
                      <a:pt x="299622" y="1781193"/>
                      <a:pt x="292381" y="1763286"/>
                    </a:cubicBezTo>
                    <a:cubicBezTo>
                      <a:pt x="275237" y="1721184"/>
                      <a:pt x="289525" y="1687085"/>
                      <a:pt x="306480" y="1650316"/>
                    </a:cubicBezTo>
                    <a:cubicBezTo>
                      <a:pt x="323244" y="1614119"/>
                      <a:pt x="336579" y="1576018"/>
                      <a:pt x="347629" y="1537536"/>
                    </a:cubicBezTo>
                    <a:cubicBezTo>
                      <a:pt x="351629" y="1523058"/>
                      <a:pt x="344961" y="1505723"/>
                      <a:pt x="343629" y="1489719"/>
                    </a:cubicBezTo>
                    <a:cubicBezTo>
                      <a:pt x="343247" y="1484003"/>
                      <a:pt x="342675" y="1477716"/>
                      <a:pt x="344581" y="1472574"/>
                    </a:cubicBezTo>
                    <a:cubicBezTo>
                      <a:pt x="362870" y="1422853"/>
                      <a:pt x="376776" y="1372367"/>
                      <a:pt x="367252" y="1318455"/>
                    </a:cubicBezTo>
                    <a:cubicBezTo>
                      <a:pt x="366298" y="1313503"/>
                      <a:pt x="368394" y="1307977"/>
                      <a:pt x="369728" y="1303023"/>
                    </a:cubicBezTo>
                    <a:cubicBezTo>
                      <a:pt x="376586" y="1278828"/>
                      <a:pt x="387444" y="1255205"/>
                      <a:pt x="389921" y="1230632"/>
                    </a:cubicBezTo>
                    <a:cubicBezTo>
                      <a:pt x="396017" y="1170050"/>
                      <a:pt x="398495" y="1109090"/>
                      <a:pt x="402495" y="1048124"/>
                    </a:cubicBezTo>
                    <a:cubicBezTo>
                      <a:pt x="402685" y="1044314"/>
                      <a:pt x="402685" y="1040314"/>
                      <a:pt x="404019" y="1036886"/>
                    </a:cubicBezTo>
                    <a:cubicBezTo>
                      <a:pt x="412211" y="1014405"/>
                      <a:pt x="409543" y="994784"/>
                      <a:pt x="393923" y="975732"/>
                    </a:cubicBezTo>
                    <a:cubicBezTo>
                      <a:pt x="387064" y="967349"/>
                      <a:pt x="383444" y="955919"/>
                      <a:pt x="379634" y="945443"/>
                    </a:cubicBezTo>
                    <a:cubicBezTo>
                      <a:pt x="373918" y="930010"/>
                      <a:pt x="368394" y="914199"/>
                      <a:pt x="364774" y="898197"/>
                    </a:cubicBezTo>
                    <a:cubicBezTo>
                      <a:pt x="361346" y="882383"/>
                      <a:pt x="356583" y="865429"/>
                      <a:pt x="359250" y="850188"/>
                    </a:cubicBezTo>
                    <a:cubicBezTo>
                      <a:pt x="364012" y="822755"/>
                      <a:pt x="374680" y="796654"/>
                      <a:pt x="381730" y="769604"/>
                    </a:cubicBezTo>
                    <a:cubicBezTo>
                      <a:pt x="384206" y="760269"/>
                      <a:pt x="383824" y="749981"/>
                      <a:pt x="384016" y="740267"/>
                    </a:cubicBezTo>
                    <a:cubicBezTo>
                      <a:pt x="384586" y="717976"/>
                      <a:pt x="379062" y="695115"/>
                      <a:pt x="394875" y="674922"/>
                    </a:cubicBezTo>
                    <a:cubicBezTo>
                      <a:pt x="409733" y="656254"/>
                      <a:pt x="405353" y="637391"/>
                      <a:pt x="394113" y="617771"/>
                    </a:cubicBezTo>
                    <a:cubicBezTo>
                      <a:pt x="386110" y="603672"/>
                      <a:pt x="379824" y="587671"/>
                      <a:pt x="376776" y="571859"/>
                    </a:cubicBezTo>
                    <a:cubicBezTo>
                      <a:pt x="372586" y="550140"/>
                      <a:pt x="370870" y="528614"/>
                      <a:pt x="373348" y="505181"/>
                    </a:cubicBezTo>
                    <a:cubicBezTo>
                      <a:pt x="375062" y="488606"/>
                      <a:pt x="375824" y="475080"/>
                      <a:pt x="385920" y="462125"/>
                    </a:cubicBezTo>
                    <a:cubicBezTo>
                      <a:pt x="387444" y="460031"/>
                      <a:pt x="387826" y="456221"/>
                      <a:pt x="387634" y="453363"/>
                    </a:cubicBezTo>
                    <a:cubicBezTo>
                      <a:pt x="384396" y="415834"/>
                      <a:pt x="386110" y="378685"/>
                      <a:pt x="388399" y="340773"/>
                    </a:cubicBezTo>
                    <a:cubicBezTo>
                      <a:pt x="391445" y="292578"/>
                      <a:pt x="382492" y="241900"/>
                      <a:pt x="350487" y="200181"/>
                    </a:cubicBezTo>
                    <a:cubicBezTo>
                      <a:pt x="345723" y="194084"/>
                      <a:pt x="343629" y="184940"/>
                      <a:pt x="342485" y="176938"/>
                    </a:cubicBezTo>
                    <a:cubicBezTo>
                      <a:pt x="337533" y="139218"/>
                      <a:pt x="334103" y="101307"/>
                      <a:pt x="328579" y="63586"/>
                    </a:cubicBezTo>
                    <a:cubicBezTo>
                      <a:pt x="325530" y="43011"/>
                      <a:pt x="322862" y="21485"/>
                      <a:pt x="314480" y="2816"/>
                    </a:cubicBezTo>
                    <a:close/>
                  </a:path>
                </a:pathLst>
              </a:custGeom>
              <a:solidFill>
                <a:schemeClr val="lt1">
                  <a:alpha val="13725"/>
                </a:schemeClr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26" name="Google Shape;126;p3"/>
            <p:cNvGrpSpPr/>
            <p:nvPr/>
          </p:nvGrpSpPr>
          <p:grpSpPr>
            <a:xfrm>
              <a:off x="7620000" y="0"/>
              <a:ext cx="874716" cy="6858001"/>
              <a:chOff x="7620000" y="0"/>
              <a:chExt cx="874716" cy="6858001"/>
            </a:xfrm>
          </p:grpSpPr>
          <p:sp>
            <p:nvSpPr>
              <p:cNvPr id="127" name="Google Shape;127;p3"/>
              <p:cNvSpPr/>
              <p:nvPr/>
            </p:nvSpPr>
            <p:spPr>
              <a:xfrm rot="5400000">
                <a:off x="4628357" y="2991642"/>
                <a:ext cx="6858001" cy="874716"/>
              </a:xfrm>
              <a:custGeom>
                <a:rect b="b" l="l" r="r" t="t"/>
                <a:pathLst>
                  <a:path extrusionOk="0" h="874716" w="6858001">
                    <a:moveTo>
                      <a:pt x="0" y="533314"/>
                    </a:moveTo>
                    <a:lnTo>
                      <a:pt x="0" y="69206"/>
                    </a:lnTo>
                    <a:lnTo>
                      <a:pt x="21486" y="71924"/>
                    </a:lnTo>
                    <a:cubicBezTo>
                      <a:pt x="92546" y="60493"/>
                      <a:pt x="159604" y="87354"/>
                      <a:pt x="228948" y="88116"/>
                    </a:cubicBezTo>
                    <a:cubicBezTo>
                      <a:pt x="260382" y="88496"/>
                      <a:pt x="291435" y="94592"/>
                      <a:pt x="313533" y="62779"/>
                    </a:cubicBezTo>
                    <a:cubicBezTo>
                      <a:pt x="316389" y="58587"/>
                      <a:pt x="330298" y="60873"/>
                      <a:pt x="338870" y="62207"/>
                    </a:cubicBezTo>
                    <a:cubicBezTo>
                      <a:pt x="357921" y="65066"/>
                      <a:pt x="376781" y="72304"/>
                      <a:pt x="395640" y="72114"/>
                    </a:cubicBezTo>
                    <a:cubicBezTo>
                      <a:pt x="434695" y="71924"/>
                      <a:pt x="473939" y="68876"/>
                      <a:pt x="512802" y="65446"/>
                    </a:cubicBezTo>
                    <a:cubicBezTo>
                      <a:pt x="527470" y="64112"/>
                      <a:pt x="541569" y="58969"/>
                      <a:pt x="556047" y="55349"/>
                    </a:cubicBezTo>
                    <a:cubicBezTo>
                      <a:pt x="564048" y="53253"/>
                      <a:pt x="572622" y="47729"/>
                      <a:pt x="580050" y="48871"/>
                    </a:cubicBezTo>
                    <a:cubicBezTo>
                      <a:pt x="623106" y="55539"/>
                      <a:pt x="662541" y="39157"/>
                      <a:pt x="703308" y="30964"/>
                    </a:cubicBezTo>
                    <a:cubicBezTo>
                      <a:pt x="722169" y="27154"/>
                      <a:pt x="739886" y="18010"/>
                      <a:pt x="758174" y="11724"/>
                    </a:cubicBezTo>
                    <a:cubicBezTo>
                      <a:pt x="762936" y="10008"/>
                      <a:pt x="768271" y="8484"/>
                      <a:pt x="773035" y="8866"/>
                    </a:cubicBezTo>
                    <a:cubicBezTo>
                      <a:pt x="800276" y="11152"/>
                      <a:pt x="827329" y="14390"/>
                      <a:pt x="854379" y="16866"/>
                    </a:cubicBezTo>
                    <a:cubicBezTo>
                      <a:pt x="878956" y="19152"/>
                      <a:pt x="903722" y="19914"/>
                      <a:pt x="915343" y="47919"/>
                    </a:cubicBezTo>
                    <a:cubicBezTo>
                      <a:pt x="917059" y="52301"/>
                      <a:pt x="922773" y="55539"/>
                      <a:pt x="927155" y="58397"/>
                    </a:cubicBezTo>
                    <a:cubicBezTo>
                      <a:pt x="994785" y="102405"/>
                      <a:pt x="1030980" y="101261"/>
                      <a:pt x="1097087" y="54777"/>
                    </a:cubicBezTo>
                    <a:cubicBezTo>
                      <a:pt x="1103945" y="50015"/>
                      <a:pt x="1118613" y="46585"/>
                      <a:pt x="1123185" y="50395"/>
                    </a:cubicBezTo>
                    <a:cubicBezTo>
                      <a:pt x="1162049" y="82020"/>
                      <a:pt x="1204532" y="78590"/>
                      <a:pt x="1249302" y="68684"/>
                    </a:cubicBezTo>
                    <a:cubicBezTo>
                      <a:pt x="1260922" y="66018"/>
                      <a:pt x="1277307" y="66018"/>
                      <a:pt x="1286069" y="72304"/>
                    </a:cubicBezTo>
                    <a:cubicBezTo>
                      <a:pt x="1327790" y="101451"/>
                      <a:pt x="1372560" y="97261"/>
                      <a:pt x="1417899" y="88688"/>
                    </a:cubicBezTo>
                    <a:cubicBezTo>
                      <a:pt x="1424948" y="87354"/>
                      <a:pt x="1433522" y="80114"/>
                      <a:pt x="1436568" y="73448"/>
                    </a:cubicBezTo>
                    <a:cubicBezTo>
                      <a:pt x="1447428" y="49825"/>
                      <a:pt x="1467813" y="41823"/>
                      <a:pt x="1490292" y="35154"/>
                    </a:cubicBezTo>
                    <a:cubicBezTo>
                      <a:pt x="1525727" y="24296"/>
                      <a:pt x="1560588" y="11532"/>
                      <a:pt x="1596213" y="1245"/>
                    </a:cubicBezTo>
                    <a:cubicBezTo>
                      <a:pt x="1604978" y="-1231"/>
                      <a:pt x="1615836" y="293"/>
                      <a:pt x="1624980" y="3150"/>
                    </a:cubicBezTo>
                    <a:cubicBezTo>
                      <a:pt x="1656223" y="12866"/>
                      <a:pt x="1676036" y="37251"/>
                      <a:pt x="1697753" y="59731"/>
                    </a:cubicBezTo>
                    <a:cubicBezTo>
                      <a:pt x="1707279" y="69638"/>
                      <a:pt x="1720423" y="76686"/>
                      <a:pt x="1733188" y="82400"/>
                    </a:cubicBezTo>
                    <a:cubicBezTo>
                      <a:pt x="1766335" y="97071"/>
                      <a:pt x="1800246" y="110215"/>
                      <a:pt x="1833775" y="124121"/>
                    </a:cubicBezTo>
                    <a:cubicBezTo>
                      <a:pt x="1837013" y="125455"/>
                      <a:pt x="1839679" y="128884"/>
                      <a:pt x="1842158" y="131742"/>
                    </a:cubicBezTo>
                    <a:cubicBezTo>
                      <a:pt x="1866922" y="161843"/>
                      <a:pt x="1891497" y="192132"/>
                      <a:pt x="1916454" y="222233"/>
                    </a:cubicBezTo>
                    <a:cubicBezTo>
                      <a:pt x="1921216" y="227947"/>
                      <a:pt x="1928076" y="232139"/>
                      <a:pt x="1933219" y="237663"/>
                    </a:cubicBezTo>
                    <a:cubicBezTo>
                      <a:pt x="1940459" y="245283"/>
                      <a:pt x="1949603" y="252524"/>
                      <a:pt x="1953413" y="261668"/>
                    </a:cubicBezTo>
                    <a:cubicBezTo>
                      <a:pt x="1965224" y="290433"/>
                      <a:pt x="1987894" y="302817"/>
                      <a:pt x="2016469" y="308151"/>
                    </a:cubicBezTo>
                    <a:cubicBezTo>
                      <a:pt x="2042570" y="313104"/>
                      <a:pt x="2068669" y="317296"/>
                      <a:pt x="2094578" y="323010"/>
                    </a:cubicBezTo>
                    <a:cubicBezTo>
                      <a:pt x="2126201" y="329868"/>
                      <a:pt x="2157636" y="337298"/>
                      <a:pt x="2188879" y="345681"/>
                    </a:cubicBezTo>
                    <a:cubicBezTo>
                      <a:pt x="2202404" y="349301"/>
                      <a:pt x="2216692" y="353491"/>
                      <a:pt x="2228314" y="360921"/>
                    </a:cubicBezTo>
                    <a:cubicBezTo>
                      <a:pt x="2260890" y="381496"/>
                      <a:pt x="2295753" y="395402"/>
                      <a:pt x="2334044" y="389878"/>
                    </a:cubicBezTo>
                    <a:cubicBezTo>
                      <a:pt x="2364715" y="385496"/>
                      <a:pt x="2390434" y="396736"/>
                      <a:pt x="2409485" y="414263"/>
                    </a:cubicBezTo>
                    <a:cubicBezTo>
                      <a:pt x="2444158" y="446078"/>
                      <a:pt x="2481305" y="438838"/>
                      <a:pt x="2518264" y="428552"/>
                    </a:cubicBezTo>
                    <a:cubicBezTo>
                      <a:pt x="2537315" y="423217"/>
                      <a:pt x="2552935" y="423979"/>
                      <a:pt x="2571034" y="429122"/>
                    </a:cubicBezTo>
                    <a:cubicBezTo>
                      <a:pt x="2612945" y="441124"/>
                      <a:pt x="2640950" y="473701"/>
                      <a:pt x="2668001" y="502276"/>
                    </a:cubicBezTo>
                    <a:cubicBezTo>
                      <a:pt x="2691054" y="526661"/>
                      <a:pt x="2716963" y="540377"/>
                      <a:pt x="2745348" y="550666"/>
                    </a:cubicBezTo>
                    <a:cubicBezTo>
                      <a:pt x="2781163" y="563810"/>
                      <a:pt x="2809548" y="558858"/>
                      <a:pt x="2826694" y="527233"/>
                    </a:cubicBezTo>
                    <a:cubicBezTo>
                      <a:pt x="2831457" y="518278"/>
                      <a:pt x="2839839" y="507800"/>
                      <a:pt x="2848793" y="505134"/>
                    </a:cubicBezTo>
                    <a:cubicBezTo>
                      <a:pt x="2892037" y="491800"/>
                      <a:pt x="2935854" y="472367"/>
                      <a:pt x="2982148" y="484179"/>
                    </a:cubicBezTo>
                    <a:cubicBezTo>
                      <a:pt x="3046158" y="500372"/>
                      <a:pt x="3108644" y="499420"/>
                      <a:pt x="3172654" y="483417"/>
                    </a:cubicBezTo>
                    <a:cubicBezTo>
                      <a:pt x="3276480" y="457508"/>
                      <a:pt x="3380305" y="430076"/>
                      <a:pt x="3489467" y="435790"/>
                    </a:cubicBezTo>
                    <a:cubicBezTo>
                      <a:pt x="3507563" y="436742"/>
                      <a:pt x="3529090" y="425121"/>
                      <a:pt x="3544713" y="413691"/>
                    </a:cubicBezTo>
                    <a:cubicBezTo>
                      <a:pt x="3574622" y="391974"/>
                      <a:pt x="3573288" y="390258"/>
                      <a:pt x="3606817" y="408167"/>
                    </a:cubicBezTo>
                    <a:cubicBezTo>
                      <a:pt x="3614819" y="412549"/>
                      <a:pt x="3624725" y="415215"/>
                      <a:pt x="3630632" y="421693"/>
                    </a:cubicBezTo>
                    <a:cubicBezTo>
                      <a:pt x="3660731" y="454650"/>
                      <a:pt x="3697880" y="446648"/>
                      <a:pt x="3734837" y="441886"/>
                    </a:cubicBezTo>
                    <a:cubicBezTo>
                      <a:pt x="3741315" y="440934"/>
                      <a:pt x="3749125" y="439600"/>
                      <a:pt x="3754652" y="442268"/>
                    </a:cubicBezTo>
                    <a:cubicBezTo>
                      <a:pt x="3779607" y="454268"/>
                      <a:pt x="3800753" y="450078"/>
                      <a:pt x="3822472" y="433694"/>
                    </a:cubicBezTo>
                    <a:cubicBezTo>
                      <a:pt x="3841331" y="419597"/>
                      <a:pt x="3863049" y="411215"/>
                      <a:pt x="3885338" y="428742"/>
                    </a:cubicBezTo>
                    <a:cubicBezTo>
                      <a:pt x="3934870" y="467605"/>
                      <a:pt x="3987829" y="469509"/>
                      <a:pt x="4043839" y="444934"/>
                    </a:cubicBezTo>
                    <a:cubicBezTo>
                      <a:pt x="4083845" y="427407"/>
                      <a:pt x="4123280" y="423407"/>
                      <a:pt x="4165383" y="441124"/>
                    </a:cubicBezTo>
                    <a:cubicBezTo>
                      <a:pt x="4181576" y="447982"/>
                      <a:pt x="4202531" y="443410"/>
                      <a:pt x="4221391" y="444934"/>
                    </a:cubicBezTo>
                    <a:cubicBezTo>
                      <a:pt x="4232060" y="445696"/>
                      <a:pt x="4243872" y="445886"/>
                      <a:pt x="4253014" y="450650"/>
                    </a:cubicBezTo>
                    <a:cubicBezTo>
                      <a:pt x="4277401" y="462843"/>
                      <a:pt x="4300070" y="478463"/>
                      <a:pt x="4324645" y="490466"/>
                    </a:cubicBezTo>
                    <a:cubicBezTo>
                      <a:pt x="4336457" y="496180"/>
                      <a:pt x="4350554" y="499228"/>
                      <a:pt x="4363890" y="499420"/>
                    </a:cubicBezTo>
                    <a:cubicBezTo>
                      <a:pt x="4403325" y="500372"/>
                      <a:pt x="4442761" y="500372"/>
                      <a:pt x="4482004" y="498658"/>
                    </a:cubicBezTo>
                    <a:cubicBezTo>
                      <a:pt x="4546776" y="495990"/>
                      <a:pt x="4612500" y="495418"/>
                      <a:pt x="4659174" y="438648"/>
                    </a:cubicBezTo>
                    <a:cubicBezTo>
                      <a:pt x="4662986" y="434076"/>
                      <a:pt x="4671176" y="431408"/>
                      <a:pt x="4677655" y="430646"/>
                    </a:cubicBezTo>
                    <a:cubicBezTo>
                      <a:pt x="4707564" y="427027"/>
                      <a:pt x="4738235" y="426645"/>
                      <a:pt x="4767764" y="420739"/>
                    </a:cubicBezTo>
                    <a:cubicBezTo>
                      <a:pt x="4791386" y="415977"/>
                      <a:pt x="4811009" y="417501"/>
                      <a:pt x="4828916" y="434266"/>
                    </a:cubicBezTo>
                    <a:cubicBezTo>
                      <a:pt x="4852348" y="456364"/>
                      <a:pt x="4880925" y="469319"/>
                      <a:pt x="4912168" y="462271"/>
                    </a:cubicBezTo>
                    <a:cubicBezTo>
                      <a:pt x="4943409" y="455412"/>
                      <a:pt x="4963984" y="470271"/>
                      <a:pt x="4987037" y="485703"/>
                    </a:cubicBezTo>
                    <a:cubicBezTo>
                      <a:pt x="5003801" y="496942"/>
                      <a:pt x="5022852" y="511040"/>
                      <a:pt x="5041521" y="512182"/>
                    </a:cubicBezTo>
                    <a:cubicBezTo>
                      <a:pt x="5083814" y="514658"/>
                      <a:pt x="5120201" y="553904"/>
                      <a:pt x="5166113" y="531615"/>
                    </a:cubicBezTo>
                    <a:cubicBezTo>
                      <a:pt x="5169161" y="530091"/>
                      <a:pt x="5174685" y="533901"/>
                      <a:pt x="5179067" y="534853"/>
                    </a:cubicBezTo>
                    <a:cubicBezTo>
                      <a:pt x="5214121" y="542093"/>
                      <a:pt x="5247078" y="535043"/>
                      <a:pt x="5272796" y="511230"/>
                    </a:cubicBezTo>
                    <a:cubicBezTo>
                      <a:pt x="5306516" y="480177"/>
                      <a:pt x="5343855" y="477129"/>
                      <a:pt x="5385384" y="487227"/>
                    </a:cubicBezTo>
                    <a:cubicBezTo>
                      <a:pt x="5398721" y="490466"/>
                      <a:pt x="5412057" y="492752"/>
                      <a:pt x="5425582" y="495418"/>
                    </a:cubicBezTo>
                    <a:cubicBezTo>
                      <a:pt x="5443870" y="499228"/>
                      <a:pt x="5462351" y="503230"/>
                      <a:pt x="5480637" y="507040"/>
                    </a:cubicBezTo>
                    <a:cubicBezTo>
                      <a:pt x="5498356" y="510850"/>
                      <a:pt x="5517979" y="517326"/>
                      <a:pt x="5531693" y="500944"/>
                    </a:cubicBezTo>
                    <a:cubicBezTo>
                      <a:pt x="5543506" y="486845"/>
                      <a:pt x="5551888" y="488179"/>
                      <a:pt x="5562746" y="500372"/>
                    </a:cubicBezTo>
                    <a:cubicBezTo>
                      <a:pt x="5600467" y="543045"/>
                      <a:pt x="5646189" y="569716"/>
                      <a:pt x="5704483" y="571620"/>
                    </a:cubicBezTo>
                    <a:cubicBezTo>
                      <a:pt x="5716485" y="572002"/>
                      <a:pt x="5728678" y="574668"/>
                      <a:pt x="5740488" y="577526"/>
                    </a:cubicBezTo>
                    <a:cubicBezTo>
                      <a:pt x="5747728" y="579241"/>
                      <a:pt x="5756493" y="581147"/>
                      <a:pt x="5760873" y="586291"/>
                    </a:cubicBezTo>
                    <a:cubicBezTo>
                      <a:pt x="5794974" y="625534"/>
                      <a:pt x="5837457" y="652777"/>
                      <a:pt x="5883751" y="674686"/>
                    </a:cubicBezTo>
                    <a:cubicBezTo>
                      <a:pt x="5900323" y="682496"/>
                      <a:pt x="5918042" y="690306"/>
                      <a:pt x="5935949" y="692592"/>
                    </a:cubicBezTo>
                    <a:cubicBezTo>
                      <a:pt x="5954617" y="694878"/>
                      <a:pt x="5974240" y="691068"/>
                      <a:pt x="5993291" y="688972"/>
                    </a:cubicBezTo>
                    <a:cubicBezTo>
                      <a:pt x="6004531" y="687830"/>
                      <a:pt x="6017485" y="688020"/>
                      <a:pt x="6026440" y="682496"/>
                    </a:cubicBezTo>
                    <a:cubicBezTo>
                      <a:pt x="6054825" y="665159"/>
                      <a:pt x="6082258" y="646491"/>
                      <a:pt x="6108738" y="626296"/>
                    </a:cubicBezTo>
                    <a:cubicBezTo>
                      <a:pt x="6131409" y="608960"/>
                      <a:pt x="6135981" y="606483"/>
                      <a:pt x="6155602" y="628202"/>
                    </a:cubicBezTo>
                    <a:cubicBezTo>
                      <a:pt x="6175797" y="650491"/>
                      <a:pt x="6200944" y="662111"/>
                      <a:pt x="6228756" y="666873"/>
                    </a:cubicBezTo>
                    <a:cubicBezTo>
                      <a:pt x="6272764" y="674304"/>
                      <a:pt x="6317151" y="680590"/>
                      <a:pt x="6361539" y="684210"/>
                    </a:cubicBezTo>
                    <a:cubicBezTo>
                      <a:pt x="6401736" y="687448"/>
                      <a:pt x="6420977" y="669922"/>
                      <a:pt x="6428979" y="630106"/>
                    </a:cubicBezTo>
                    <a:cubicBezTo>
                      <a:pt x="6433551" y="608007"/>
                      <a:pt x="6439458" y="584003"/>
                      <a:pt x="6463840" y="578098"/>
                    </a:cubicBezTo>
                    <a:cubicBezTo>
                      <a:pt x="6503658" y="568572"/>
                      <a:pt x="6544997" y="564382"/>
                      <a:pt x="6564620" y="517708"/>
                    </a:cubicBezTo>
                    <a:cubicBezTo>
                      <a:pt x="6575478" y="527995"/>
                      <a:pt x="6582146" y="534091"/>
                      <a:pt x="6588625" y="540187"/>
                    </a:cubicBezTo>
                    <a:cubicBezTo>
                      <a:pt x="6606531" y="557142"/>
                      <a:pt x="6643678" y="564382"/>
                      <a:pt x="6662541" y="549714"/>
                    </a:cubicBezTo>
                    <a:cubicBezTo>
                      <a:pt x="6690354" y="528377"/>
                      <a:pt x="6715883" y="532377"/>
                      <a:pt x="6742552" y="548952"/>
                    </a:cubicBezTo>
                    <a:cubicBezTo>
                      <a:pt x="6764841" y="562668"/>
                      <a:pt x="6788417" y="567954"/>
                      <a:pt x="6812063" y="568430"/>
                    </a:cubicBezTo>
                    <a:lnTo>
                      <a:pt x="6858001" y="562267"/>
                    </a:lnTo>
                    <a:lnTo>
                      <a:pt x="6858001" y="734520"/>
                    </a:lnTo>
                    <a:lnTo>
                      <a:pt x="6815516" y="744220"/>
                    </a:lnTo>
                    <a:cubicBezTo>
                      <a:pt x="6793035" y="749744"/>
                      <a:pt x="6771319" y="759651"/>
                      <a:pt x="6748458" y="763271"/>
                    </a:cubicBezTo>
                    <a:cubicBezTo>
                      <a:pt x="6694164" y="771843"/>
                      <a:pt x="6639488" y="777939"/>
                      <a:pt x="6584812" y="784797"/>
                    </a:cubicBezTo>
                    <a:cubicBezTo>
                      <a:pt x="6528424" y="791846"/>
                      <a:pt x="6472225" y="799276"/>
                      <a:pt x="6415833" y="805562"/>
                    </a:cubicBezTo>
                    <a:cubicBezTo>
                      <a:pt x="6384972" y="808802"/>
                      <a:pt x="6353919" y="809372"/>
                      <a:pt x="6323058" y="812420"/>
                    </a:cubicBezTo>
                    <a:cubicBezTo>
                      <a:pt x="6296005" y="815088"/>
                      <a:pt x="6269144" y="820041"/>
                      <a:pt x="6242093" y="823281"/>
                    </a:cubicBezTo>
                    <a:cubicBezTo>
                      <a:pt x="6218660" y="825947"/>
                      <a:pt x="6195037" y="827471"/>
                      <a:pt x="6171605" y="830139"/>
                    </a:cubicBezTo>
                    <a:cubicBezTo>
                      <a:pt x="6134075" y="834519"/>
                      <a:pt x="6096736" y="839473"/>
                      <a:pt x="6059397" y="844045"/>
                    </a:cubicBezTo>
                    <a:cubicBezTo>
                      <a:pt x="6043776" y="845759"/>
                      <a:pt x="6027392" y="850522"/>
                      <a:pt x="6012723" y="847665"/>
                    </a:cubicBezTo>
                    <a:cubicBezTo>
                      <a:pt x="5975764" y="840425"/>
                      <a:pt x="5939377" y="842521"/>
                      <a:pt x="5902610" y="847473"/>
                    </a:cubicBezTo>
                    <a:cubicBezTo>
                      <a:pt x="5890037" y="849190"/>
                      <a:pt x="5876511" y="848808"/>
                      <a:pt x="5864318" y="845569"/>
                    </a:cubicBezTo>
                    <a:cubicBezTo>
                      <a:pt x="5839361" y="839091"/>
                      <a:pt x="5815169" y="829947"/>
                      <a:pt x="5790592" y="821947"/>
                    </a:cubicBezTo>
                    <a:cubicBezTo>
                      <a:pt x="5787924" y="820995"/>
                      <a:pt x="5784686" y="820803"/>
                      <a:pt x="5781830" y="820233"/>
                    </a:cubicBezTo>
                    <a:cubicBezTo>
                      <a:pt x="5765635" y="816992"/>
                      <a:pt x="5749634" y="813754"/>
                      <a:pt x="5733440" y="810896"/>
                    </a:cubicBezTo>
                    <a:cubicBezTo>
                      <a:pt x="5724678" y="809372"/>
                      <a:pt x="5715723" y="809182"/>
                      <a:pt x="5706959" y="807848"/>
                    </a:cubicBezTo>
                    <a:cubicBezTo>
                      <a:pt x="5673050" y="802514"/>
                      <a:pt x="5635711" y="811468"/>
                      <a:pt x="5606372" y="788417"/>
                    </a:cubicBezTo>
                    <a:cubicBezTo>
                      <a:pt x="5587321" y="773557"/>
                      <a:pt x="5568842" y="776987"/>
                      <a:pt x="5548460" y="779273"/>
                    </a:cubicBezTo>
                    <a:cubicBezTo>
                      <a:pt x="5533027" y="780987"/>
                      <a:pt x="5517215" y="780415"/>
                      <a:pt x="5501594" y="780607"/>
                    </a:cubicBezTo>
                    <a:cubicBezTo>
                      <a:pt x="5474161" y="781177"/>
                      <a:pt x="5446728" y="781369"/>
                      <a:pt x="5419295" y="782321"/>
                    </a:cubicBezTo>
                    <a:cubicBezTo>
                      <a:pt x="5410531" y="782701"/>
                      <a:pt x="5401579" y="787465"/>
                      <a:pt x="5393005" y="786703"/>
                    </a:cubicBezTo>
                    <a:cubicBezTo>
                      <a:pt x="5353379" y="783083"/>
                      <a:pt x="5313754" y="777367"/>
                      <a:pt x="5274129" y="774129"/>
                    </a:cubicBezTo>
                    <a:cubicBezTo>
                      <a:pt x="5251650" y="772225"/>
                      <a:pt x="5228597" y="775843"/>
                      <a:pt x="5206308" y="773177"/>
                    </a:cubicBezTo>
                    <a:cubicBezTo>
                      <a:pt x="5180591" y="770129"/>
                      <a:pt x="5155445" y="762319"/>
                      <a:pt x="5129916" y="757554"/>
                    </a:cubicBezTo>
                    <a:cubicBezTo>
                      <a:pt x="5122867" y="756222"/>
                      <a:pt x="5115057" y="757936"/>
                      <a:pt x="5107627" y="758316"/>
                    </a:cubicBezTo>
                    <a:cubicBezTo>
                      <a:pt x="5099245" y="758699"/>
                      <a:pt x="5091052" y="759461"/>
                      <a:pt x="5082670" y="759651"/>
                    </a:cubicBezTo>
                    <a:cubicBezTo>
                      <a:pt x="5057141" y="760033"/>
                      <a:pt x="5031614" y="759461"/>
                      <a:pt x="5006086" y="760795"/>
                    </a:cubicBezTo>
                    <a:cubicBezTo>
                      <a:pt x="4990465" y="761557"/>
                      <a:pt x="4974082" y="769367"/>
                      <a:pt x="4959602" y="766509"/>
                    </a:cubicBezTo>
                    <a:cubicBezTo>
                      <a:pt x="4930075" y="760985"/>
                      <a:pt x="4900546" y="773367"/>
                      <a:pt x="4871019" y="763081"/>
                    </a:cubicBezTo>
                    <a:cubicBezTo>
                      <a:pt x="4861873" y="760033"/>
                      <a:pt x="4849300" y="767653"/>
                      <a:pt x="4838250" y="768033"/>
                    </a:cubicBezTo>
                    <a:cubicBezTo>
                      <a:pt x="4810627" y="768985"/>
                      <a:pt x="4783004" y="768795"/>
                      <a:pt x="4755381" y="768605"/>
                    </a:cubicBezTo>
                    <a:cubicBezTo>
                      <a:pt x="4730614" y="768415"/>
                      <a:pt x="4704895" y="771081"/>
                      <a:pt x="4681083" y="765747"/>
                    </a:cubicBezTo>
                    <a:cubicBezTo>
                      <a:pt x="4656126" y="760033"/>
                      <a:pt x="4633647" y="760795"/>
                      <a:pt x="4609452" y="767271"/>
                    </a:cubicBezTo>
                    <a:cubicBezTo>
                      <a:pt x="4592878" y="771653"/>
                      <a:pt x="4575351" y="772225"/>
                      <a:pt x="4558207" y="773557"/>
                    </a:cubicBezTo>
                    <a:cubicBezTo>
                      <a:pt x="4539728" y="775081"/>
                      <a:pt x="4519343" y="771081"/>
                      <a:pt x="4502579" y="777367"/>
                    </a:cubicBezTo>
                    <a:cubicBezTo>
                      <a:pt x="4452665" y="796038"/>
                      <a:pt x="4401419" y="800038"/>
                      <a:pt x="4349222" y="800038"/>
                    </a:cubicBezTo>
                    <a:cubicBezTo>
                      <a:pt x="4339695" y="800038"/>
                      <a:pt x="4329979" y="797372"/>
                      <a:pt x="4320837" y="794514"/>
                    </a:cubicBezTo>
                    <a:cubicBezTo>
                      <a:pt x="4267493" y="777367"/>
                      <a:pt x="4213961" y="778891"/>
                      <a:pt x="4159667" y="789370"/>
                    </a:cubicBezTo>
                    <a:cubicBezTo>
                      <a:pt x="4148427" y="791656"/>
                      <a:pt x="4135854" y="792038"/>
                      <a:pt x="4124614" y="789752"/>
                    </a:cubicBezTo>
                    <a:cubicBezTo>
                      <a:pt x="4092989" y="783083"/>
                      <a:pt x="4062318" y="772033"/>
                      <a:pt x="4030503" y="767271"/>
                    </a:cubicBezTo>
                    <a:cubicBezTo>
                      <a:pt x="3977925" y="759461"/>
                      <a:pt x="3932394" y="785749"/>
                      <a:pt x="3885338" y="802896"/>
                    </a:cubicBezTo>
                    <a:cubicBezTo>
                      <a:pt x="3840569" y="819089"/>
                      <a:pt x="3802467" y="855666"/>
                      <a:pt x="3749506" y="847473"/>
                    </a:cubicBezTo>
                    <a:cubicBezTo>
                      <a:pt x="3744173" y="846711"/>
                      <a:pt x="3738267" y="851856"/>
                      <a:pt x="3732361" y="853190"/>
                    </a:cubicBezTo>
                    <a:cubicBezTo>
                      <a:pt x="3716168" y="856810"/>
                      <a:pt x="3699976" y="861190"/>
                      <a:pt x="3683591" y="862906"/>
                    </a:cubicBezTo>
                    <a:cubicBezTo>
                      <a:pt x="3663589" y="865192"/>
                      <a:pt x="3643204" y="864430"/>
                      <a:pt x="3623201" y="866334"/>
                    </a:cubicBezTo>
                    <a:cubicBezTo>
                      <a:pt x="3597482" y="868620"/>
                      <a:pt x="3572146" y="874716"/>
                      <a:pt x="3546617" y="874716"/>
                    </a:cubicBezTo>
                    <a:cubicBezTo>
                      <a:pt x="3526042" y="874716"/>
                      <a:pt x="3505657" y="867668"/>
                      <a:pt x="3485275" y="864238"/>
                    </a:cubicBezTo>
                    <a:cubicBezTo>
                      <a:pt x="3456508" y="859476"/>
                      <a:pt x="3424883" y="860810"/>
                      <a:pt x="3399546" y="848618"/>
                    </a:cubicBezTo>
                    <a:cubicBezTo>
                      <a:pt x="3372495" y="835663"/>
                      <a:pt x="3346776" y="829757"/>
                      <a:pt x="3318771" y="833757"/>
                    </a:cubicBezTo>
                    <a:cubicBezTo>
                      <a:pt x="3309437" y="835091"/>
                      <a:pt x="3297434" y="843093"/>
                      <a:pt x="3293244" y="851284"/>
                    </a:cubicBezTo>
                    <a:cubicBezTo>
                      <a:pt x="3283908" y="869572"/>
                      <a:pt x="3271145" y="872812"/>
                      <a:pt x="3253809" y="866524"/>
                    </a:cubicBezTo>
                    <a:cubicBezTo>
                      <a:pt x="3238758" y="861190"/>
                      <a:pt x="3220280" y="858524"/>
                      <a:pt x="3209993" y="848235"/>
                    </a:cubicBezTo>
                    <a:cubicBezTo>
                      <a:pt x="3180844" y="819089"/>
                      <a:pt x="3143695" y="818136"/>
                      <a:pt x="3107500" y="810326"/>
                    </a:cubicBezTo>
                    <a:cubicBezTo>
                      <a:pt x="3085403" y="805562"/>
                      <a:pt x="3064827" y="805372"/>
                      <a:pt x="3042728" y="808610"/>
                    </a:cubicBezTo>
                    <a:cubicBezTo>
                      <a:pt x="2994722" y="815850"/>
                      <a:pt x="2948047" y="805562"/>
                      <a:pt x="2901943" y="792418"/>
                    </a:cubicBezTo>
                    <a:cubicBezTo>
                      <a:pt x="2871462" y="783655"/>
                      <a:pt x="2840219" y="778321"/>
                      <a:pt x="2809930" y="769367"/>
                    </a:cubicBezTo>
                    <a:cubicBezTo>
                      <a:pt x="2787259" y="762509"/>
                      <a:pt x="2764590" y="754316"/>
                      <a:pt x="2743826" y="743268"/>
                    </a:cubicBezTo>
                    <a:cubicBezTo>
                      <a:pt x="2713723" y="727073"/>
                      <a:pt x="2687436" y="702689"/>
                      <a:pt x="2649143" y="709167"/>
                    </a:cubicBezTo>
                    <a:cubicBezTo>
                      <a:pt x="2615421" y="714881"/>
                      <a:pt x="2584942" y="702881"/>
                      <a:pt x="2554079" y="691450"/>
                    </a:cubicBezTo>
                    <a:cubicBezTo>
                      <a:pt x="2531409" y="683068"/>
                      <a:pt x="2508742" y="674494"/>
                      <a:pt x="2485307" y="669160"/>
                    </a:cubicBezTo>
                    <a:cubicBezTo>
                      <a:pt x="2457492" y="662873"/>
                      <a:pt x="2426059" y="665541"/>
                      <a:pt x="2401292" y="653919"/>
                    </a:cubicBezTo>
                    <a:cubicBezTo>
                      <a:pt x="2375383" y="641727"/>
                      <a:pt x="2353859" y="649919"/>
                      <a:pt x="2330806" y="653349"/>
                    </a:cubicBezTo>
                    <a:cubicBezTo>
                      <a:pt x="2294039" y="658683"/>
                      <a:pt x="2257459" y="668590"/>
                      <a:pt x="2220312" y="656015"/>
                    </a:cubicBezTo>
                    <a:cubicBezTo>
                      <a:pt x="2175163" y="640775"/>
                      <a:pt x="2130393" y="624392"/>
                      <a:pt x="2085054" y="609914"/>
                    </a:cubicBezTo>
                    <a:cubicBezTo>
                      <a:pt x="2067525" y="604387"/>
                      <a:pt x="2048668" y="602101"/>
                      <a:pt x="2030378" y="599625"/>
                    </a:cubicBezTo>
                    <a:cubicBezTo>
                      <a:pt x="2013043" y="597529"/>
                      <a:pt x="1992279" y="602863"/>
                      <a:pt x="1978940" y="594863"/>
                    </a:cubicBezTo>
                    <a:cubicBezTo>
                      <a:pt x="1944649" y="574288"/>
                      <a:pt x="1909408" y="564192"/>
                      <a:pt x="1869780" y="564192"/>
                    </a:cubicBezTo>
                    <a:cubicBezTo>
                      <a:pt x="1854920" y="564192"/>
                      <a:pt x="1840441" y="555618"/>
                      <a:pt x="1825393" y="554094"/>
                    </a:cubicBezTo>
                    <a:cubicBezTo>
                      <a:pt x="1804816" y="552190"/>
                      <a:pt x="1781194" y="547045"/>
                      <a:pt x="1763287" y="554286"/>
                    </a:cubicBezTo>
                    <a:cubicBezTo>
                      <a:pt x="1721185" y="571430"/>
                      <a:pt x="1687086" y="557142"/>
                      <a:pt x="1650317" y="540187"/>
                    </a:cubicBezTo>
                    <a:cubicBezTo>
                      <a:pt x="1614120" y="523423"/>
                      <a:pt x="1576019" y="510088"/>
                      <a:pt x="1537537" y="499038"/>
                    </a:cubicBezTo>
                    <a:cubicBezTo>
                      <a:pt x="1523059" y="495038"/>
                      <a:pt x="1505724" y="501706"/>
                      <a:pt x="1489720" y="503038"/>
                    </a:cubicBezTo>
                    <a:cubicBezTo>
                      <a:pt x="1484004" y="503420"/>
                      <a:pt x="1477717" y="503992"/>
                      <a:pt x="1472575" y="502086"/>
                    </a:cubicBezTo>
                    <a:cubicBezTo>
                      <a:pt x="1422854" y="483797"/>
                      <a:pt x="1372368" y="469891"/>
                      <a:pt x="1318456" y="479415"/>
                    </a:cubicBezTo>
                    <a:cubicBezTo>
                      <a:pt x="1313504" y="480369"/>
                      <a:pt x="1307978" y="478273"/>
                      <a:pt x="1303024" y="476939"/>
                    </a:cubicBezTo>
                    <a:cubicBezTo>
                      <a:pt x="1278829" y="470081"/>
                      <a:pt x="1255206" y="459223"/>
                      <a:pt x="1230633" y="456746"/>
                    </a:cubicBezTo>
                    <a:cubicBezTo>
                      <a:pt x="1170051" y="450650"/>
                      <a:pt x="1109091" y="448172"/>
                      <a:pt x="1048125" y="444172"/>
                    </a:cubicBezTo>
                    <a:cubicBezTo>
                      <a:pt x="1044315" y="443982"/>
                      <a:pt x="1040315" y="443982"/>
                      <a:pt x="1036887" y="442648"/>
                    </a:cubicBezTo>
                    <a:cubicBezTo>
                      <a:pt x="1014406" y="434456"/>
                      <a:pt x="994785" y="437124"/>
                      <a:pt x="975733" y="452744"/>
                    </a:cubicBezTo>
                    <a:cubicBezTo>
                      <a:pt x="967350" y="459603"/>
                      <a:pt x="955920" y="463223"/>
                      <a:pt x="945444" y="467033"/>
                    </a:cubicBezTo>
                    <a:cubicBezTo>
                      <a:pt x="930011" y="472749"/>
                      <a:pt x="914200" y="478273"/>
                      <a:pt x="898198" y="481893"/>
                    </a:cubicBezTo>
                    <a:cubicBezTo>
                      <a:pt x="882384" y="485321"/>
                      <a:pt x="865430" y="490084"/>
                      <a:pt x="850189" y="487417"/>
                    </a:cubicBezTo>
                    <a:cubicBezTo>
                      <a:pt x="822756" y="482655"/>
                      <a:pt x="796655" y="471987"/>
                      <a:pt x="769605" y="464937"/>
                    </a:cubicBezTo>
                    <a:cubicBezTo>
                      <a:pt x="760270" y="462461"/>
                      <a:pt x="749982" y="462843"/>
                      <a:pt x="740268" y="462651"/>
                    </a:cubicBezTo>
                    <a:cubicBezTo>
                      <a:pt x="717977" y="462081"/>
                      <a:pt x="695116" y="467605"/>
                      <a:pt x="674923" y="451792"/>
                    </a:cubicBezTo>
                    <a:cubicBezTo>
                      <a:pt x="656255" y="436934"/>
                      <a:pt x="637392" y="441314"/>
                      <a:pt x="617772" y="452554"/>
                    </a:cubicBezTo>
                    <a:cubicBezTo>
                      <a:pt x="603673" y="460557"/>
                      <a:pt x="587672" y="466843"/>
                      <a:pt x="571860" y="469891"/>
                    </a:cubicBezTo>
                    <a:cubicBezTo>
                      <a:pt x="550141" y="474081"/>
                      <a:pt x="528615" y="475797"/>
                      <a:pt x="505182" y="473319"/>
                    </a:cubicBezTo>
                    <a:cubicBezTo>
                      <a:pt x="488607" y="471605"/>
                      <a:pt x="475081" y="470843"/>
                      <a:pt x="462126" y="460747"/>
                    </a:cubicBezTo>
                    <a:cubicBezTo>
                      <a:pt x="460032" y="459223"/>
                      <a:pt x="456222" y="458841"/>
                      <a:pt x="453364" y="459033"/>
                    </a:cubicBezTo>
                    <a:cubicBezTo>
                      <a:pt x="415835" y="462271"/>
                      <a:pt x="378686" y="460557"/>
                      <a:pt x="340774" y="458268"/>
                    </a:cubicBezTo>
                    <a:cubicBezTo>
                      <a:pt x="292579" y="455222"/>
                      <a:pt x="241901" y="464175"/>
                      <a:pt x="200182" y="496180"/>
                    </a:cubicBezTo>
                    <a:cubicBezTo>
                      <a:pt x="194085" y="500944"/>
                      <a:pt x="184941" y="503038"/>
                      <a:pt x="176939" y="504182"/>
                    </a:cubicBezTo>
                    <a:cubicBezTo>
                      <a:pt x="139219" y="509134"/>
                      <a:pt x="101308" y="512564"/>
                      <a:pt x="63587" y="518088"/>
                    </a:cubicBezTo>
                    <a:cubicBezTo>
                      <a:pt x="43012" y="521137"/>
                      <a:pt x="21486" y="523805"/>
                      <a:pt x="2817" y="532187"/>
                    </a:cubicBezTo>
                    <a:lnTo>
                      <a:pt x="0" y="5333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8" name="Google Shape;128;p3"/>
              <p:cNvSpPr/>
              <p:nvPr/>
            </p:nvSpPr>
            <p:spPr>
              <a:xfrm rot="5400000">
                <a:off x="4628357" y="2991642"/>
                <a:ext cx="6858001" cy="874716"/>
              </a:xfrm>
              <a:custGeom>
                <a:rect b="b" l="l" r="r" t="t"/>
                <a:pathLst>
                  <a:path extrusionOk="0" h="874716" w="6858001">
                    <a:moveTo>
                      <a:pt x="0" y="533314"/>
                    </a:moveTo>
                    <a:lnTo>
                      <a:pt x="0" y="69206"/>
                    </a:lnTo>
                    <a:lnTo>
                      <a:pt x="21486" y="71924"/>
                    </a:lnTo>
                    <a:cubicBezTo>
                      <a:pt x="92546" y="60493"/>
                      <a:pt x="159604" y="87354"/>
                      <a:pt x="228948" y="88116"/>
                    </a:cubicBezTo>
                    <a:cubicBezTo>
                      <a:pt x="260382" y="88496"/>
                      <a:pt x="291435" y="94592"/>
                      <a:pt x="313533" y="62779"/>
                    </a:cubicBezTo>
                    <a:cubicBezTo>
                      <a:pt x="316389" y="58587"/>
                      <a:pt x="330298" y="60873"/>
                      <a:pt x="338870" y="62207"/>
                    </a:cubicBezTo>
                    <a:cubicBezTo>
                      <a:pt x="357921" y="65066"/>
                      <a:pt x="376781" y="72304"/>
                      <a:pt x="395640" y="72114"/>
                    </a:cubicBezTo>
                    <a:cubicBezTo>
                      <a:pt x="434695" y="71924"/>
                      <a:pt x="473939" y="68876"/>
                      <a:pt x="512802" y="65446"/>
                    </a:cubicBezTo>
                    <a:cubicBezTo>
                      <a:pt x="527470" y="64112"/>
                      <a:pt x="541569" y="58969"/>
                      <a:pt x="556047" y="55349"/>
                    </a:cubicBezTo>
                    <a:cubicBezTo>
                      <a:pt x="564048" y="53253"/>
                      <a:pt x="572622" y="47729"/>
                      <a:pt x="580050" y="48871"/>
                    </a:cubicBezTo>
                    <a:cubicBezTo>
                      <a:pt x="623106" y="55539"/>
                      <a:pt x="662541" y="39157"/>
                      <a:pt x="703308" y="30964"/>
                    </a:cubicBezTo>
                    <a:cubicBezTo>
                      <a:pt x="722169" y="27154"/>
                      <a:pt x="739886" y="18010"/>
                      <a:pt x="758174" y="11724"/>
                    </a:cubicBezTo>
                    <a:cubicBezTo>
                      <a:pt x="762936" y="10008"/>
                      <a:pt x="768271" y="8484"/>
                      <a:pt x="773035" y="8866"/>
                    </a:cubicBezTo>
                    <a:cubicBezTo>
                      <a:pt x="800276" y="11152"/>
                      <a:pt x="827329" y="14390"/>
                      <a:pt x="854379" y="16866"/>
                    </a:cubicBezTo>
                    <a:cubicBezTo>
                      <a:pt x="878956" y="19152"/>
                      <a:pt x="903722" y="19914"/>
                      <a:pt x="915343" y="47919"/>
                    </a:cubicBezTo>
                    <a:cubicBezTo>
                      <a:pt x="917059" y="52301"/>
                      <a:pt x="922773" y="55539"/>
                      <a:pt x="927155" y="58397"/>
                    </a:cubicBezTo>
                    <a:cubicBezTo>
                      <a:pt x="994785" y="102405"/>
                      <a:pt x="1030980" y="101261"/>
                      <a:pt x="1097087" y="54777"/>
                    </a:cubicBezTo>
                    <a:cubicBezTo>
                      <a:pt x="1103945" y="50015"/>
                      <a:pt x="1118613" y="46585"/>
                      <a:pt x="1123185" y="50395"/>
                    </a:cubicBezTo>
                    <a:cubicBezTo>
                      <a:pt x="1162049" y="82020"/>
                      <a:pt x="1204532" y="78590"/>
                      <a:pt x="1249302" y="68684"/>
                    </a:cubicBezTo>
                    <a:cubicBezTo>
                      <a:pt x="1260922" y="66018"/>
                      <a:pt x="1277307" y="66018"/>
                      <a:pt x="1286069" y="72304"/>
                    </a:cubicBezTo>
                    <a:cubicBezTo>
                      <a:pt x="1327790" y="101451"/>
                      <a:pt x="1372560" y="97261"/>
                      <a:pt x="1417899" y="88688"/>
                    </a:cubicBezTo>
                    <a:cubicBezTo>
                      <a:pt x="1424948" y="87354"/>
                      <a:pt x="1433522" y="80114"/>
                      <a:pt x="1436568" y="73448"/>
                    </a:cubicBezTo>
                    <a:cubicBezTo>
                      <a:pt x="1447428" y="49825"/>
                      <a:pt x="1467813" y="41823"/>
                      <a:pt x="1490292" y="35154"/>
                    </a:cubicBezTo>
                    <a:cubicBezTo>
                      <a:pt x="1525727" y="24296"/>
                      <a:pt x="1560588" y="11532"/>
                      <a:pt x="1596213" y="1245"/>
                    </a:cubicBezTo>
                    <a:cubicBezTo>
                      <a:pt x="1604978" y="-1231"/>
                      <a:pt x="1615836" y="293"/>
                      <a:pt x="1624980" y="3150"/>
                    </a:cubicBezTo>
                    <a:cubicBezTo>
                      <a:pt x="1656223" y="12866"/>
                      <a:pt x="1676036" y="37251"/>
                      <a:pt x="1697753" y="59731"/>
                    </a:cubicBezTo>
                    <a:cubicBezTo>
                      <a:pt x="1707279" y="69638"/>
                      <a:pt x="1720423" y="76686"/>
                      <a:pt x="1733188" y="82400"/>
                    </a:cubicBezTo>
                    <a:cubicBezTo>
                      <a:pt x="1766335" y="97071"/>
                      <a:pt x="1800246" y="110215"/>
                      <a:pt x="1833775" y="124121"/>
                    </a:cubicBezTo>
                    <a:cubicBezTo>
                      <a:pt x="1837013" y="125455"/>
                      <a:pt x="1839679" y="128884"/>
                      <a:pt x="1842158" y="131742"/>
                    </a:cubicBezTo>
                    <a:cubicBezTo>
                      <a:pt x="1866922" y="161843"/>
                      <a:pt x="1891497" y="192132"/>
                      <a:pt x="1916454" y="222233"/>
                    </a:cubicBezTo>
                    <a:cubicBezTo>
                      <a:pt x="1921216" y="227947"/>
                      <a:pt x="1928076" y="232139"/>
                      <a:pt x="1933219" y="237663"/>
                    </a:cubicBezTo>
                    <a:cubicBezTo>
                      <a:pt x="1940459" y="245283"/>
                      <a:pt x="1949603" y="252524"/>
                      <a:pt x="1953413" y="261668"/>
                    </a:cubicBezTo>
                    <a:cubicBezTo>
                      <a:pt x="1965224" y="290433"/>
                      <a:pt x="1987894" y="302817"/>
                      <a:pt x="2016469" y="308151"/>
                    </a:cubicBezTo>
                    <a:cubicBezTo>
                      <a:pt x="2042570" y="313104"/>
                      <a:pt x="2068669" y="317296"/>
                      <a:pt x="2094578" y="323010"/>
                    </a:cubicBezTo>
                    <a:cubicBezTo>
                      <a:pt x="2126201" y="329868"/>
                      <a:pt x="2157636" y="337298"/>
                      <a:pt x="2188879" y="345681"/>
                    </a:cubicBezTo>
                    <a:cubicBezTo>
                      <a:pt x="2202404" y="349301"/>
                      <a:pt x="2216692" y="353491"/>
                      <a:pt x="2228314" y="360921"/>
                    </a:cubicBezTo>
                    <a:cubicBezTo>
                      <a:pt x="2260890" y="381496"/>
                      <a:pt x="2295753" y="395402"/>
                      <a:pt x="2334044" y="389878"/>
                    </a:cubicBezTo>
                    <a:cubicBezTo>
                      <a:pt x="2364715" y="385496"/>
                      <a:pt x="2390434" y="396736"/>
                      <a:pt x="2409485" y="414263"/>
                    </a:cubicBezTo>
                    <a:cubicBezTo>
                      <a:pt x="2444158" y="446078"/>
                      <a:pt x="2481305" y="438838"/>
                      <a:pt x="2518264" y="428552"/>
                    </a:cubicBezTo>
                    <a:cubicBezTo>
                      <a:pt x="2537315" y="423217"/>
                      <a:pt x="2552935" y="423979"/>
                      <a:pt x="2571034" y="429122"/>
                    </a:cubicBezTo>
                    <a:cubicBezTo>
                      <a:pt x="2612945" y="441124"/>
                      <a:pt x="2640950" y="473701"/>
                      <a:pt x="2668001" y="502276"/>
                    </a:cubicBezTo>
                    <a:cubicBezTo>
                      <a:pt x="2691054" y="526661"/>
                      <a:pt x="2716963" y="540377"/>
                      <a:pt x="2745348" y="550666"/>
                    </a:cubicBezTo>
                    <a:cubicBezTo>
                      <a:pt x="2781163" y="563810"/>
                      <a:pt x="2809548" y="558858"/>
                      <a:pt x="2826694" y="527233"/>
                    </a:cubicBezTo>
                    <a:cubicBezTo>
                      <a:pt x="2831457" y="518278"/>
                      <a:pt x="2839839" y="507800"/>
                      <a:pt x="2848793" y="505134"/>
                    </a:cubicBezTo>
                    <a:cubicBezTo>
                      <a:pt x="2892037" y="491800"/>
                      <a:pt x="2935854" y="472367"/>
                      <a:pt x="2982148" y="484179"/>
                    </a:cubicBezTo>
                    <a:cubicBezTo>
                      <a:pt x="3046158" y="500372"/>
                      <a:pt x="3108644" y="499420"/>
                      <a:pt x="3172654" y="483417"/>
                    </a:cubicBezTo>
                    <a:cubicBezTo>
                      <a:pt x="3276480" y="457508"/>
                      <a:pt x="3380305" y="430076"/>
                      <a:pt x="3489467" y="435790"/>
                    </a:cubicBezTo>
                    <a:cubicBezTo>
                      <a:pt x="3507563" y="436742"/>
                      <a:pt x="3529090" y="425121"/>
                      <a:pt x="3544713" y="413691"/>
                    </a:cubicBezTo>
                    <a:cubicBezTo>
                      <a:pt x="3574622" y="391974"/>
                      <a:pt x="3573288" y="390258"/>
                      <a:pt x="3606817" y="408167"/>
                    </a:cubicBezTo>
                    <a:cubicBezTo>
                      <a:pt x="3614819" y="412549"/>
                      <a:pt x="3624725" y="415215"/>
                      <a:pt x="3630632" y="421693"/>
                    </a:cubicBezTo>
                    <a:cubicBezTo>
                      <a:pt x="3660731" y="454650"/>
                      <a:pt x="3697880" y="446648"/>
                      <a:pt x="3734837" y="441886"/>
                    </a:cubicBezTo>
                    <a:cubicBezTo>
                      <a:pt x="3741315" y="440934"/>
                      <a:pt x="3749125" y="439600"/>
                      <a:pt x="3754652" y="442268"/>
                    </a:cubicBezTo>
                    <a:cubicBezTo>
                      <a:pt x="3779607" y="454268"/>
                      <a:pt x="3800753" y="450078"/>
                      <a:pt x="3822472" y="433694"/>
                    </a:cubicBezTo>
                    <a:cubicBezTo>
                      <a:pt x="3841331" y="419597"/>
                      <a:pt x="3863049" y="411215"/>
                      <a:pt x="3885338" y="428742"/>
                    </a:cubicBezTo>
                    <a:cubicBezTo>
                      <a:pt x="3934870" y="467605"/>
                      <a:pt x="3987829" y="469509"/>
                      <a:pt x="4043839" y="444934"/>
                    </a:cubicBezTo>
                    <a:cubicBezTo>
                      <a:pt x="4083845" y="427407"/>
                      <a:pt x="4123280" y="423407"/>
                      <a:pt x="4165383" y="441124"/>
                    </a:cubicBezTo>
                    <a:cubicBezTo>
                      <a:pt x="4181576" y="447982"/>
                      <a:pt x="4202531" y="443410"/>
                      <a:pt x="4221391" y="444934"/>
                    </a:cubicBezTo>
                    <a:cubicBezTo>
                      <a:pt x="4232060" y="445696"/>
                      <a:pt x="4243872" y="445886"/>
                      <a:pt x="4253014" y="450650"/>
                    </a:cubicBezTo>
                    <a:cubicBezTo>
                      <a:pt x="4277401" y="462843"/>
                      <a:pt x="4300070" y="478463"/>
                      <a:pt x="4324645" y="490466"/>
                    </a:cubicBezTo>
                    <a:cubicBezTo>
                      <a:pt x="4336457" y="496180"/>
                      <a:pt x="4350554" y="499228"/>
                      <a:pt x="4363890" y="499420"/>
                    </a:cubicBezTo>
                    <a:cubicBezTo>
                      <a:pt x="4403325" y="500372"/>
                      <a:pt x="4442761" y="500372"/>
                      <a:pt x="4482004" y="498658"/>
                    </a:cubicBezTo>
                    <a:cubicBezTo>
                      <a:pt x="4546776" y="495990"/>
                      <a:pt x="4612500" y="495418"/>
                      <a:pt x="4659174" y="438648"/>
                    </a:cubicBezTo>
                    <a:cubicBezTo>
                      <a:pt x="4662986" y="434076"/>
                      <a:pt x="4671176" y="431408"/>
                      <a:pt x="4677655" y="430646"/>
                    </a:cubicBezTo>
                    <a:cubicBezTo>
                      <a:pt x="4707564" y="427027"/>
                      <a:pt x="4738235" y="426645"/>
                      <a:pt x="4767764" y="420739"/>
                    </a:cubicBezTo>
                    <a:cubicBezTo>
                      <a:pt x="4791386" y="415977"/>
                      <a:pt x="4811009" y="417501"/>
                      <a:pt x="4828916" y="434266"/>
                    </a:cubicBezTo>
                    <a:cubicBezTo>
                      <a:pt x="4852348" y="456364"/>
                      <a:pt x="4880925" y="469319"/>
                      <a:pt x="4912168" y="462271"/>
                    </a:cubicBezTo>
                    <a:cubicBezTo>
                      <a:pt x="4943409" y="455412"/>
                      <a:pt x="4963984" y="470271"/>
                      <a:pt x="4987037" y="485703"/>
                    </a:cubicBezTo>
                    <a:cubicBezTo>
                      <a:pt x="5003801" y="496942"/>
                      <a:pt x="5022852" y="511040"/>
                      <a:pt x="5041521" y="512182"/>
                    </a:cubicBezTo>
                    <a:cubicBezTo>
                      <a:pt x="5083814" y="514658"/>
                      <a:pt x="5120201" y="553904"/>
                      <a:pt x="5166113" y="531615"/>
                    </a:cubicBezTo>
                    <a:cubicBezTo>
                      <a:pt x="5169161" y="530091"/>
                      <a:pt x="5174685" y="533901"/>
                      <a:pt x="5179067" y="534853"/>
                    </a:cubicBezTo>
                    <a:cubicBezTo>
                      <a:pt x="5214121" y="542093"/>
                      <a:pt x="5247078" y="535043"/>
                      <a:pt x="5272796" y="511230"/>
                    </a:cubicBezTo>
                    <a:cubicBezTo>
                      <a:pt x="5306516" y="480177"/>
                      <a:pt x="5343855" y="477129"/>
                      <a:pt x="5385384" y="487227"/>
                    </a:cubicBezTo>
                    <a:cubicBezTo>
                      <a:pt x="5398721" y="490466"/>
                      <a:pt x="5412057" y="492752"/>
                      <a:pt x="5425582" y="495418"/>
                    </a:cubicBezTo>
                    <a:cubicBezTo>
                      <a:pt x="5443870" y="499228"/>
                      <a:pt x="5462351" y="503230"/>
                      <a:pt x="5480637" y="507040"/>
                    </a:cubicBezTo>
                    <a:cubicBezTo>
                      <a:pt x="5498356" y="510850"/>
                      <a:pt x="5517979" y="517326"/>
                      <a:pt x="5531693" y="500944"/>
                    </a:cubicBezTo>
                    <a:cubicBezTo>
                      <a:pt x="5543506" y="486845"/>
                      <a:pt x="5551888" y="488179"/>
                      <a:pt x="5562746" y="500372"/>
                    </a:cubicBezTo>
                    <a:cubicBezTo>
                      <a:pt x="5600467" y="543045"/>
                      <a:pt x="5646189" y="569716"/>
                      <a:pt x="5704483" y="571620"/>
                    </a:cubicBezTo>
                    <a:cubicBezTo>
                      <a:pt x="5716485" y="572002"/>
                      <a:pt x="5728678" y="574668"/>
                      <a:pt x="5740488" y="577526"/>
                    </a:cubicBezTo>
                    <a:cubicBezTo>
                      <a:pt x="5747728" y="579241"/>
                      <a:pt x="5756493" y="581147"/>
                      <a:pt x="5760873" y="586291"/>
                    </a:cubicBezTo>
                    <a:cubicBezTo>
                      <a:pt x="5794974" y="625534"/>
                      <a:pt x="5837457" y="652777"/>
                      <a:pt x="5883751" y="674686"/>
                    </a:cubicBezTo>
                    <a:cubicBezTo>
                      <a:pt x="5900323" y="682496"/>
                      <a:pt x="5918042" y="690306"/>
                      <a:pt x="5935949" y="692592"/>
                    </a:cubicBezTo>
                    <a:cubicBezTo>
                      <a:pt x="5954617" y="694878"/>
                      <a:pt x="5974240" y="691068"/>
                      <a:pt x="5993291" y="688972"/>
                    </a:cubicBezTo>
                    <a:cubicBezTo>
                      <a:pt x="6004531" y="687830"/>
                      <a:pt x="6017485" y="688020"/>
                      <a:pt x="6026440" y="682496"/>
                    </a:cubicBezTo>
                    <a:cubicBezTo>
                      <a:pt x="6054825" y="665159"/>
                      <a:pt x="6082258" y="646491"/>
                      <a:pt x="6108738" y="626296"/>
                    </a:cubicBezTo>
                    <a:cubicBezTo>
                      <a:pt x="6131409" y="608960"/>
                      <a:pt x="6135981" y="606483"/>
                      <a:pt x="6155602" y="628202"/>
                    </a:cubicBezTo>
                    <a:cubicBezTo>
                      <a:pt x="6175797" y="650491"/>
                      <a:pt x="6200944" y="662111"/>
                      <a:pt x="6228756" y="666873"/>
                    </a:cubicBezTo>
                    <a:cubicBezTo>
                      <a:pt x="6272764" y="674304"/>
                      <a:pt x="6317151" y="680590"/>
                      <a:pt x="6361539" y="684210"/>
                    </a:cubicBezTo>
                    <a:cubicBezTo>
                      <a:pt x="6401736" y="687448"/>
                      <a:pt x="6420977" y="669922"/>
                      <a:pt x="6428979" y="630106"/>
                    </a:cubicBezTo>
                    <a:cubicBezTo>
                      <a:pt x="6433551" y="608007"/>
                      <a:pt x="6439458" y="584003"/>
                      <a:pt x="6463840" y="578098"/>
                    </a:cubicBezTo>
                    <a:cubicBezTo>
                      <a:pt x="6503658" y="568572"/>
                      <a:pt x="6544997" y="564382"/>
                      <a:pt x="6564620" y="517708"/>
                    </a:cubicBezTo>
                    <a:cubicBezTo>
                      <a:pt x="6575478" y="527995"/>
                      <a:pt x="6582146" y="534091"/>
                      <a:pt x="6588625" y="540187"/>
                    </a:cubicBezTo>
                    <a:cubicBezTo>
                      <a:pt x="6606531" y="557142"/>
                      <a:pt x="6643678" y="564382"/>
                      <a:pt x="6662541" y="549714"/>
                    </a:cubicBezTo>
                    <a:cubicBezTo>
                      <a:pt x="6690354" y="528377"/>
                      <a:pt x="6715883" y="532377"/>
                      <a:pt x="6742552" y="548952"/>
                    </a:cubicBezTo>
                    <a:cubicBezTo>
                      <a:pt x="6764841" y="562668"/>
                      <a:pt x="6788417" y="567954"/>
                      <a:pt x="6812063" y="568430"/>
                    </a:cubicBezTo>
                    <a:lnTo>
                      <a:pt x="6858001" y="562267"/>
                    </a:lnTo>
                    <a:lnTo>
                      <a:pt x="6858001" y="734520"/>
                    </a:lnTo>
                    <a:lnTo>
                      <a:pt x="6815516" y="744220"/>
                    </a:lnTo>
                    <a:cubicBezTo>
                      <a:pt x="6793035" y="749744"/>
                      <a:pt x="6771319" y="759651"/>
                      <a:pt x="6748458" y="763271"/>
                    </a:cubicBezTo>
                    <a:cubicBezTo>
                      <a:pt x="6694164" y="771843"/>
                      <a:pt x="6639488" y="777939"/>
                      <a:pt x="6584812" y="784797"/>
                    </a:cubicBezTo>
                    <a:cubicBezTo>
                      <a:pt x="6528424" y="791846"/>
                      <a:pt x="6472225" y="799276"/>
                      <a:pt x="6415833" y="805562"/>
                    </a:cubicBezTo>
                    <a:cubicBezTo>
                      <a:pt x="6384972" y="808802"/>
                      <a:pt x="6353919" y="809372"/>
                      <a:pt x="6323058" y="812420"/>
                    </a:cubicBezTo>
                    <a:cubicBezTo>
                      <a:pt x="6296005" y="815088"/>
                      <a:pt x="6269144" y="820041"/>
                      <a:pt x="6242093" y="823281"/>
                    </a:cubicBezTo>
                    <a:cubicBezTo>
                      <a:pt x="6218660" y="825947"/>
                      <a:pt x="6195037" y="827471"/>
                      <a:pt x="6171605" y="830139"/>
                    </a:cubicBezTo>
                    <a:cubicBezTo>
                      <a:pt x="6134075" y="834519"/>
                      <a:pt x="6096736" y="839473"/>
                      <a:pt x="6059397" y="844045"/>
                    </a:cubicBezTo>
                    <a:cubicBezTo>
                      <a:pt x="6043776" y="845759"/>
                      <a:pt x="6027392" y="850522"/>
                      <a:pt x="6012723" y="847665"/>
                    </a:cubicBezTo>
                    <a:cubicBezTo>
                      <a:pt x="5975764" y="840425"/>
                      <a:pt x="5939377" y="842521"/>
                      <a:pt x="5902610" y="847473"/>
                    </a:cubicBezTo>
                    <a:cubicBezTo>
                      <a:pt x="5890037" y="849190"/>
                      <a:pt x="5876511" y="848808"/>
                      <a:pt x="5864318" y="845569"/>
                    </a:cubicBezTo>
                    <a:cubicBezTo>
                      <a:pt x="5839361" y="839091"/>
                      <a:pt x="5815169" y="829947"/>
                      <a:pt x="5790592" y="821947"/>
                    </a:cubicBezTo>
                    <a:cubicBezTo>
                      <a:pt x="5787924" y="820995"/>
                      <a:pt x="5784686" y="820803"/>
                      <a:pt x="5781830" y="820233"/>
                    </a:cubicBezTo>
                    <a:cubicBezTo>
                      <a:pt x="5765635" y="816992"/>
                      <a:pt x="5749634" y="813754"/>
                      <a:pt x="5733440" y="810896"/>
                    </a:cubicBezTo>
                    <a:cubicBezTo>
                      <a:pt x="5724678" y="809372"/>
                      <a:pt x="5715723" y="809182"/>
                      <a:pt x="5706959" y="807848"/>
                    </a:cubicBezTo>
                    <a:cubicBezTo>
                      <a:pt x="5673050" y="802514"/>
                      <a:pt x="5635711" y="811468"/>
                      <a:pt x="5606372" y="788417"/>
                    </a:cubicBezTo>
                    <a:cubicBezTo>
                      <a:pt x="5587321" y="773557"/>
                      <a:pt x="5568842" y="776987"/>
                      <a:pt x="5548460" y="779273"/>
                    </a:cubicBezTo>
                    <a:cubicBezTo>
                      <a:pt x="5533027" y="780987"/>
                      <a:pt x="5517215" y="780415"/>
                      <a:pt x="5501594" y="780607"/>
                    </a:cubicBezTo>
                    <a:cubicBezTo>
                      <a:pt x="5474161" y="781177"/>
                      <a:pt x="5446728" y="781369"/>
                      <a:pt x="5419295" y="782321"/>
                    </a:cubicBezTo>
                    <a:cubicBezTo>
                      <a:pt x="5410531" y="782701"/>
                      <a:pt x="5401579" y="787465"/>
                      <a:pt x="5393005" y="786703"/>
                    </a:cubicBezTo>
                    <a:cubicBezTo>
                      <a:pt x="5353379" y="783083"/>
                      <a:pt x="5313754" y="777367"/>
                      <a:pt x="5274129" y="774129"/>
                    </a:cubicBezTo>
                    <a:cubicBezTo>
                      <a:pt x="5251650" y="772225"/>
                      <a:pt x="5228597" y="775843"/>
                      <a:pt x="5206308" y="773177"/>
                    </a:cubicBezTo>
                    <a:cubicBezTo>
                      <a:pt x="5180591" y="770129"/>
                      <a:pt x="5155445" y="762319"/>
                      <a:pt x="5129916" y="757554"/>
                    </a:cubicBezTo>
                    <a:cubicBezTo>
                      <a:pt x="5122867" y="756222"/>
                      <a:pt x="5115057" y="757936"/>
                      <a:pt x="5107627" y="758316"/>
                    </a:cubicBezTo>
                    <a:cubicBezTo>
                      <a:pt x="5099245" y="758699"/>
                      <a:pt x="5091052" y="759461"/>
                      <a:pt x="5082670" y="759651"/>
                    </a:cubicBezTo>
                    <a:cubicBezTo>
                      <a:pt x="5057141" y="760033"/>
                      <a:pt x="5031614" y="759461"/>
                      <a:pt x="5006086" y="760795"/>
                    </a:cubicBezTo>
                    <a:cubicBezTo>
                      <a:pt x="4990465" y="761557"/>
                      <a:pt x="4974082" y="769367"/>
                      <a:pt x="4959602" y="766509"/>
                    </a:cubicBezTo>
                    <a:cubicBezTo>
                      <a:pt x="4930075" y="760985"/>
                      <a:pt x="4900546" y="773367"/>
                      <a:pt x="4871019" y="763081"/>
                    </a:cubicBezTo>
                    <a:cubicBezTo>
                      <a:pt x="4861873" y="760033"/>
                      <a:pt x="4849300" y="767653"/>
                      <a:pt x="4838250" y="768033"/>
                    </a:cubicBezTo>
                    <a:cubicBezTo>
                      <a:pt x="4810627" y="768985"/>
                      <a:pt x="4783004" y="768795"/>
                      <a:pt x="4755381" y="768605"/>
                    </a:cubicBezTo>
                    <a:cubicBezTo>
                      <a:pt x="4730614" y="768415"/>
                      <a:pt x="4704895" y="771081"/>
                      <a:pt x="4681083" y="765747"/>
                    </a:cubicBezTo>
                    <a:cubicBezTo>
                      <a:pt x="4656126" y="760033"/>
                      <a:pt x="4633647" y="760795"/>
                      <a:pt x="4609452" y="767271"/>
                    </a:cubicBezTo>
                    <a:cubicBezTo>
                      <a:pt x="4592878" y="771653"/>
                      <a:pt x="4575351" y="772225"/>
                      <a:pt x="4558207" y="773557"/>
                    </a:cubicBezTo>
                    <a:cubicBezTo>
                      <a:pt x="4539728" y="775081"/>
                      <a:pt x="4519343" y="771081"/>
                      <a:pt x="4502579" y="777367"/>
                    </a:cubicBezTo>
                    <a:cubicBezTo>
                      <a:pt x="4452665" y="796038"/>
                      <a:pt x="4401419" y="800038"/>
                      <a:pt x="4349222" y="800038"/>
                    </a:cubicBezTo>
                    <a:cubicBezTo>
                      <a:pt x="4339695" y="800038"/>
                      <a:pt x="4329979" y="797372"/>
                      <a:pt x="4320837" y="794514"/>
                    </a:cubicBezTo>
                    <a:cubicBezTo>
                      <a:pt x="4267493" y="777367"/>
                      <a:pt x="4213961" y="778891"/>
                      <a:pt x="4159667" y="789370"/>
                    </a:cubicBezTo>
                    <a:cubicBezTo>
                      <a:pt x="4148427" y="791656"/>
                      <a:pt x="4135854" y="792038"/>
                      <a:pt x="4124614" y="789752"/>
                    </a:cubicBezTo>
                    <a:cubicBezTo>
                      <a:pt x="4092989" y="783083"/>
                      <a:pt x="4062318" y="772033"/>
                      <a:pt x="4030503" y="767271"/>
                    </a:cubicBezTo>
                    <a:cubicBezTo>
                      <a:pt x="3977925" y="759461"/>
                      <a:pt x="3932394" y="785749"/>
                      <a:pt x="3885338" y="802896"/>
                    </a:cubicBezTo>
                    <a:cubicBezTo>
                      <a:pt x="3840569" y="819089"/>
                      <a:pt x="3802467" y="855666"/>
                      <a:pt x="3749506" y="847473"/>
                    </a:cubicBezTo>
                    <a:cubicBezTo>
                      <a:pt x="3744173" y="846711"/>
                      <a:pt x="3738267" y="851856"/>
                      <a:pt x="3732361" y="853190"/>
                    </a:cubicBezTo>
                    <a:cubicBezTo>
                      <a:pt x="3716168" y="856810"/>
                      <a:pt x="3699976" y="861190"/>
                      <a:pt x="3683591" y="862906"/>
                    </a:cubicBezTo>
                    <a:cubicBezTo>
                      <a:pt x="3663589" y="865192"/>
                      <a:pt x="3643204" y="864430"/>
                      <a:pt x="3623201" y="866334"/>
                    </a:cubicBezTo>
                    <a:cubicBezTo>
                      <a:pt x="3597482" y="868620"/>
                      <a:pt x="3572146" y="874716"/>
                      <a:pt x="3546617" y="874716"/>
                    </a:cubicBezTo>
                    <a:cubicBezTo>
                      <a:pt x="3526042" y="874716"/>
                      <a:pt x="3505657" y="867668"/>
                      <a:pt x="3485275" y="864238"/>
                    </a:cubicBezTo>
                    <a:cubicBezTo>
                      <a:pt x="3456508" y="859476"/>
                      <a:pt x="3424883" y="860810"/>
                      <a:pt x="3399546" y="848618"/>
                    </a:cubicBezTo>
                    <a:cubicBezTo>
                      <a:pt x="3372495" y="835663"/>
                      <a:pt x="3346776" y="829757"/>
                      <a:pt x="3318771" y="833757"/>
                    </a:cubicBezTo>
                    <a:cubicBezTo>
                      <a:pt x="3309437" y="835091"/>
                      <a:pt x="3297434" y="843093"/>
                      <a:pt x="3293244" y="851284"/>
                    </a:cubicBezTo>
                    <a:cubicBezTo>
                      <a:pt x="3283908" y="869572"/>
                      <a:pt x="3271145" y="872812"/>
                      <a:pt x="3253809" y="866524"/>
                    </a:cubicBezTo>
                    <a:cubicBezTo>
                      <a:pt x="3238758" y="861190"/>
                      <a:pt x="3220280" y="858524"/>
                      <a:pt x="3209993" y="848235"/>
                    </a:cubicBezTo>
                    <a:cubicBezTo>
                      <a:pt x="3180844" y="819089"/>
                      <a:pt x="3143695" y="818136"/>
                      <a:pt x="3107500" y="810326"/>
                    </a:cubicBezTo>
                    <a:cubicBezTo>
                      <a:pt x="3085403" y="805562"/>
                      <a:pt x="3064827" y="805372"/>
                      <a:pt x="3042728" y="808610"/>
                    </a:cubicBezTo>
                    <a:cubicBezTo>
                      <a:pt x="2994722" y="815850"/>
                      <a:pt x="2948047" y="805562"/>
                      <a:pt x="2901943" y="792418"/>
                    </a:cubicBezTo>
                    <a:cubicBezTo>
                      <a:pt x="2871462" y="783655"/>
                      <a:pt x="2840219" y="778321"/>
                      <a:pt x="2809930" y="769367"/>
                    </a:cubicBezTo>
                    <a:cubicBezTo>
                      <a:pt x="2787259" y="762509"/>
                      <a:pt x="2764590" y="754316"/>
                      <a:pt x="2743826" y="743268"/>
                    </a:cubicBezTo>
                    <a:cubicBezTo>
                      <a:pt x="2713723" y="727073"/>
                      <a:pt x="2687436" y="702689"/>
                      <a:pt x="2649143" y="709167"/>
                    </a:cubicBezTo>
                    <a:cubicBezTo>
                      <a:pt x="2615421" y="714881"/>
                      <a:pt x="2584942" y="702881"/>
                      <a:pt x="2554079" y="691450"/>
                    </a:cubicBezTo>
                    <a:cubicBezTo>
                      <a:pt x="2531409" y="683068"/>
                      <a:pt x="2508742" y="674494"/>
                      <a:pt x="2485307" y="669160"/>
                    </a:cubicBezTo>
                    <a:cubicBezTo>
                      <a:pt x="2457492" y="662873"/>
                      <a:pt x="2426059" y="665541"/>
                      <a:pt x="2401292" y="653919"/>
                    </a:cubicBezTo>
                    <a:cubicBezTo>
                      <a:pt x="2375383" y="641727"/>
                      <a:pt x="2353859" y="649919"/>
                      <a:pt x="2330806" y="653349"/>
                    </a:cubicBezTo>
                    <a:cubicBezTo>
                      <a:pt x="2294039" y="658683"/>
                      <a:pt x="2257459" y="668590"/>
                      <a:pt x="2220312" y="656015"/>
                    </a:cubicBezTo>
                    <a:cubicBezTo>
                      <a:pt x="2175163" y="640775"/>
                      <a:pt x="2130393" y="624392"/>
                      <a:pt x="2085054" y="609914"/>
                    </a:cubicBezTo>
                    <a:cubicBezTo>
                      <a:pt x="2067525" y="604387"/>
                      <a:pt x="2048668" y="602101"/>
                      <a:pt x="2030378" y="599625"/>
                    </a:cubicBezTo>
                    <a:cubicBezTo>
                      <a:pt x="2013043" y="597529"/>
                      <a:pt x="1992279" y="602863"/>
                      <a:pt x="1978940" y="594863"/>
                    </a:cubicBezTo>
                    <a:cubicBezTo>
                      <a:pt x="1944649" y="574288"/>
                      <a:pt x="1909408" y="564192"/>
                      <a:pt x="1869780" y="564192"/>
                    </a:cubicBezTo>
                    <a:cubicBezTo>
                      <a:pt x="1854920" y="564192"/>
                      <a:pt x="1840441" y="555618"/>
                      <a:pt x="1825393" y="554094"/>
                    </a:cubicBezTo>
                    <a:cubicBezTo>
                      <a:pt x="1804816" y="552190"/>
                      <a:pt x="1781194" y="547045"/>
                      <a:pt x="1763287" y="554286"/>
                    </a:cubicBezTo>
                    <a:cubicBezTo>
                      <a:pt x="1721185" y="571430"/>
                      <a:pt x="1687086" y="557142"/>
                      <a:pt x="1650317" y="540187"/>
                    </a:cubicBezTo>
                    <a:cubicBezTo>
                      <a:pt x="1614120" y="523423"/>
                      <a:pt x="1576019" y="510088"/>
                      <a:pt x="1537537" y="499038"/>
                    </a:cubicBezTo>
                    <a:cubicBezTo>
                      <a:pt x="1523059" y="495038"/>
                      <a:pt x="1505724" y="501706"/>
                      <a:pt x="1489720" y="503038"/>
                    </a:cubicBezTo>
                    <a:cubicBezTo>
                      <a:pt x="1484004" y="503420"/>
                      <a:pt x="1477717" y="503992"/>
                      <a:pt x="1472575" y="502086"/>
                    </a:cubicBezTo>
                    <a:cubicBezTo>
                      <a:pt x="1422854" y="483797"/>
                      <a:pt x="1372368" y="469891"/>
                      <a:pt x="1318456" y="479415"/>
                    </a:cubicBezTo>
                    <a:cubicBezTo>
                      <a:pt x="1313504" y="480369"/>
                      <a:pt x="1307978" y="478273"/>
                      <a:pt x="1303024" y="476939"/>
                    </a:cubicBezTo>
                    <a:cubicBezTo>
                      <a:pt x="1278829" y="470081"/>
                      <a:pt x="1255206" y="459223"/>
                      <a:pt x="1230633" y="456746"/>
                    </a:cubicBezTo>
                    <a:cubicBezTo>
                      <a:pt x="1170051" y="450650"/>
                      <a:pt x="1109091" y="448172"/>
                      <a:pt x="1048125" y="444172"/>
                    </a:cubicBezTo>
                    <a:cubicBezTo>
                      <a:pt x="1044315" y="443982"/>
                      <a:pt x="1040315" y="443982"/>
                      <a:pt x="1036887" y="442648"/>
                    </a:cubicBezTo>
                    <a:cubicBezTo>
                      <a:pt x="1014406" y="434456"/>
                      <a:pt x="994785" y="437124"/>
                      <a:pt x="975733" y="452744"/>
                    </a:cubicBezTo>
                    <a:cubicBezTo>
                      <a:pt x="967350" y="459603"/>
                      <a:pt x="955920" y="463223"/>
                      <a:pt x="945444" y="467033"/>
                    </a:cubicBezTo>
                    <a:cubicBezTo>
                      <a:pt x="930011" y="472749"/>
                      <a:pt x="914200" y="478273"/>
                      <a:pt x="898198" y="481893"/>
                    </a:cubicBezTo>
                    <a:cubicBezTo>
                      <a:pt x="882384" y="485321"/>
                      <a:pt x="865430" y="490084"/>
                      <a:pt x="850189" y="487417"/>
                    </a:cubicBezTo>
                    <a:cubicBezTo>
                      <a:pt x="822756" y="482655"/>
                      <a:pt x="796655" y="471987"/>
                      <a:pt x="769605" y="464937"/>
                    </a:cubicBezTo>
                    <a:cubicBezTo>
                      <a:pt x="760270" y="462461"/>
                      <a:pt x="749982" y="462843"/>
                      <a:pt x="740268" y="462651"/>
                    </a:cubicBezTo>
                    <a:cubicBezTo>
                      <a:pt x="717977" y="462081"/>
                      <a:pt x="695116" y="467605"/>
                      <a:pt x="674923" y="451792"/>
                    </a:cubicBezTo>
                    <a:cubicBezTo>
                      <a:pt x="656255" y="436934"/>
                      <a:pt x="637392" y="441314"/>
                      <a:pt x="617772" y="452554"/>
                    </a:cubicBezTo>
                    <a:cubicBezTo>
                      <a:pt x="603673" y="460557"/>
                      <a:pt x="587672" y="466843"/>
                      <a:pt x="571860" y="469891"/>
                    </a:cubicBezTo>
                    <a:cubicBezTo>
                      <a:pt x="550141" y="474081"/>
                      <a:pt x="528615" y="475797"/>
                      <a:pt x="505182" y="473319"/>
                    </a:cubicBezTo>
                    <a:cubicBezTo>
                      <a:pt x="488607" y="471605"/>
                      <a:pt x="475081" y="470843"/>
                      <a:pt x="462126" y="460747"/>
                    </a:cubicBezTo>
                    <a:cubicBezTo>
                      <a:pt x="460032" y="459223"/>
                      <a:pt x="456222" y="458841"/>
                      <a:pt x="453364" y="459033"/>
                    </a:cubicBezTo>
                    <a:cubicBezTo>
                      <a:pt x="415835" y="462271"/>
                      <a:pt x="378686" y="460557"/>
                      <a:pt x="340774" y="458268"/>
                    </a:cubicBezTo>
                    <a:cubicBezTo>
                      <a:pt x="292579" y="455222"/>
                      <a:pt x="241901" y="464175"/>
                      <a:pt x="200182" y="496180"/>
                    </a:cubicBezTo>
                    <a:cubicBezTo>
                      <a:pt x="194085" y="500944"/>
                      <a:pt x="184941" y="503038"/>
                      <a:pt x="176939" y="504182"/>
                    </a:cubicBezTo>
                    <a:cubicBezTo>
                      <a:pt x="139219" y="509134"/>
                      <a:pt x="101308" y="512564"/>
                      <a:pt x="63587" y="518088"/>
                    </a:cubicBezTo>
                    <a:cubicBezTo>
                      <a:pt x="43012" y="521137"/>
                      <a:pt x="21486" y="523805"/>
                      <a:pt x="2817" y="532187"/>
                    </a:cubicBezTo>
                    <a:lnTo>
                      <a:pt x="0" y="533314"/>
                    </a:lnTo>
                    <a:close/>
                  </a:path>
                </a:pathLst>
              </a:custGeom>
              <a:blipFill rotWithShape="1">
                <a:blip r:embed="rId3">
                  <a:alphaModFix amt="57000"/>
                </a:blip>
                <a:tile algn="tl" flip="none" tx="0" sx="100000" ty="0" sy="100000"/>
              </a:blip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pic>
        <p:nvPicPr>
          <p:cNvPr descr="Patrón de fondo&#10;&#10;Descripción generada automáticamente" id="129" name="Google Shape;129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88111" y="3892810"/>
            <a:ext cx="2663825" cy="157831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Bandera de color rojo&#10;&#10;Descripción generada automáticamente" id="130" name="Google Shape;130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921932" y="1756686"/>
            <a:ext cx="2664000" cy="1498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Humo saliendo de un avión&#10;&#10;Descripción generada automáticamente con confianza baja" id="136" name="Google Shape;136;p4"/>
          <p:cNvPicPr preferRelativeResize="0"/>
          <p:nvPr/>
        </p:nvPicPr>
        <p:blipFill rotWithShape="1">
          <a:blip r:embed="rId3">
            <a:alphaModFix/>
          </a:blip>
          <a:srcRect b="9091" l="0" r="35355" t="0"/>
          <a:stretch/>
        </p:blipFill>
        <p:spPr>
          <a:xfrm>
            <a:off x="3522468" y="10"/>
            <a:ext cx="866953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4"/>
          <p:cNvSpPr/>
          <p:nvPr/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9000">
                <a:srgbClr val="000000">
                  <a:alpha val="37647"/>
                </a:srgbClr>
              </a:gs>
              <a:gs pos="35000">
                <a:srgbClr val="000000">
                  <a:alpha val="77647"/>
                </a:srgbClr>
              </a:gs>
              <a:gs pos="58000">
                <a:schemeClr val="dk1"/>
              </a:gs>
              <a:gs pos="100000">
                <a:schemeClr val="dk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4"/>
          <p:cNvSpPr txBox="1"/>
          <p:nvPr>
            <p:ph type="title"/>
          </p:nvPr>
        </p:nvSpPr>
        <p:spPr>
          <a:xfrm>
            <a:off x="371094" y="1161288"/>
            <a:ext cx="3438144" cy="11247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libri"/>
              <a:buNone/>
            </a:pPr>
            <a:r>
              <a:rPr lang="es-CL" sz="2800">
                <a:solidFill>
                  <a:schemeClr val="lt1"/>
                </a:solidFill>
              </a:rPr>
              <a:t>Índice </a:t>
            </a:r>
            <a:endParaRPr/>
          </a:p>
        </p:txBody>
      </p:sp>
      <p:sp>
        <p:nvSpPr>
          <p:cNvPr id="139" name="Google Shape;139;p4"/>
          <p:cNvSpPr/>
          <p:nvPr/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4"/>
          <p:cNvSpPr/>
          <p:nvPr/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4"/>
          <p:cNvSpPr txBox="1"/>
          <p:nvPr>
            <p:ph idx="1" type="body"/>
          </p:nvPr>
        </p:nvSpPr>
        <p:spPr>
          <a:xfrm>
            <a:off x="459210" y="2286000"/>
            <a:ext cx="6872494" cy="3944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-12065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700">
              <a:solidFill>
                <a:schemeClr val="lt1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500"/>
              <a:buNone/>
            </a:pPr>
            <a:r>
              <a:rPr b="1" lang="es-CL" sz="8150">
                <a:solidFill>
                  <a:schemeClr val="lt1"/>
                </a:solidFill>
              </a:rPr>
              <a:t>Contexto </a:t>
            </a:r>
            <a:r>
              <a:rPr b="1" lang="es-CL" sz="8150">
                <a:solidFill>
                  <a:schemeClr val="lt1"/>
                </a:solidFill>
              </a:rPr>
              <a:t>histórico</a:t>
            </a:r>
            <a:r>
              <a:rPr lang="es-CL" sz="8150">
                <a:solidFill>
                  <a:schemeClr val="lt1"/>
                </a:solidFill>
              </a:rPr>
              <a:t>:  </a:t>
            </a:r>
            <a:endParaRPr sz="8150"/>
          </a:p>
          <a:p>
            <a:pPr indent="-230981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s-CL" sz="8150">
                <a:solidFill>
                  <a:schemeClr val="lt1"/>
                </a:solidFill>
              </a:rPr>
              <a:t>Contexto previo de EE.UU. &amp; Japón</a:t>
            </a:r>
            <a:endParaRPr sz="8150">
              <a:solidFill>
                <a:schemeClr val="lt1"/>
              </a:solidFill>
            </a:endParaRPr>
          </a:p>
          <a:p>
            <a:pPr indent="-230981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s-CL" sz="8150">
                <a:solidFill>
                  <a:schemeClr val="lt1"/>
                </a:solidFill>
              </a:rPr>
              <a:t>Conflictos previos a la batalla Midway</a:t>
            </a:r>
            <a:endParaRPr sz="815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500"/>
              <a:buNone/>
            </a:pPr>
            <a:r>
              <a:rPr b="1" lang="es-CL" sz="8150">
                <a:solidFill>
                  <a:schemeClr val="lt1"/>
                </a:solidFill>
              </a:rPr>
              <a:t>Desarrollo del conflicto:</a:t>
            </a:r>
            <a:endParaRPr sz="815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500"/>
              <a:buNone/>
            </a:pPr>
            <a:r>
              <a:rPr b="1" lang="es-CL" sz="8150">
                <a:solidFill>
                  <a:schemeClr val="lt1"/>
                </a:solidFill>
              </a:rPr>
              <a:t>   </a:t>
            </a:r>
            <a:r>
              <a:rPr lang="es-CL" sz="8150">
                <a:solidFill>
                  <a:schemeClr val="lt1"/>
                </a:solidFill>
              </a:rPr>
              <a:t>- Plan EE.UU. y plan </a:t>
            </a:r>
            <a:r>
              <a:rPr lang="es-CL" sz="8150">
                <a:solidFill>
                  <a:schemeClr val="lt1"/>
                </a:solidFill>
              </a:rPr>
              <a:t>Japonés</a:t>
            </a:r>
            <a:r>
              <a:rPr lang="es-CL" sz="8150">
                <a:solidFill>
                  <a:schemeClr val="lt1"/>
                </a:solidFill>
              </a:rPr>
              <a:t> </a:t>
            </a:r>
            <a:endParaRPr sz="815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500"/>
              <a:buNone/>
            </a:pPr>
            <a:r>
              <a:rPr lang="es-CL" sz="8150">
                <a:solidFill>
                  <a:schemeClr val="lt1"/>
                </a:solidFill>
              </a:rPr>
              <a:t>   - Desarrollo de la batalla </a:t>
            </a:r>
            <a:endParaRPr sz="815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500"/>
              <a:buNone/>
            </a:pPr>
            <a:r>
              <a:rPr lang="es-CL" sz="8150">
                <a:solidFill>
                  <a:schemeClr val="lt1"/>
                </a:solidFill>
              </a:rPr>
              <a:t> - </a:t>
            </a:r>
            <a:r>
              <a:rPr lang="es-CL" sz="8150">
                <a:solidFill>
                  <a:schemeClr val="lt1"/>
                </a:solidFill>
              </a:rPr>
              <a:t>Desenlace</a:t>
            </a:r>
            <a:r>
              <a:rPr lang="es-CL" sz="8150">
                <a:solidFill>
                  <a:schemeClr val="lt1"/>
                </a:solidFill>
              </a:rPr>
              <a:t> y resultados. </a:t>
            </a:r>
            <a:endParaRPr sz="815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500"/>
              <a:buNone/>
            </a:pPr>
            <a:r>
              <a:rPr b="1" lang="es-CL" sz="8150">
                <a:solidFill>
                  <a:schemeClr val="lt1"/>
                </a:solidFill>
              </a:rPr>
              <a:t>Comentario Personal</a:t>
            </a:r>
            <a:endParaRPr sz="815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425"/>
              <a:buNone/>
            </a:pPr>
            <a:r>
              <a:rPr lang="es-CL" sz="8150">
                <a:solidFill>
                  <a:schemeClr val="lt1"/>
                </a:solidFill>
              </a:rPr>
              <a:t> </a:t>
            </a:r>
            <a:endParaRPr sz="815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700">
              <a:solidFill>
                <a:schemeClr val="lt1"/>
              </a:solidFill>
            </a:endParaRPr>
          </a:p>
          <a:p>
            <a:pPr indent="-1206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700">
              <a:solidFill>
                <a:schemeClr val="lt1"/>
              </a:solidFill>
            </a:endParaRPr>
          </a:p>
          <a:p>
            <a:pPr indent="-1206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700">
              <a:solidFill>
                <a:schemeClr val="lt1"/>
              </a:solidFill>
            </a:endParaRPr>
          </a:p>
          <a:p>
            <a:pPr indent="-1206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700">
              <a:solidFill>
                <a:schemeClr val="lt1"/>
              </a:solidFill>
            </a:endParaRPr>
          </a:p>
          <a:p>
            <a:pPr indent="-1206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700">
              <a:solidFill>
                <a:schemeClr val="lt1"/>
              </a:solidFill>
            </a:endParaRPr>
          </a:p>
          <a:p>
            <a:pPr indent="-1206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700">
              <a:solidFill>
                <a:schemeClr val="lt1"/>
              </a:solidFill>
            </a:endParaRPr>
          </a:p>
          <a:p>
            <a:pPr indent="-1206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7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Humo saliendo de un barco&#10;&#10;Descripción generada automáticamente con confianza media" id="147" name="Google Shape;147;p5"/>
          <p:cNvPicPr preferRelativeResize="0"/>
          <p:nvPr/>
        </p:nvPicPr>
        <p:blipFill rotWithShape="1">
          <a:blip r:embed="rId3">
            <a:alphaModFix/>
          </a:blip>
          <a:srcRect b="0" l="33756" r="1456" t="8878"/>
          <a:stretch/>
        </p:blipFill>
        <p:spPr>
          <a:xfrm>
            <a:off x="20" y="10"/>
            <a:ext cx="866849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5"/>
          <p:cNvSpPr/>
          <p:nvPr/>
        </p:nvSpPr>
        <p:spPr>
          <a:xfrm flipH="1">
            <a:off x="2522000" y="0"/>
            <a:ext cx="9756600" cy="68580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9000">
                <a:srgbClr val="000000">
                  <a:alpha val="40000"/>
                </a:srgbClr>
              </a:gs>
              <a:gs pos="35000">
                <a:srgbClr val="000000">
                  <a:alpha val="75686"/>
                </a:srgbClr>
              </a:gs>
              <a:gs pos="52999">
                <a:schemeClr val="dk1"/>
              </a:gs>
              <a:gs pos="100000">
                <a:schemeClr val="dk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5"/>
          <p:cNvSpPr txBox="1"/>
          <p:nvPr>
            <p:ph type="title"/>
          </p:nvPr>
        </p:nvSpPr>
        <p:spPr>
          <a:xfrm>
            <a:off x="8395868" y="1161288"/>
            <a:ext cx="3438144" cy="11247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libri"/>
              <a:buNone/>
            </a:pPr>
            <a:r>
              <a:rPr lang="es-CL" sz="2800">
                <a:solidFill>
                  <a:schemeClr val="lt1"/>
                </a:solidFill>
              </a:rPr>
              <a:t>Ataque Pearl Harbor </a:t>
            </a:r>
            <a:br>
              <a:rPr lang="es-CL" sz="2800">
                <a:solidFill>
                  <a:schemeClr val="lt1"/>
                </a:solidFill>
              </a:rPr>
            </a:br>
            <a:r>
              <a:rPr lang="es-CL" sz="2800">
                <a:solidFill>
                  <a:schemeClr val="lt1"/>
                </a:solidFill>
              </a:rPr>
              <a:t>(7 de dic 1941)</a:t>
            </a:r>
            <a:endParaRPr sz="2800">
              <a:solidFill>
                <a:schemeClr val="lt1"/>
              </a:solidFill>
            </a:endParaRPr>
          </a:p>
        </p:txBody>
      </p:sp>
      <p:sp>
        <p:nvSpPr>
          <p:cNvPr id="150" name="Google Shape;150;p5"/>
          <p:cNvSpPr/>
          <p:nvPr/>
        </p:nvSpPr>
        <p:spPr>
          <a:xfrm rot="5400000">
            <a:off x="8687333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5"/>
          <p:cNvSpPr/>
          <p:nvPr/>
        </p:nvSpPr>
        <p:spPr>
          <a:xfrm>
            <a:off x="8453018" y="2443480"/>
            <a:ext cx="3218688" cy="9144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5"/>
          <p:cNvSpPr txBox="1"/>
          <p:nvPr>
            <p:ph idx="1" type="body"/>
          </p:nvPr>
        </p:nvSpPr>
        <p:spPr>
          <a:xfrm>
            <a:off x="8395868" y="2718054"/>
            <a:ext cx="3438906" cy="32072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•"/>
            </a:pPr>
            <a:r>
              <a:rPr lang="es-CL" sz="1700">
                <a:solidFill>
                  <a:schemeClr val="lt1"/>
                </a:solidFill>
              </a:rPr>
              <a:t>Ataque sorpresa que realizó la Armada de Japón contra la base naval estadounidense en Hawái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700"/>
              <a:buChar char="•"/>
            </a:pPr>
            <a:r>
              <a:rPr lang="es-CL" sz="1700">
                <a:solidFill>
                  <a:schemeClr val="lt1"/>
                </a:solidFill>
              </a:rPr>
              <a:t>Destruyeron 19 buques de guerra y 169 aviones estadounidenses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700"/>
              <a:buChar char="•"/>
            </a:pPr>
            <a:r>
              <a:rPr lang="es-CL" sz="1700">
                <a:solidFill>
                  <a:schemeClr val="lt1"/>
                </a:solidFill>
              </a:rPr>
              <a:t>Murieron 2.403 personas, incluidos 68 civiles.</a:t>
            </a:r>
            <a:endParaRPr sz="17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C0C0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8" name="Google Shape;158;p6"/>
          <p:cNvCxnSpPr/>
          <p:nvPr/>
        </p:nvCxnSpPr>
        <p:spPr>
          <a:xfrm rot="10800000">
            <a:off x="6217920" y="2026340"/>
            <a:ext cx="5974081" cy="0"/>
          </a:xfrm>
          <a:prstGeom prst="straightConnector1">
            <a:avLst/>
          </a:prstGeom>
          <a:noFill/>
          <a:ln cap="flat" cmpd="sng" w="127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59" name="Google Shape;159;p6"/>
          <p:cNvCxnSpPr/>
          <p:nvPr/>
        </p:nvCxnSpPr>
        <p:spPr>
          <a:xfrm>
            <a:off x="382916" y="0"/>
            <a:ext cx="0" cy="6858000"/>
          </a:xfrm>
          <a:prstGeom prst="straightConnector1">
            <a:avLst/>
          </a:prstGeom>
          <a:noFill/>
          <a:ln cap="flat" cmpd="sng" w="127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descr="Bandera de color rojo&#10;&#10;Descripción generada automáticamente" id="160" name="Google Shape;160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181163" y="-96963"/>
            <a:ext cx="13373164" cy="7522398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6"/>
          <p:cNvSpPr txBox="1"/>
          <p:nvPr/>
        </p:nvSpPr>
        <p:spPr>
          <a:xfrm>
            <a:off x="382915" y="1431235"/>
            <a:ext cx="6140449" cy="446598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1" i="0" sz="2400" u="none" cap="none" strike="noStrike">
              <a:solidFill>
                <a:srgbClr val="F2F2F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1" i="0" sz="2400" u="none" cap="none" strike="noStrike">
              <a:solidFill>
                <a:srgbClr val="F2F2F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2F2F2"/>
              </a:buClr>
              <a:buSzPts val="600"/>
              <a:buFont typeface="Arial"/>
              <a:buNone/>
            </a:pPr>
            <a:r>
              <a:rPr b="1" i="0" lang="es-CL" sz="10400" u="none" cap="none" strike="noStrike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rPr>
              <a:t>PLAN DE </a:t>
            </a:r>
            <a:r>
              <a:rPr b="1" lang="es-CL" sz="104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rPr>
              <a:t>JAPÓN</a:t>
            </a:r>
            <a:endParaRPr b="1" sz="10400">
              <a:solidFill>
                <a:srgbClr val="F2F2F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2F2F2"/>
              </a:buClr>
              <a:buSzPts val="600"/>
              <a:buFont typeface="Arial"/>
              <a:buNone/>
            </a:pPr>
            <a:r>
              <a:t/>
            </a:r>
            <a:endParaRPr b="1" sz="10400">
              <a:solidFill>
                <a:srgbClr val="F2F2F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41300" lvl="0" marL="22860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2F2F2"/>
              </a:buClr>
              <a:buSzPct val="100000"/>
              <a:buFont typeface="Arial"/>
              <a:buChar char="•"/>
            </a:pPr>
            <a:r>
              <a:rPr b="0" i="0" lang="es-CL" sz="10400" u="none" cap="none" strike="noStrike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rPr>
              <a:t>Destruir la flota del Pacífico de EE. UU</a:t>
            </a:r>
            <a:endParaRPr b="0" i="0" sz="10400" u="none" cap="none" strike="noStrike">
              <a:solidFill>
                <a:srgbClr val="F2F2F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41300" lvl="0" marL="22860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2F2F2"/>
              </a:buClr>
              <a:buSzPct val="100000"/>
              <a:buFont typeface="Arial"/>
              <a:buChar char="•"/>
            </a:pPr>
            <a:r>
              <a:rPr b="0" i="0" lang="es-CL" sz="10400" u="none" cap="none" strike="noStrike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rPr>
              <a:t>Ataque paralelo a las Islas como distractor</a:t>
            </a:r>
            <a:endParaRPr sz="10400"/>
          </a:p>
          <a:p>
            <a:pPr indent="-241300" lvl="0" marL="22860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2F2F2"/>
              </a:buClr>
              <a:buSzPct val="100000"/>
              <a:buFont typeface="Arial"/>
              <a:buChar char="•"/>
            </a:pPr>
            <a:r>
              <a:rPr b="0" i="0" lang="es-CL" sz="10400" u="none" cap="none" strike="noStrike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rPr>
              <a:t>Despliegue de 4 portaaviones y buques de apoyo para ataque masivo a Midway</a:t>
            </a:r>
            <a:endParaRPr sz="10400"/>
          </a:p>
          <a:p>
            <a:pPr indent="-241300" lvl="0" marL="22860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2F2F2"/>
              </a:buClr>
              <a:buSzPct val="100000"/>
              <a:buFont typeface="Arial"/>
              <a:buChar char="•"/>
            </a:pPr>
            <a:r>
              <a:rPr b="0" i="0" lang="es-CL" sz="10400" u="none" cap="none" strike="noStrike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rPr>
              <a:t>Midway como principal punto de ataque</a:t>
            </a:r>
            <a:endParaRPr sz="10400"/>
          </a:p>
          <a:p>
            <a:pPr indent="-762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762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762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762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762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762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762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762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6"/>
          <p:cNvSpPr txBox="1"/>
          <p:nvPr>
            <p:ph type="title"/>
          </p:nvPr>
        </p:nvSpPr>
        <p:spPr>
          <a:xfrm rot="-1065535">
            <a:off x="6149519" y="511279"/>
            <a:ext cx="6110894" cy="132559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Calibri"/>
              <a:buNone/>
            </a:pPr>
            <a:r>
              <a:rPr b="1" lang="es-CL" sz="4000" u="sng">
                <a:solidFill>
                  <a:schemeClr val="lt1"/>
                </a:solidFill>
              </a:rPr>
              <a:t>Desarrollo del conflicto</a:t>
            </a:r>
            <a:endParaRPr/>
          </a:p>
        </p:txBody>
      </p:sp>
      <p:pic>
        <p:nvPicPr>
          <p:cNvPr id="163" name="Google Shape;163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57602" y="2637850"/>
            <a:ext cx="2960453" cy="39472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7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7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atrón de fondo&#10;&#10;Descripción generada automáticamente" id="170" name="Google Shape;170;p7"/>
          <p:cNvPicPr preferRelativeResize="0"/>
          <p:nvPr/>
        </p:nvPicPr>
        <p:blipFill rotWithShape="1">
          <a:blip r:embed="rId3">
            <a:alphaModFix amt="40000"/>
          </a:blip>
          <a:srcRect b="5062" l="0" r="0" t="0"/>
          <a:stretch/>
        </p:blipFill>
        <p:spPr>
          <a:xfrm>
            <a:off x="0" y="10"/>
            <a:ext cx="12192001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7"/>
          <p:cNvSpPr txBox="1"/>
          <p:nvPr>
            <p:ph idx="1" type="body"/>
          </p:nvPr>
        </p:nvSpPr>
        <p:spPr>
          <a:xfrm>
            <a:off x="682831" y="1347331"/>
            <a:ext cx="4614759" cy="4163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"/>
              <a:buFont typeface="Arial"/>
              <a:buNone/>
            </a:pPr>
            <a:r>
              <a:rPr b="1" lang="es-CL" sz="7233">
                <a:solidFill>
                  <a:srgbClr val="FFFFFF"/>
                </a:solidFill>
              </a:rPr>
              <a:t>PLAN Y MEDIDAS DE EEUU </a:t>
            </a:r>
            <a:endParaRPr sz="8433"/>
          </a:p>
          <a:p>
            <a:pPr indent="-241833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ct val="100000"/>
              <a:buChar char="•"/>
            </a:pPr>
            <a:r>
              <a:rPr lang="es-CL" sz="7233">
                <a:solidFill>
                  <a:srgbClr val="FFFFFF"/>
                </a:solidFill>
              </a:rPr>
              <a:t>EE. UU. querían evitar la toma de Midway por Japón y destruir sus portaaviones para frenar su expansión.</a:t>
            </a:r>
            <a:endParaRPr sz="8433"/>
          </a:p>
          <a:p>
            <a:pPr indent="-241833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ct val="100000"/>
              <a:buChar char="•"/>
            </a:pPr>
            <a:r>
              <a:rPr lang="es-CL" sz="7233">
                <a:solidFill>
                  <a:srgbClr val="FFFFFF"/>
                </a:solidFill>
              </a:rPr>
              <a:t>La inteligencia estadounidense descifró el código JN-25, lo que permitió conocer el objetivo japonés: Midway, dándoles tiempo para prepararse.</a:t>
            </a:r>
            <a:endParaRPr sz="8433"/>
          </a:p>
          <a:p>
            <a:pPr indent="-241833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ct val="100000"/>
              <a:buChar char="•"/>
            </a:pPr>
            <a:r>
              <a:rPr lang="es-CL" sz="7233">
                <a:solidFill>
                  <a:srgbClr val="FFFFFF"/>
                </a:solidFill>
              </a:rPr>
              <a:t>Fortalecieron las defensas de la isla y prepararon aviones y radares para detectar el ataque japonés.</a:t>
            </a:r>
            <a:endParaRPr sz="8433"/>
          </a:p>
          <a:p>
            <a:pPr indent="-241833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ct val="100000"/>
              <a:buChar char="•"/>
            </a:pPr>
            <a:r>
              <a:rPr lang="es-CL" sz="7233">
                <a:solidFill>
                  <a:srgbClr val="FFFFFF"/>
                </a:solidFill>
              </a:rPr>
              <a:t>Los portaaviones estadounidenses </a:t>
            </a:r>
            <a:r>
              <a:rPr lang="es-CL" sz="7233">
                <a:solidFill>
                  <a:srgbClr val="FFFFFF"/>
                </a:solidFill>
              </a:rPr>
              <a:t>atacaron</a:t>
            </a:r>
            <a:r>
              <a:rPr lang="es-CL" sz="7233">
                <a:solidFill>
                  <a:srgbClr val="FFFFFF"/>
                </a:solidFill>
              </a:rPr>
              <a:t> por sorpresa, hundiendo los portaaviones enemigos.</a:t>
            </a:r>
            <a:endParaRPr sz="8433"/>
          </a:p>
          <a:p>
            <a:pPr indent="-241833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ct val="100000"/>
              <a:buChar char="•"/>
            </a:pPr>
            <a:r>
              <a:rPr lang="es-CL" sz="7233">
                <a:solidFill>
                  <a:srgbClr val="FFFFFF"/>
                </a:solidFill>
              </a:rPr>
              <a:t>El Yerktown reparado en 3 días sorprendería con una flota poderosa</a:t>
            </a:r>
            <a:endParaRPr sz="7233">
              <a:solidFill>
                <a:srgbClr val="FFFFFF"/>
              </a:solidFill>
            </a:endParaRPr>
          </a:p>
          <a:p>
            <a:pPr indent="-1270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600">
              <a:solidFill>
                <a:srgbClr val="FFFFFF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sz="1600">
              <a:solidFill>
                <a:srgbClr val="FFFFFF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sz="1600">
              <a:solidFill>
                <a:srgbClr val="FFFFFF"/>
              </a:solidFill>
            </a:endParaRPr>
          </a:p>
          <a:p>
            <a:pPr indent="-1270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600">
              <a:solidFill>
                <a:srgbClr val="FFFFFF"/>
              </a:solidFill>
            </a:endParaRPr>
          </a:p>
          <a:p>
            <a:pPr indent="-1270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600">
              <a:solidFill>
                <a:srgbClr val="FFFFFF"/>
              </a:solidFill>
            </a:endParaRPr>
          </a:p>
          <a:p>
            <a:pPr indent="-1270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600">
              <a:solidFill>
                <a:srgbClr val="FFFFFF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sz="1600">
              <a:solidFill>
                <a:srgbClr val="FFFFFF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sz="1600">
              <a:solidFill>
                <a:srgbClr val="FFFFFF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sz="1600">
              <a:solidFill>
                <a:srgbClr val="FFFFFF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sz="1600">
              <a:solidFill>
                <a:srgbClr val="FFFFFF"/>
              </a:solidFill>
            </a:endParaRPr>
          </a:p>
          <a:p>
            <a:pPr indent="-1270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600">
              <a:solidFill>
                <a:srgbClr val="FFFFFF"/>
              </a:solidFill>
            </a:endParaRPr>
          </a:p>
          <a:p>
            <a:pPr indent="-1270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600">
              <a:solidFill>
                <a:srgbClr val="FFFFFF"/>
              </a:solidFill>
            </a:endParaRPr>
          </a:p>
          <a:p>
            <a:pPr indent="-1270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600">
              <a:solidFill>
                <a:srgbClr val="FFFFFF"/>
              </a:solidFill>
            </a:endParaRPr>
          </a:p>
        </p:txBody>
      </p:sp>
      <p:pic>
        <p:nvPicPr>
          <p:cNvPr id="172" name="Google Shape;172;p7"/>
          <p:cNvPicPr preferRelativeResize="0"/>
          <p:nvPr/>
        </p:nvPicPr>
        <p:blipFill rotWithShape="1">
          <a:blip r:embed="rId4">
            <a:alphaModFix/>
          </a:blip>
          <a:srcRect b="44487" l="0" r="1" t="2487"/>
          <a:stretch/>
        </p:blipFill>
        <p:spPr>
          <a:xfrm>
            <a:off x="5606463" y="371093"/>
            <a:ext cx="5283866" cy="4210442"/>
          </a:xfrm>
          <a:custGeom>
            <a:rect b="b" l="l" r="r" t="t"/>
            <a:pathLst>
              <a:path extrusionOk="0" h="4210442" w="5283866">
                <a:moveTo>
                  <a:pt x="839883" y="18"/>
                </a:moveTo>
                <a:cubicBezTo>
                  <a:pt x="851945" y="328"/>
                  <a:pt x="864423" y="4671"/>
                  <a:pt x="875727" y="6050"/>
                </a:cubicBezTo>
                <a:cubicBezTo>
                  <a:pt x="1125267" y="36932"/>
                  <a:pt x="1374804" y="70296"/>
                  <a:pt x="1624617" y="99799"/>
                </a:cubicBezTo>
                <a:cubicBezTo>
                  <a:pt x="1858164" y="127373"/>
                  <a:pt x="2093363" y="133714"/>
                  <a:pt x="2328012" y="148051"/>
                </a:cubicBezTo>
                <a:cubicBezTo>
                  <a:pt x="2612016" y="165424"/>
                  <a:pt x="2895470" y="189965"/>
                  <a:pt x="3177820" y="228566"/>
                </a:cubicBezTo>
                <a:cubicBezTo>
                  <a:pt x="3373866" y="255590"/>
                  <a:pt x="3571843" y="274338"/>
                  <a:pt x="3770646" y="252831"/>
                </a:cubicBezTo>
                <a:cubicBezTo>
                  <a:pt x="3780572" y="251727"/>
                  <a:pt x="3791878" y="248144"/>
                  <a:pt x="3800149" y="251727"/>
                </a:cubicBezTo>
                <a:cubicBezTo>
                  <a:pt x="3896658" y="291986"/>
                  <a:pt x="4001986" y="263033"/>
                  <a:pt x="4102076" y="288400"/>
                </a:cubicBezTo>
                <a:cubicBezTo>
                  <a:pt x="4076434" y="386286"/>
                  <a:pt x="3966416" y="378289"/>
                  <a:pt x="3904377" y="446120"/>
                </a:cubicBezTo>
                <a:cubicBezTo>
                  <a:pt x="4005570" y="473141"/>
                  <a:pt x="4096562" y="500439"/>
                  <a:pt x="4188933" y="520843"/>
                </a:cubicBezTo>
                <a:cubicBezTo>
                  <a:pt x="4286818" y="542350"/>
                  <a:pt x="4369813" y="600531"/>
                  <a:pt x="4465492" y="626449"/>
                </a:cubicBezTo>
                <a:cubicBezTo>
                  <a:pt x="4485897" y="631964"/>
                  <a:pt x="4510437" y="651264"/>
                  <a:pt x="4517606" y="670015"/>
                </a:cubicBezTo>
                <a:cubicBezTo>
                  <a:pt x="4540768" y="730677"/>
                  <a:pt x="5003171" y="900804"/>
                  <a:pt x="4948576" y="954847"/>
                </a:cubicBezTo>
                <a:cubicBezTo>
                  <a:pt x="4925966" y="977182"/>
                  <a:pt x="4896738" y="993174"/>
                  <a:pt x="4866132" y="1015233"/>
                </a:cubicBezTo>
                <a:cubicBezTo>
                  <a:pt x="4912180" y="1056869"/>
                  <a:pt x="4964017" y="1075067"/>
                  <a:pt x="5019164" y="1087474"/>
                </a:cubicBezTo>
                <a:cubicBezTo>
                  <a:pt x="5035708" y="1091335"/>
                  <a:pt x="5051977" y="1099055"/>
                  <a:pt x="5053630" y="1117806"/>
                </a:cubicBezTo>
                <a:cubicBezTo>
                  <a:pt x="5055284" y="1137382"/>
                  <a:pt x="5038464" y="1145101"/>
                  <a:pt x="5024404" y="1154202"/>
                </a:cubicBezTo>
                <a:cubicBezTo>
                  <a:pt x="5004826" y="1166885"/>
                  <a:pt x="4985800" y="1177916"/>
                  <a:pt x="4960984" y="1179569"/>
                </a:cubicBezTo>
                <a:cubicBezTo>
                  <a:pt x="4920176" y="1182051"/>
                  <a:pt x="4900600" y="1217344"/>
                  <a:pt x="4876887" y="1243814"/>
                </a:cubicBezTo>
                <a:cubicBezTo>
                  <a:pt x="4863652" y="1258705"/>
                  <a:pt x="4857034" y="1288759"/>
                  <a:pt x="4880195" y="1293998"/>
                </a:cubicBezTo>
                <a:cubicBezTo>
                  <a:pt x="4935892" y="1306682"/>
                  <a:pt x="4931480" y="1343355"/>
                  <a:pt x="4930104" y="1384991"/>
                </a:cubicBezTo>
                <a:cubicBezTo>
                  <a:pt x="4928173" y="1436553"/>
                  <a:pt x="4895360" y="1460265"/>
                  <a:pt x="4855103" y="1480119"/>
                </a:cubicBezTo>
                <a:cubicBezTo>
                  <a:pt x="4841316" y="1487011"/>
                  <a:pt x="4821740" y="1486735"/>
                  <a:pt x="4816500" y="1508242"/>
                </a:cubicBezTo>
                <a:cubicBezTo>
                  <a:pt x="4839110" y="1528648"/>
                  <a:pt x="4866684" y="1512103"/>
                  <a:pt x="4890949" y="1517893"/>
                </a:cubicBezTo>
                <a:cubicBezTo>
                  <a:pt x="4911077" y="1522581"/>
                  <a:pt x="4944441" y="1520100"/>
                  <a:pt x="4916868" y="1557599"/>
                </a:cubicBezTo>
                <a:cubicBezTo>
                  <a:pt x="4908870" y="1568352"/>
                  <a:pt x="4918245" y="1576625"/>
                  <a:pt x="4928448" y="1577453"/>
                </a:cubicBezTo>
                <a:cubicBezTo>
                  <a:pt x="5010066" y="1586000"/>
                  <a:pt x="4972566" y="1661827"/>
                  <a:pt x="4998760" y="1701809"/>
                </a:cubicBezTo>
                <a:cubicBezTo>
                  <a:pt x="5005928" y="1712836"/>
                  <a:pt x="4998208" y="1731862"/>
                  <a:pt x="4986903" y="1736550"/>
                </a:cubicBezTo>
                <a:cubicBezTo>
                  <a:pt x="4914660" y="1767432"/>
                  <a:pt x="4904735" y="1841053"/>
                  <a:pt x="4869716" y="1904472"/>
                </a:cubicBezTo>
                <a:cubicBezTo>
                  <a:pt x="4907768" y="1929562"/>
                  <a:pt x="4953264" y="1935077"/>
                  <a:pt x="4994348" y="1951346"/>
                </a:cubicBezTo>
                <a:cubicBezTo>
                  <a:pt x="5037087" y="1968441"/>
                  <a:pt x="5037087" y="1981125"/>
                  <a:pt x="5001792" y="2030756"/>
                </a:cubicBezTo>
                <a:cubicBezTo>
                  <a:pt x="5093611" y="2041511"/>
                  <a:pt x="5093611" y="2041511"/>
                  <a:pt x="5065212" y="2119543"/>
                </a:cubicBezTo>
                <a:cubicBezTo>
                  <a:pt x="5142142" y="2126712"/>
                  <a:pt x="5192876" y="2163660"/>
                  <a:pt x="5204732" y="2244450"/>
                </a:cubicBezTo>
                <a:cubicBezTo>
                  <a:pt x="5210523" y="2283604"/>
                  <a:pt x="5245265" y="2302077"/>
                  <a:pt x="5283866" y="2328272"/>
                </a:cubicBezTo>
                <a:cubicBezTo>
                  <a:pt x="5235890" y="2353641"/>
                  <a:pt x="5203354" y="2406580"/>
                  <a:pt x="5147380" y="2350606"/>
                </a:cubicBezTo>
                <a:cubicBezTo>
                  <a:pt x="5126976" y="2330203"/>
                  <a:pt x="5128904" y="2356121"/>
                  <a:pt x="5126148" y="2363566"/>
                </a:cubicBezTo>
                <a:cubicBezTo>
                  <a:pt x="5119532" y="2381764"/>
                  <a:pt x="5133316" y="2393897"/>
                  <a:pt x="5142417" y="2407682"/>
                </a:cubicBezTo>
                <a:cubicBezTo>
                  <a:pt x="5151240" y="2421470"/>
                  <a:pt x="5161718" y="2436083"/>
                  <a:pt x="5164200" y="2451526"/>
                </a:cubicBezTo>
                <a:cubicBezTo>
                  <a:pt x="5165852" y="2462279"/>
                  <a:pt x="5157858" y="2477994"/>
                  <a:pt x="5149034" y="2485992"/>
                </a:cubicBezTo>
                <a:cubicBezTo>
                  <a:pt x="5102710" y="2528178"/>
                  <a:pt x="5130284" y="2623031"/>
                  <a:pt x="5042601" y="2635164"/>
                </a:cubicBezTo>
                <a:cubicBezTo>
                  <a:pt x="5003171" y="2640677"/>
                  <a:pt x="4984146" y="2675420"/>
                  <a:pt x="4955194" y="2694445"/>
                </a:cubicBezTo>
                <a:cubicBezTo>
                  <a:pt x="4854552" y="2760897"/>
                  <a:pt x="4787272" y="2846375"/>
                  <a:pt x="4756116" y="2963836"/>
                </a:cubicBezTo>
                <a:cubicBezTo>
                  <a:pt x="4747568" y="2996372"/>
                  <a:pt x="4714754" y="3022569"/>
                  <a:pt x="4693523" y="3051244"/>
                </a:cubicBezTo>
                <a:cubicBezTo>
                  <a:pt x="4703726" y="3072199"/>
                  <a:pt x="4759424" y="3026979"/>
                  <a:pt x="4739848" y="3082125"/>
                </a:cubicBezTo>
                <a:cubicBezTo>
                  <a:pt x="4724958" y="3123486"/>
                  <a:pt x="4686906" y="3149129"/>
                  <a:pt x="4651060" y="3173670"/>
                </a:cubicBezTo>
                <a:cubicBezTo>
                  <a:pt x="4610252" y="3201518"/>
                  <a:pt x="4565032" y="3223852"/>
                  <a:pt x="4546556" y="3275413"/>
                </a:cubicBezTo>
                <a:cubicBezTo>
                  <a:pt x="4542697" y="3286444"/>
                  <a:pt x="4530288" y="3298024"/>
                  <a:pt x="4519261" y="3302437"/>
                </a:cubicBezTo>
                <a:cubicBezTo>
                  <a:pt x="3944081" y="4209875"/>
                  <a:pt x="2528194" y="4215939"/>
                  <a:pt x="2364961" y="4209597"/>
                </a:cubicBezTo>
                <a:cubicBezTo>
                  <a:pt x="2167260" y="4201602"/>
                  <a:pt x="1980313" y="4145627"/>
                  <a:pt x="1796951" y="4075867"/>
                </a:cubicBezTo>
                <a:cubicBezTo>
                  <a:pt x="1719469" y="4046365"/>
                  <a:pt x="1647505" y="4004453"/>
                  <a:pt x="1572227" y="3971917"/>
                </a:cubicBezTo>
                <a:cubicBezTo>
                  <a:pt x="1468277" y="3926971"/>
                  <a:pt x="1388040" y="3841219"/>
                  <a:pt x="1284364" y="3805097"/>
                </a:cubicBezTo>
                <a:cubicBezTo>
                  <a:pt x="1177655" y="3767873"/>
                  <a:pt x="1086388" y="3699767"/>
                  <a:pt x="976645" y="3670815"/>
                </a:cubicBezTo>
                <a:cubicBezTo>
                  <a:pt x="918742" y="3655375"/>
                  <a:pt x="862768" y="3627527"/>
                  <a:pt x="871866" y="3547839"/>
                </a:cubicBezTo>
                <a:cubicBezTo>
                  <a:pt x="874349" y="3525228"/>
                  <a:pt x="859184" y="3506755"/>
                  <a:pt x="835195" y="3513373"/>
                </a:cubicBezTo>
                <a:cubicBezTo>
                  <a:pt x="789424" y="3525780"/>
                  <a:pt x="768744" y="3492967"/>
                  <a:pt x="743375" y="3468427"/>
                </a:cubicBezTo>
                <a:cubicBezTo>
                  <a:pt x="698156" y="3424863"/>
                  <a:pt x="655142" y="3378540"/>
                  <a:pt x="583175" y="3371370"/>
                </a:cubicBezTo>
                <a:cubicBezTo>
                  <a:pt x="596961" y="3337178"/>
                  <a:pt x="620399" y="3342142"/>
                  <a:pt x="641906" y="3349311"/>
                </a:cubicBezTo>
                <a:cubicBezTo>
                  <a:pt x="698432" y="3368062"/>
                  <a:pt x="754405" y="3389293"/>
                  <a:pt x="810930" y="3408042"/>
                </a:cubicBezTo>
                <a:cubicBezTo>
                  <a:pt x="847878" y="3420175"/>
                  <a:pt x="884551" y="3437271"/>
                  <a:pt x="933908" y="3423758"/>
                </a:cubicBezTo>
                <a:cubicBezTo>
                  <a:pt x="891445" y="3354826"/>
                  <a:pt x="819202" y="3342418"/>
                  <a:pt x="760747" y="3321187"/>
                </a:cubicBezTo>
                <a:cubicBezTo>
                  <a:pt x="687678" y="3294441"/>
                  <a:pt x="644664" y="3243980"/>
                  <a:pt x="593101" y="3187731"/>
                </a:cubicBezTo>
                <a:cubicBezTo>
                  <a:pt x="646869" y="3174220"/>
                  <a:pt x="680233" y="3215581"/>
                  <a:pt x="722419" y="3213374"/>
                </a:cubicBezTo>
                <a:cubicBezTo>
                  <a:pt x="724627" y="3206207"/>
                  <a:pt x="728486" y="3195729"/>
                  <a:pt x="727934" y="3195451"/>
                </a:cubicBezTo>
                <a:cubicBezTo>
                  <a:pt x="659002" y="3164570"/>
                  <a:pt x="626741" y="3106666"/>
                  <a:pt x="615987" y="3036630"/>
                </a:cubicBezTo>
                <a:cubicBezTo>
                  <a:pt x="610473" y="3000510"/>
                  <a:pt x="585381" y="2989205"/>
                  <a:pt x="560564" y="2972660"/>
                </a:cubicBezTo>
                <a:cubicBezTo>
                  <a:pt x="473984" y="2913930"/>
                  <a:pt x="382441" y="2860713"/>
                  <a:pt x="311302" y="2779924"/>
                </a:cubicBezTo>
                <a:cubicBezTo>
                  <a:pt x="393471" y="2790677"/>
                  <a:pt x="459371" y="2843341"/>
                  <a:pt x="547882" y="2865952"/>
                </a:cubicBezTo>
                <a:cubicBezTo>
                  <a:pt x="477570" y="2777166"/>
                  <a:pt x="386577" y="2732222"/>
                  <a:pt x="303582" y="2678453"/>
                </a:cubicBezTo>
                <a:cubicBezTo>
                  <a:pt x="265806" y="2653913"/>
                  <a:pt x="230790" y="2622479"/>
                  <a:pt x="185016" y="2609244"/>
                </a:cubicBezTo>
                <a:cubicBezTo>
                  <a:pt x="168748" y="2604556"/>
                  <a:pt x="142002" y="2594630"/>
                  <a:pt x="154963" y="2568435"/>
                </a:cubicBezTo>
                <a:cubicBezTo>
                  <a:pt x="165990" y="2546654"/>
                  <a:pt x="187773" y="2553269"/>
                  <a:pt x="207627" y="2559612"/>
                </a:cubicBezTo>
                <a:cubicBezTo>
                  <a:pt x="255328" y="2575330"/>
                  <a:pt x="304685" y="2575604"/>
                  <a:pt x="369207" y="2575330"/>
                </a:cubicBezTo>
                <a:cubicBezTo>
                  <a:pt x="315163" y="2503363"/>
                  <a:pt x="216174" y="2524871"/>
                  <a:pt x="169852" y="2449319"/>
                </a:cubicBezTo>
                <a:cubicBezTo>
                  <a:pt x="227755" y="2436083"/>
                  <a:pt x="272424" y="2463381"/>
                  <a:pt x="319299" y="2468619"/>
                </a:cubicBezTo>
                <a:cubicBezTo>
                  <a:pt x="361761" y="2473307"/>
                  <a:pt x="372239" y="2460624"/>
                  <a:pt x="362313" y="2418988"/>
                </a:cubicBezTo>
                <a:cubicBezTo>
                  <a:pt x="346873" y="2354190"/>
                  <a:pt x="370034" y="2321102"/>
                  <a:pt x="431798" y="2338750"/>
                </a:cubicBezTo>
                <a:cubicBezTo>
                  <a:pt x="489149" y="2355293"/>
                  <a:pt x="495215" y="2331030"/>
                  <a:pt x="479775" y="2294082"/>
                </a:cubicBezTo>
                <a:cubicBezTo>
                  <a:pt x="457716" y="2240315"/>
                  <a:pt x="482807" y="2198678"/>
                  <a:pt x="499903" y="2153458"/>
                </a:cubicBezTo>
                <a:cubicBezTo>
                  <a:pt x="526099" y="2084525"/>
                  <a:pt x="515069" y="2050885"/>
                  <a:pt x="458544" y="1999599"/>
                </a:cubicBezTo>
                <a:cubicBezTo>
                  <a:pt x="426835" y="1970921"/>
                  <a:pt x="392645" y="1946658"/>
                  <a:pt x="346596" y="1921843"/>
                </a:cubicBezTo>
                <a:cubicBezTo>
                  <a:pt x="452753" y="1908331"/>
                  <a:pt x="341358" y="1862836"/>
                  <a:pt x="378857" y="1834435"/>
                </a:cubicBezTo>
                <a:cubicBezTo>
                  <a:pt x="453856" y="1822854"/>
                  <a:pt x="515069" y="1913294"/>
                  <a:pt x="617091" y="1887376"/>
                </a:cubicBezTo>
                <a:cubicBezTo>
                  <a:pt x="491080" y="1809066"/>
                  <a:pt x="351835" y="1783423"/>
                  <a:pt x="260568" y="1679198"/>
                </a:cubicBezTo>
                <a:cubicBezTo>
                  <a:pt x="281523" y="1655484"/>
                  <a:pt x="302479" y="1677543"/>
                  <a:pt x="320402" y="1668720"/>
                </a:cubicBezTo>
                <a:cubicBezTo>
                  <a:pt x="319850" y="1663205"/>
                  <a:pt x="321230" y="1654932"/>
                  <a:pt x="317920" y="1652452"/>
                </a:cubicBezTo>
                <a:cubicBezTo>
                  <a:pt x="249815" y="1595650"/>
                  <a:pt x="248711" y="1594273"/>
                  <a:pt x="321779" y="1552359"/>
                </a:cubicBezTo>
                <a:cubicBezTo>
                  <a:pt x="347424" y="1537746"/>
                  <a:pt x="345218" y="1524786"/>
                  <a:pt x="331707" y="1506313"/>
                </a:cubicBezTo>
                <a:cubicBezTo>
                  <a:pt x="322055" y="1493353"/>
                  <a:pt x="310475" y="1481772"/>
                  <a:pt x="315990" y="1453371"/>
                </a:cubicBezTo>
                <a:cubicBezTo>
                  <a:pt x="355971" y="1489769"/>
                  <a:pt x="549259" y="1477912"/>
                  <a:pt x="583450" y="1474052"/>
                </a:cubicBezTo>
                <a:cubicBezTo>
                  <a:pt x="621777" y="1469917"/>
                  <a:pt x="659553" y="1452269"/>
                  <a:pt x="699809" y="1461919"/>
                </a:cubicBezTo>
                <a:cubicBezTo>
                  <a:pt x="732070" y="1469641"/>
                  <a:pt x="881516" y="1544364"/>
                  <a:pt x="902750" y="1458612"/>
                </a:cubicBezTo>
                <a:cubicBezTo>
                  <a:pt x="903853" y="1454475"/>
                  <a:pt x="964237" y="1464127"/>
                  <a:pt x="996774" y="1468814"/>
                </a:cubicBezTo>
                <a:cubicBezTo>
                  <a:pt x="1025451" y="1472674"/>
                  <a:pt x="1057712" y="1489769"/>
                  <a:pt x="1077012" y="1455578"/>
                </a:cubicBezTo>
                <a:cubicBezTo>
                  <a:pt x="1088317" y="1435450"/>
                  <a:pt x="1041719" y="1396571"/>
                  <a:pt x="1000083" y="1393262"/>
                </a:cubicBezTo>
                <a:cubicBezTo>
                  <a:pt x="963961" y="1390229"/>
                  <a:pt x="926186" y="1385817"/>
                  <a:pt x="891720" y="1394089"/>
                </a:cubicBezTo>
                <a:cubicBezTo>
                  <a:pt x="849258" y="1404017"/>
                  <a:pt x="826372" y="1388024"/>
                  <a:pt x="814515" y="1353557"/>
                </a:cubicBezTo>
                <a:cubicBezTo>
                  <a:pt x="801280" y="1315506"/>
                  <a:pt x="775911" y="1297858"/>
                  <a:pt x="740895" y="1280211"/>
                </a:cubicBezTo>
                <a:cubicBezTo>
                  <a:pt x="655967" y="1237474"/>
                  <a:pt x="574352" y="1188118"/>
                  <a:pt x="481154" y="1163301"/>
                </a:cubicBezTo>
                <a:cubicBezTo>
                  <a:pt x="462679" y="1158337"/>
                  <a:pt x="442276" y="1151719"/>
                  <a:pt x="433728" y="1118909"/>
                </a:cubicBezTo>
                <a:cubicBezTo>
                  <a:pt x="686023" y="1167987"/>
                  <a:pt x="915984" y="1295929"/>
                  <a:pt x="1176276" y="1288484"/>
                </a:cubicBezTo>
                <a:cubicBezTo>
                  <a:pt x="1105137" y="1247950"/>
                  <a:pt x="1022694" y="1245745"/>
                  <a:pt x="946867" y="1217344"/>
                </a:cubicBezTo>
                <a:cubicBezTo>
                  <a:pt x="1000635" y="1196113"/>
                  <a:pt x="1051094" y="1218172"/>
                  <a:pt x="1102104" y="1230304"/>
                </a:cubicBezTo>
                <a:cubicBezTo>
                  <a:pt x="1144843" y="1240230"/>
                  <a:pt x="1183446" y="1241885"/>
                  <a:pt x="1188133" y="1182603"/>
                </a:cubicBezTo>
                <a:cubicBezTo>
                  <a:pt x="1186478" y="1178742"/>
                  <a:pt x="1186754" y="1173780"/>
                  <a:pt x="1187030" y="1169092"/>
                </a:cubicBezTo>
                <a:cubicBezTo>
                  <a:pt x="1172690" y="1144552"/>
                  <a:pt x="1150358" y="1131868"/>
                  <a:pt x="1123887" y="1124698"/>
                </a:cubicBezTo>
                <a:cubicBezTo>
                  <a:pt x="1107894" y="1120286"/>
                  <a:pt x="1086663" y="1113668"/>
                  <a:pt x="1086938" y="1096023"/>
                </a:cubicBezTo>
                <a:cubicBezTo>
                  <a:pt x="1087765" y="1030674"/>
                  <a:pt x="1036756" y="1011647"/>
                  <a:pt x="985744" y="992622"/>
                </a:cubicBezTo>
                <a:cubicBezTo>
                  <a:pt x="1014145" y="960086"/>
                  <a:pt x="1036479" y="984074"/>
                  <a:pt x="1057987" y="981594"/>
                </a:cubicBezTo>
                <a:cubicBezTo>
                  <a:pt x="1072049" y="979939"/>
                  <a:pt x="1084733" y="976906"/>
                  <a:pt x="1084733" y="960086"/>
                </a:cubicBezTo>
                <a:cubicBezTo>
                  <a:pt x="1085008" y="946023"/>
                  <a:pt x="1078390" y="930030"/>
                  <a:pt x="1064605" y="929756"/>
                </a:cubicBezTo>
                <a:cubicBezTo>
                  <a:pt x="978300" y="927273"/>
                  <a:pt x="930599" y="836833"/>
                  <a:pt x="840985" y="836558"/>
                </a:cubicBezTo>
                <a:cubicBezTo>
                  <a:pt x="787493" y="836558"/>
                  <a:pt x="868834" y="785547"/>
                  <a:pt x="823615" y="764315"/>
                </a:cubicBezTo>
                <a:cubicBezTo>
                  <a:pt x="813687" y="759628"/>
                  <a:pt x="849533" y="752460"/>
                  <a:pt x="865526" y="753562"/>
                </a:cubicBezTo>
                <a:cubicBezTo>
                  <a:pt x="881242" y="754665"/>
                  <a:pt x="895304" y="768175"/>
                  <a:pt x="914331" y="758525"/>
                </a:cubicBezTo>
                <a:cubicBezTo>
                  <a:pt x="924808" y="724059"/>
                  <a:pt x="897787" y="711375"/>
                  <a:pt x="875452" y="701724"/>
                </a:cubicBezTo>
                <a:cubicBezTo>
                  <a:pt x="823889" y="679390"/>
                  <a:pt x="773706" y="652369"/>
                  <a:pt x="717181" y="644371"/>
                </a:cubicBezTo>
                <a:cubicBezTo>
                  <a:pt x="697053" y="641614"/>
                  <a:pt x="746133" y="604666"/>
                  <a:pt x="755783" y="591707"/>
                </a:cubicBezTo>
                <a:cubicBezTo>
                  <a:pt x="528304" y="455496"/>
                  <a:pt x="254778" y="462388"/>
                  <a:pt x="0" y="352370"/>
                </a:cubicBezTo>
                <a:cubicBezTo>
                  <a:pt x="56250" y="330864"/>
                  <a:pt x="97610" y="346580"/>
                  <a:pt x="135937" y="349889"/>
                </a:cubicBezTo>
                <a:cubicBezTo>
                  <a:pt x="231615" y="358160"/>
                  <a:pt x="326193" y="375256"/>
                  <a:pt x="421595" y="385458"/>
                </a:cubicBezTo>
                <a:cubicBezTo>
                  <a:pt x="468469" y="390421"/>
                  <a:pt x="512035" y="409172"/>
                  <a:pt x="564424" y="379393"/>
                </a:cubicBezTo>
                <a:cubicBezTo>
                  <a:pt x="599443" y="359540"/>
                  <a:pt x="655418" y="381046"/>
                  <a:pt x="698432" y="398694"/>
                </a:cubicBezTo>
                <a:cubicBezTo>
                  <a:pt x="734000" y="413307"/>
                  <a:pt x="767916" y="417167"/>
                  <a:pt x="815067" y="398694"/>
                </a:cubicBezTo>
                <a:cubicBezTo>
                  <a:pt x="772328" y="387389"/>
                  <a:pt x="739515" y="377463"/>
                  <a:pt x="705876" y="370568"/>
                </a:cubicBezTo>
                <a:cubicBezTo>
                  <a:pt x="679130" y="365055"/>
                  <a:pt x="742825" y="342719"/>
                  <a:pt x="775360" y="345477"/>
                </a:cubicBezTo>
                <a:cubicBezTo>
                  <a:pt x="820857" y="349337"/>
                  <a:pt x="795214" y="335000"/>
                  <a:pt x="787493" y="315146"/>
                </a:cubicBezTo>
                <a:cubicBezTo>
                  <a:pt x="779221" y="293915"/>
                  <a:pt x="803761" y="287298"/>
                  <a:pt x="819202" y="291709"/>
                </a:cubicBezTo>
                <a:cubicBezTo>
                  <a:pt x="878484" y="309081"/>
                  <a:pt x="937491" y="278474"/>
                  <a:pt x="998705" y="303291"/>
                </a:cubicBezTo>
                <a:cubicBezTo>
                  <a:pt x="983263" y="242077"/>
                  <a:pt x="949899" y="215331"/>
                  <a:pt x="880139" y="206783"/>
                </a:cubicBezTo>
                <a:cubicBezTo>
                  <a:pt x="853944" y="203475"/>
                  <a:pt x="826647" y="208438"/>
                  <a:pt x="804037" y="190790"/>
                </a:cubicBezTo>
                <a:cubicBezTo>
                  <a:pt x="791076" y="180590"/>
                  <a:pt x="776463" y="168457"/>
                  <a:pt x="786666" y="149707"/>
                </a:cubicBezTo>
                <a:cubicBezTo>
                  <a:pt x="793834" y="136471"/>
                  <a:pt x="809276" y="136471"/>
                  <a:pt x="821960" y="140884"/>
                </a:cubicBezTo>
                <a:cubicBezTo>
                  <a:pt x="878761" y="160461"/>
                  <a:pt x="938043" y="167630"/>
                  <a:pt x="997325" y="174800"/>
                </a:cubicBezTo>
                <a:cubicBezTo>
                  <a:pt x="1006426" y="175902"/>
                  <a:pt x="1016626" y="179487"/>
                  <a:pt x="1026829" y="161287"/>
                </a:cubicBezTo>
                <a:cubicBezTo>
                  <a:pt x="915984" y="131783"/>
                  <a:pt x="810655" y="89872"/>
                  <a:pt x="696777" y="73604"/>
                </a:cubicBezTo>
                <a:cubicBezTo>
                  <a:pt x="698432" y="65884"/>
                  <a:pt x="700086" y="58164"/>
                  <a:pt x="701741" y="50444"/>
                </a:cubicBezTo>
                <a:cubicBezTo>
                  <a:pt x="790801" y="61471"/>
                  <a:pt x="879864" y="72501"/>
                  <a:pt x="992362" y="86289"/>
                </a:cubicBezTo>
                <a:cubicBezTo>
                  <a:pt x="923153" y="42446"/>
                  <a:pt x="857805" y="57060"/>
                  <a:pt x="806519" y="18183"/>
                </a:cubicBezTo>
                <a:cubicBezTo>
                  <a:pt x="816170" y="3431"/>
                  <a:pt x="827820" y="-292"/>
                  <a:pt x="839883" y="18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173" name="Google Shape;173;p7"/>
          <p:cNvSpPr txBox="1"/>
          <p:nvPr>
            <p:ph type="title"/>
          </p:nvPr>
        </p:nvSpPr>
        <p:spPr>
          <a:xfrm>
            <a:off x="13986529" y="371097"/>
            <a:ext cx="9792471" cy="20570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>
              <a:solidFill>
                <a:srgbClr val="FFFFFF"/>
              </a:solidFill>
            </a:endParaRPr>
          </a:p>
        </p:txBody>
      </p:sp>
      <p:pic>
        <p:nvPicPr>
          <p:cNvPr id="174" name="Google Shape;174;p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730877" y="3470552"/>
            <a:ext cx="2121475" cy="2828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8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8"/>
          <p:cNvSpPr/>
          <p:nvPr/>
        </p:nvSpPr>
        <p:spPr>
          <a:xfrm>
            <a:off x="187388" y="181576"/>
            <a:ext cx="11823637" cy="6501088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Foto en blanco y negro de un tanque de guerra&#10;&#10;Descripción generada automáticamente con confianza baja" id="181" name="Google Shape;181;p8"/>
          <p:cNvPicPr preferRelativeResize="0"/>
          <p:nvPr/>
        </p:nvPicPr>
        <p:blipFill rotWithShape="1">
          <a:blip r:embed="rId3">
            <a:alphaModFix amt="60000"/>
          </a:blip>
          <a:srcRect b="1124" l="0" r="0" t="1145"/>
          <a:stretch/>
        </p:blipFill>
        <p:spPr>
          <a:xfrm>
            <a:off x="180975" y="182880"/>
            <a:ext cx="11823637" cy="6499784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8"/>
          <p:cNvSpPr txBox="1"/>
          <p:nvPr>
            <p:ph idx="1" type="body"/>
          </p:nvPr>
        </p:nvSpPr>
        <p:spPr>
          <a:xfrm>
            <a:off x="838200" y="3526300"/>
            <a:ext cx="10165218" cy="25884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01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solidFill>
                <a:srgbClr val="FFFFFF"/>
              </a:solidFill>
            </a:endParaRPr>
          </a:p>
        </p:txBody>
      </p:sp>
      <p:pic>
        <p:nvPicPr>
          <p:cNvPr id="183" name="Google Shape;183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38815" y="1033990"/>
            <a:ext cx="7314369" cy="46339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189" name="Google Shape;189;p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90" name="Google Shape;190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9550" y="1"/>
            <a:ext cx="11753850" cy="6858000"/>
          </a:xfrm>
          <a:prstGeom prst="rect">
            <a:avLst/>
          </a:prstGeom>
          <a:solidFill>
            <a:srgbClr val="000000"/>
          </a:solidFill>
          <a:ln cap="sq" cmpd="sng" w="4445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254000" rotWithShape="0" algn="bl" dir="2700000" dist="190500" sy="9000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6" name="Google Shape;196;p10"/>
          <p:cNvPicPr preferRelativeResize="0"/>
          <p:nvPr/>
        </p:nvPicPr>
        <p:blipFill rotWithShape="1">
          <a:blip r:embed="rId3">
            <a:alphaModFix amt="40000"/>
          </a:blip>
          <a:srcRect b="0" l="0" r="6665" t="0"/>
          <a:stretch/>
        </p:blipFill>
        <p:spPr>
          <a:xfrm>
            <a:off x="20" y="10"/>
            <a:ext cx="12191979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10"/>
          <p:cNvSpPr txBox="1"/>
          <p:nvPr>
            <p:ph type="title"/>
          </p:nvPr>
        </p:nvSpPr>
        <p:spPr>
          <a:xfrm>
            <a:off x="841249" y="941832"/>
            <a:ext cx="10506456" cy="2057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Font typeface="Calibri"/>
              <a:buNone/>
            </a:pPr>
            <a:r>
              <a:rPr lang="es-CL" sz="5000">
                <a:solidFill>
                  <a:schemeClr val="lt1"/>
                </a:solidFill>
              </a:rPr>
              <a:t>Desarrollo de la batalla</a:t>
            </a:r>
            <a:endParaRPr/>
          </a:p>
        </p:txBody>
      </p:sp>
      <p:sp>
        <p:nvSpPr>
          <p:cNvPr id="198" name="Google Shape;198;p10"/>
          <p:cNvSpPr/>
          <p:nvPr/>
        </p:nvSpPr>
        <p:spPr>
          <a:xfrm rot="5400000">
            <a:off x="1120140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10"/>
          <p:cNvSpPr/>
          <p:nvPr/>
        </p:nvSpPr>
        <p:spPr>
          <a:xfrm>
            <a:off x="841248" y="3241202"/>
            <a:ext cx="10506456" cy="1828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10"/>
          <p:cNvSpPr txBox="1"/>
          <p:nvPr>
            <p:ph idx="1" type="body"/>
          </p:nvPr>
        </p:nvSpPr>
        <p:spPr>
          <a:xfrm>
            <a:off x="841248" y="3502152"/>
            <a:ext cx="10506456" cy="26700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2000"/>
              <a:buChar char="•"/>
            </a:pPr>
            <a:r>
              <a:rPr b="1" lang="es-CL" sz="2000">
                <a:solidFill>
                  <a:srgbClr val="F2F2F2"/>
                </a:solidFill>
              </a:rPr>
              <a:t>Primer contacto: </a:t>
            </a:r>
            <a:r>
              <a:rPr lang="es-CL" sz="2000">
                <a:solidFill>
                  <a:schemeClr val="lt1"/>
                </a:solidFill>
              </a:rPr>
              <a:t>El 4 de junio de 1942, aviones japoneses </a:t>
            </a:r>
            <a:r>
              <a:rPr lang="es-CL" sz="2000">
                <a:solidFill>
                  <a:schemeClr val="lt1"/>
                </a:solidFill>
              </a:rPr>
              <a:t>atacaron</a:t>
            </a:r>
            <a:r>
              <a:rPr lang="es-CL" sz="2000">
                <a:solidFill>
                  <a:schemeClr val="lt1"/>
                </a:solidFill>
              </a:rPr>
              <a:t> Midway.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2F2F2"/>
              </a:buClr>
              <a:buSzPts val="2000"/>
              <a:buChar char="•"/>
            </a:pPr>
            <a:r>
              <a:rPr b="1" lang="es-CL" sz="2000">
                <a:solidFill>
                  <a:srgbClr val="F2F2F2"/>
                </a:solidFill>
              </a:rPr>
              <a:t>Defensa estadounidense: </a:t>
            </a:r>
            <a:r>
              <a:rPr lang="es-CL" sz="2000">
                <a:solidFill>
                  <a:schemeClr val="lt1"/>
                </a:solidFill>
              </a:rPr>
              <a:t>Los portaaviones USS Enterprise, USS Hornet y USS Yorktown lanzan aviones para defender Midway.</a:t>
            </a:r>
            <a:endParaRPr sz="20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1"/>
          <p:cNvSpPr/>
          <p:nvPr/>
        </p:nvSpPr>
        <p:spPr>
          <a:xfrm>
            <a:off x="0" y="-1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Un barco en el agua con humo&#10;&#10;Descripción generada automáticamente con confianza media" id="207" name="Google Shape;207;p11"/>
          <p:cNvPicPr preferRelativeResize="0"/>
          <p:nvPr/>
        </p:nvPicPr>
        <p:blipFill rotWithShape="1">
          <a:blip r:embed="rId3">
            <a:alphaModFix amt="60000"/>
          </a:blip>
          <a:srcRect b="0" l="0" r="0" t="10714"/>
          <a:stretch/>
        </p:blipFill>
        <p:spPr>
          <a:xfrm>
            <a:off x="-1" y="10"/>
            <a:ext cx="12192001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11"/>
          <p:cNvSpPr txBox="1"/>
          <p:nvPr>
            <p:ph type="title"/>
          </p:nvPr>
        </p:nvSpPr>
        <p:spPr>
          <a:xfrm>
            <a:off x="1198181" y="728906"/>
            <a:ext cx="9792471" cy="20570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libri"/>
              <a:buNone/>
            </a:pPr>
            <a:r>
              <a:rPr lang="es-CL">
                <a:solidFill>
                  <a:srgbClr val="FFFFFF"/>
                </a:solidFill>
              </a:rPr>
              <a:t>Ataques a los </a:t>
            </a:r>
            <a:r>
              <a:rPr lang="es-CL">
                <a:solidFill>
                  <a:srgbClr val="FFFFFF"/>
                </a:solidFill>
              </a:rPr>
              <a:t>portaaviones</a:t>
            </a:r>
            <a:r>
              <a:rPr lang="es-CL">
                <a:solidFill>
                  <a:srgbClr val="FFFFFF"/>
                </a:solidFill>
              </a:rPr>
              <a:t> japoneses</a:t>
            </a:r>
            <a:endParaRPr>
              <a:solidFill>
                <a:srgbClr val="FFFFFF"/>
              </a:solidFill>
            </a:endParaRPr>
          </a:p>
        </p:txBody>
      </p:sp>
      <p:grpSp>
        <p:nvGrpSpPr>
          <p:cNvPr id="209" name="Google Shape;209;p11"/>
          <p:cNvGrpSpPr/>
          <p:nvPr/>
        </p:nvGrpSpPr>
        <p:grpSpPr>
          <a:xfrm>
            <a:off x="1198181" y="2266123"/>
            <a:ext cx="9792471" cy="3862965"/>
            <a:chOff x="0" y="0"/>
            <a:chExt cx="9792471" cy="3862965"/>
          </a:xfrm>
        </p:grpSpPr>
        <p:cxnSp>
          <p:nvCxnSpPr>
            <p:cNvPr id="210" name="Google Shape;210;p11"/>
            <p:cNvCxnSpPr/>
            <p:nvPr/>
          </p:nvCxnSpPr>
          <p:spPr>
            <a:xfrm>
              <a:off x="0" y="0"/>
              <a:ext cx="9792471" cy="0"/>
            </a:xfrm>
            <a:prstGeom prst="straightConnector1">
              <a:avLst/>
            </a:prstGeom>
            <a:solidFill>
              <a:srgbClr val="4372C3"/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211" name="Google Shape;211;p11"/>
            <p:cNvSpPr/>
            <p:nvPr/>
          </p:nvSpPr>
          <p:spPr>
            <a:xfrm>
              <a:off x="0" y="0"/>
              <a:ext cx="9792471" cy="9657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" name="Google Shape;212;p11"/>
            <p:cNvSpPr txBox="1"/>
            <p:nvPr/>
          </p:nvSpPr>
          <p:spPr>
            <a:xfrm>
              <a:off x="0" y="0"/>
              <a:ext cx="9792471" cy="9657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72375" lIns="72375" spcFirstLastPara="1" rIns="72375" wrap="square" tIns="7237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2F2F2"/>
                </a:buClr>
                <a:buSzPts val="1900"/>
                <a:buFont typeface="Calibri"/>
                <a:buNone/>
              </a:pPr>
              <a:r>
                <a:rPr b="1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Ataque a los portaaviones japoneses</a:t>
              </a:r>
              <a:r>
                <a:rPr b="0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 (4 de junio de 1942, 06:00 - 07:00): Bombarderos en picado estadounidenses atacan los portaaviones </a:t>
              </a:r>
              <a:r>
                <a:rPr b="1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Akagi</a:t>
              </a:r>
              <a:r>
                <a:rPr b="0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, </a:t>
              </a:r>
              <a:r>
                <a:rPr b="1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Kaga</a:t>
              </a:r>
              <a:r>
                <a:rPr b="0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, y </a:t>
              </a:r>
              <a:r>
                <a:rPr b="1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Soryu</a:t>
              </a:r>
              <a:r>
                <a:rPr b="0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 en el área cercana a Midway.</a:t>
              </a:r>
              <a:endParaRPr b="0" i="0" sz="1900" u="none" cap="none" strike="noStrike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13" name="Google Shape;213;p11"/>
            <p:cNvCxnSpPr/>
            <p:nvPr/>
          </p:nvCxnSpPr>
          <p:spPr>
            <a:xfrm>
              <a:off x="0" y="965741"/>
              <a:ext cx="9792471" cy="0"/>
            </a:xfrm>
            <a:prstGeom prst="straightConnector1">
              <a:avLst/>
            </a:prstGeom>
            <a:solidFill>
              <a:srgbClr val="4372C3"/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214" name="Google Shape;214;p11"/>
            <p:cNvSpPr/>
            <p:nvPr/>
          </p:nvSpPr>
          <p:spPr>
            <a:xfrm>
              <a:off x="0" y="965741"/>
              <a:ext cx="9792471" cy="9657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" name="Google Shape;215;p11"/>
            <p:cNvSpPr txBox="1"/>
            <p:nvPr/>
          </p:nvSpPr>
          <p:spPr>
            <a:xfrm>
              <a:off x="0" y="965741"/>
              <a:ext cx="9792471" cy="9657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72375" lIns="72375" spcFirstLastPara="1" rIns="72375" wrap="square" tIns="7237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2F2F2"/>
                </a:buClr>
                <a:buSzPts val="1900"/>
                <a:buFont typeface="Calibri"/>
                <a:buNone/>
              </a:pPr>
              <a:r>
                <a:rPr b="1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Destrucción del Akagi</a:t>
              </a:r>
              <a:r>
                <a:rPr b="0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 (4 de junio de 1942, 07:00): El </a:t>
              </a:r>
              <a:r>
                <a:rPr b="1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Akagi</a:t>
              </a:r>
              <a:r>
                <a:rPr b="0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 es alcanzado y destruido por ataques aéreos estadounidenses cerca de la isla de Midway.</a:t>
              </a:r>
              <a:endParaRPr b="0" i="0" sz="1900" u="none" cap="none" strike="noStrike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16" name="Google Shape;216;p11"/>
            <p:cNvCxnSpPr/>
            <p:nvPr/>
          </p:nvCxnSpPr>
          <p:spPr>
            <a:xfrm>
              <a:off x="0" y="1931483"/>
              <a:ext cx="9792471" cy="0"/>
            </a:xfrm>
            <a:prstGeom prst="straightConnector1">
              <a:avLst/>
            </a:prstGeom>
            <a:solidFill>
              <a:srgbClr val="4372C3"/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217" name="Google Shape;217;p11"/>
            <p:cNvSpPr/>
            <p:nvPr/>
          </p:nvSpPr>
          <p:spPr>
            <a:xfrm>
              <a:off x="0" y="1931483"/>
              <a:ext cx="9792471" cy="9657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" name="Google Shape;218;p11"/>
            <p:cNvSpPr txBox="1"/>
            <p:nvPr/>
          </p:nvSpPr>
          <p:spPr>
            <a:xfrm>
              <a:off x="0" y="1931483"/>
              <a:ext cx="9792471" cy="9657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72375" lIns="72375" spcFirstLastPara="1" rIns="72375" wrap="square" tIns="7237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2F2F2"/>
                </a:buClr>
                <a:buSzPts val="1900"/>
                <a:buFont typeface="Calibri"/>
                <a:buNone/>
              </a:pPr>
              <a:r>
                <a:rPr b="1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Destrucción del Kaga y Soryu</a:t>
              </a:r>
              <a:r>
                <a:rPr b="0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 (4 de junio de 1942, 08:00 - 09:00): Los portaaviones </a:t>
              </a:r>
              <a:r>
                <a:rPr b="1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Kaga</a:t>
              </a:r>
              <a:r>
                <a:rPr b="0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 y </a:t>
              </a:r>
              <a:r>
                <a:rPr b="1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Soryu</a:t>
              </a:r>
              <a:r>
                <a:rPr b="0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 son destruidos por ataques aéreos estadounidenses en el área de combate, al oeste de Midway.</a:t>
              </a:r>
              <a:endParaRPr b="0" i="0" sz="1900" u="none" cap="none" strike="noStrike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19" name="Google Shape;219;p11"/>
            <p:cNvCxnSpPr/>
            <p:nvPr/>
          </p:nvCxnSpPr>
          <p:spPr>
            <a:xfrm>
              <a:off x="0" y="2897224"/>
              <a:ext cx="9792471" cy="0"/>
            </a:xfrm>
            <a:prstGeom prst="straightConnector1">
              <a:avLst/>
            </a:prstGeom>
            <a:solidFill>
              <a:srgbClr val="4372C3"/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220" name="Google Shape;220;p11"/>
            <p:cNvSpPr/>
            <p:nvPr/>
          </p:nvSpPr>
          <p:spPr>
            <a:xfrm>
              <a:off x="0" y="2897224"/>
              <a:ext cx="9792471" cy="9657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" name="Google Shape;221;p11"/>
            <p:cNvSpPr txBox="1"/>
            <p:nvPr/>
          </p:nvSpPr>
          <p:spPr>
            <a:xfrm>
              <a:off x="0" y="2897224"/>
              <a:ext cx="9792471" cy="9657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72375" lIns="72375" spcFirstLastPara="1" rIns="72375" wrap="square" tIns="7237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2F2F2"/>
                </a:buClr>
                <a:buSzPts val="1900"/>
                <a:buFont typeface="Calibri"/>
                <a:buNone/>
              </a:pPr>
              <a:r>
                <a:rPr b="1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Ataque al USS Yorktown</a:t>
              </a:r>
              <a:r>
                <a:rPr b="0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 (4 de junio de 1942, 07:30): El </a:t>
              </a:r>
              <a:r>
                <a:rPr b="1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Hiryu</a:t>
              </a:r>
              <a:r>
                <a:rPr b="0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 japonés lanza un ataque aéreo que daña el </a:t>
              </a:r>
              <a:r>
                <a:rPr b="1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USS Yorktown</a:t>
              </a:r>
              <a:r>
                <a:rPr b="0" i="0" lang="es-CL" sz="1900" u="none" cap="none" strike="noStrike">
                  <a:solidFill>
                    <a:srgbClr val="F2F2F2"/>
                  </a:solidFill>
                  <a:latin typeface="Calibri"/>
                  <a:ea typeface="Calibri"/>
                  <a:cs typeface="Calibri"/>
                  <a:sym typeface="Calibri"/>
                </a:rPr>
                <a:t> a unos 700 kilómetros al noroeste de Midway.</a:t>
              </a:r>
              <a:endParaRPr b="0" i="0" sz="1900" u="none" cap="none" strike="noStrike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2"/>
          <p:cNvSpPr/>
          <p:nvPr/>
        </p:nvSpPr>
        <p:spPr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Diagrama&#10;&#10;Descripción generada automáticamente" id="227" name="Google Shape;227;p1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18" l="0" r="0" t="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3"/>
          <p:cNvSpPr/>
          <p:nvPr/>
        </p:nvSpPr>
        <p:spPr>
          <a:xfrm>
            <a:off x="0" y="-1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Un barco de vapor en agua con humo&#10;&#10;Descripción generada automáticamente con confianza media" id="234" name="Google Shape;234;p13"/>
          <p:cNvPicPr preferRelativeResize="0"/>
          <p:nvPr/>
        </p:nvPicPr>
        <p:blipFill rotWithShape="1">
          <a:blip r:embed="rId3">
            <a:alphaModFix amt="60000"/>
          </a:blip>
          <a:srcRect b="0" l="0" r="0" t="0"/>
          <a:stretch/>
        </p:blipFill>
        <p:spPr>
          <a:xfrm>
            <a:off x="-1" y="10"/>
            <a:ext cx="12192001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13"/>
          <p:cNvSpPr txBox="1"/>
          <p:nvPr>
            <p:ph type="title"/>
          </p:nvPr>
        </p:nvSpPr>
        <p:spPr>
          <a:xfrm>
            <a:off x="1382156" y="186931"/>
            <a:ext cx="9792600" cy="205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libri"/>
              <a:buNone/>
            </a:pPr>
            <a:r>
              <a:rPr lang="es-CL">
                <a:solidFill>
                  <a:srgbClr val="FFFFFF"/>
                </a:solidFill>
              </a:rPr>
              <a:t>Desenlace de la batalla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236" name="Google Shape;236;p13"/>
          <p:cNvSpPr txBox="1"/>
          <p:nvPr>
            <p:ph idx="1" type="body"/>
          </p:nvPr>
        </p:nvSpPr>
        <p:spPr>
          <a:xfrm>
            <a:off x="1382151" y="1975589"/>
            <a:ext cx="8926200" cy="203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1800"/>
              <a:buFont typeface="Arial"/>
              <a:buChar char="•"/>
            </a:pPr>
            <a:r>
              <a:rPr b="1" i="0" lang="es-CL" sz="1800" u="none" cap="none" strike="noStrike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Destrucción del Hiryu</a:t>
            </a:r>
            <a:r>
              <a:rPr b="0" i="0" lang="es-CL" sz="1800" u="none" cap="none" strike="noStrike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800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t/>
            </a:r>
            <a:endParaRPr b="0" i="0" sz="1800" u="none" cap="none" strike="noStrike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143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1800"/>
              <a:buFont typeface="Arial"/>
              <a:buChar char="•"/>
            </a:pPr>
            <a:r>
              <a:rPr b="1" i="0" lang="es-CL" sz="1800" u="none" cap="none" strike="noStrike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Retiro japonés</a:t>
            </a:r>
            <a:r>
              <a:rPr b="0" i="0" lang="es-CL" sz="1800" u="none" cap="none" strike="noStrike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 La flota japonesa comienza a retirarse hacia el oeste.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t/>
            </a:r>
            <a:endParaRPr sz="1800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143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1800"/>
              <a:buFont typeface="Arial"/>
              <a:buChar char="•"/>
            </a:pPr>
            <a:r>
              <a:rPr b="1" i="0" lang="es-CL" sz="1800" u="none" cap="none" strike="noStrike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Derrota japonesa</a:t>
            </a:r>
            <a:r>
              <a:rPr b="0" i="0" lang="es-CL" sz="1800" u="none" cap="none" strike="noStrike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 (5 de junio de 1942): Los japoneses pierden 4 portaaviones y sufren grandes bajas, mientras los estadounidenses mantienen el control de la isla Midway.</a:t>
            </a:r>
            <a:endParaRPr/>
          </a:p>
        </p:txBody>
      </p:sp>
      <p:pic>
        <p:nvPicPr>
          <p:cNvPr id="237" name="Google Shape;23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33025" y="4188625"/>
            <a:ext cx="4495300" cy="2222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vión de guerra volando en el cielo&#10;&#10;Descripción generada automáticamente con confianza media" id="243" name="Google Shape;243;p14"/>
          <p:cNvPicPr preferRelativeResize="0"/>
          <p:nvPr/>
        </p:nvPicPr>
        <p:blipFill rotWithShape="1">
          <a:blip r:embed="rId3">
            <a:alphaModFix amt="40000"/>
          </a:blip>
          <a:srcRect b="46280" l="13333" r="-1" t="0"/>
          <a:stretch/>
        </p:blipFill>
        <p:spPr>
          <a:xfrm>
            <a:off x="-1514" y="-442892"/>
            <a:ext cx="12191979" cy="3684094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14"/>
          <p:cNvSpPr txBox="1"/>
          <p:nvPr>
            <p:ph type="title"/>
          </p:nvPr>
        </p:nvSpPr>
        <p:spPr>
          <a:xfrm>
            <a:off x="841249" y="941832"/>
            <a:ext cx="10506456" cy="2057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Font typeface="Calibri"/>
              <a:buNone/>
            </a:pPr>
            <a:r>
              <a:rPr lang="es-CL" sz="5000">
                <a:solidFill>
                  <a:schemeClr val="lt1"/>
                </a:solidFill>
              </a:rPr>
              <a:t>Comentario y conclusión </a:t>
            </a:r>
            <a:endParaRPr/>
          </a:p>
        </p:txBody>
      </p:sp>
      <p:sp>
        <p:nvSpPr>
          <p:cNvPr id="245" name="Google Shape;245;p14"/>
          <p:cNvSpPr/>
          <p:nvPr/>
        </p:nvSpPr>
        <p:spPr>
          <a:xfrm rot="5400000">
            <a:off x="1120140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14"/>
          <p:cNvSpPr/>
          <p:nvPr/>
        </p:nvSpPr>
        <p:spPr>
          <a:xfrm>
            <a:off x="841248" y="3241202"/>
            <a:ext cx="10506456" cy="1828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14"/>
          <p:cNvSpPr txBox="1"/>
          <p:nvPr>
            <p:ph idx="1" type="body"/>
          </p:nvPr>
        </p:nvSpPr>
        <p:spPr>
          <a:xfrm>
            <a:off x="841248" y="3502152"/>
            <a:ext cx="10506456" cy="26700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0000" lnSpcReduction="20000"/>
          </a:bodyPr>
          <a:lstStyle/>
          <a:p>
            <a:pPr indent="-228600" lvl="0" marL="22860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ct val="100000"/>
              <a:buChar char="•"/>
            </a:pPr>
            <a:r>
              <a:rPr b="1" lang="es-CL" sz="23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rPr>
              <a:t>Principios de guerra</a:t>
            </a:r>
            <a:r>
              <a:rPr lang="es-CL" sz="23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rPr>
              <a:t>: Se aplicaron principios clave como la sorpresa, la concentración de fuerzas y la economía de esfuerzo. </a:t>
            </a:r>
            <a:endParaRPr sz="2300">
              <a:solidFill>
                <a:srgbClr val="F2F2F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228600" rtl="0" algn="l">
              <a:lnSpc>
                <a:spcPct val="107000"/>
              </a:lnSpc>
              <a:spcBef>
                <a:spcPts val="1800"/>
              </a:spcBef>
              <a:spcAft>
                <a:spcPts val="0"/>
              </a:spcAft>
              <a:buClr>
                <a:srgbClr val="F2F2F2"/>
              </a:buClr>
              <a:buSzPct val="100000"/>
              <a:buChar char="•"/>
            </a:pPr>
            <a:r>
              <a:rPr b="1" lang="es-CL" sz="23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rPr>
              <a:t>Importancia de la batalla</a:t>
            </a:r>
            <a:r>
              <a:rPr lang="es-CL" sz="23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rPr>
              <a:t>: Midway marcó un punto de inflexión en la Guerra del Pacífico a favor de los aliados. </a:t>
            </a:r>
            <a:endParaRPr sz="2300">
              <a:solidFill>
                <a:srgbClr val="F2F2F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228600" rtl="0" algn="l">
              <a:lnSpc>
                <a:spcPct val="107000"/>
              </a:lnSpc>
              <a:spcBef>
                <a:spcPts val="1800"/>
              </a:spcBef>
              <a:spcAft>
                <a:spcPts val="0"/>
              </a:spcAft>
              <a:buClr>
                <a:srgbClr val="F2F2F2"/>
              </a:buClr>
              <a:buSzPct val="100000"/>
              <a:buChar char="•"/>
            </a:pPr>
            <a:r>
              <a:rPr b="1" lang="es-CL" sz="23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rPr>
              <a:t>Inteligencia y la información</a:t>
            </a:r>
            <a:r>
              <a:rPr lang="es-CL" sz="23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rPr>
              <a:t>: La decodificación de mensajes fue crucial para anticipar y contrarrestar los movimientos japoneses. </a:t>
            </a:r>
            <a:endParaRPr sz="2300">
              <a:solidFill>
                <a:srgbClr val="F2F2F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228600" rtl="0" algn="l">
              <a:lnSpc>
                <a:spcPct val="107000"/>
              </a:lnSpc>
              <a:spcBef>
                <a:spcPts val="1800"/>
              </a:spcBef>
              <a:spcAft>
                <a:spcPts val="0"/>
              </a:spcAft>
              <a:buClr>
                <a:srgbClr val="F2F2F2"/>
              </a:buClr>
              <a:buSzPct val="100000"/>
              <a:buChar char="•"/>
            </a:pPr>
            <a:r>
              <a:rPr b="1" lang="es-CL" sz="23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rPr>
              <a:t>Victoria estratégica</a:t>
            </a:r>
            <a:r>
              <a:rPr lang="es-CL" sz="23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rPr>
              <a:t>: La destrucción de la flota japonesa debilitó su capacidad ofensiva en el Pacífico. </a:t>
            </a:r>
            <a:endParaRPr sz="2300">
              <a:solidFill>
                <a:srgbClr val="F2F2F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228600" rtl="0" algn="l">
              <a:lnSpc>
                <a:spcPct val="107000"/>
              </a:lnSpc>
              <a:spcBef>
                <a:spcPts val="1800"/>
              </a:spcBef>
              <a:spcAft>
                <a:spcPts val="0"/>
              </a:spcAft>
              <a:buClr>
                <a:srgbClr val="F2F2F2"/>
              </a:buClr>
              <a:buSzPct val="100000"/>
              <a:buChar char="•"/>
            </a:pPr>
            <a:r>
              <a:rPr b="1" lang="es-CL" sz="23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rPr>
              <a:t>Impacto en el futuro de la guerra</a:t>
            </a:r>
            <a:r>
              <a:rPr lang="es-CL" sz="23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rPr>
              <a:t>: Midway inclinó la balanza hacia los aliados, alterando el curso de la Segunda Guerra Mundial.</a:t>
            </a:r>
            <a:endParaRPr sz="2300">
              <a:solidFill>
                <a:srgbClr val="F2F2F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39700" lvl="0" marL="228600" rtl="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5"/>
          <p:cNvSpPr/>
          <p:nvPr/>
        </p:nvSpPr>
        <p:spPr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Humo saliendo de un avión&#10;&#10;Descripción generada automáticamente con confianza baja" id="253" name="Google Shape;253;p1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18" l="0" r="0" t="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p15"/>
          <p:cNvSpPr/>
          <p:nvPr/>
        </p:nvSpPr>
        <p:spPr>
          <a:xfrm>
            <a:off x="2488895" y="2967335"/>
            <a:ext cx="7214219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s-CL" sz="54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rPr>
              <a:t>Gracias por su atención.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2025-03-04T23:56:21Z</dcterms:created>
  <dc:creator>PEDRO CESPEDES ILABACA</dc:creator>
</cp:coreProperties>
</file>