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38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7AEE-F4AA-48E6-8E8D-F7199687C0B4}" type="datetimeFigureOut">
              <a:rPr lang="es-CL" smtClean="0"/>
              <a:t>02-03-2026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7DF40-4B08-4265-8B82-5B16D1853C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72161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7AEE-F4AA-48E6-8E8D-F7199687C0B4}" type="datetimeFigureOut">
              <a:rPr lang="es-CL" smtClean="0"/>
              <a:t>02-03-2026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7DF40-4B08-4265-8B82-5B16D1853C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4126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7AEE-F4AA-48E6-8E8D-F7199687C0B4}" type="datetimeFigureOut">
              <a:rPr lang="es-CL" smtClean="0"/>
              <a:t>02-03-2026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7DF40-4B08-4265-8B82-5B16D1853C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50592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7AEE-F4AA-48E6-8E8D-F7199687C0B4}" type="datetimeFigureOut">
              <a:rPr lang="es-CL" smtClean="0"/>
              <a:t>02-03-2026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7DF40-4B08-4265-8B82-5B16D1853C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85870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7AEE-F4AA-48E6-8E8D-F7199687C0B4}" type="datetimeFigureOut">
              <a:rPr lang="es-CL" smtClean="0"/>
              <a:t>02-03-2026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7DF40-4B08-4265-8B82-5B16D1853C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7592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7AEE-F4AA-48E6-8E8D-F7199687C0B4}" type="datetimeFigureOut">
              <a:rPr lang="es-CL" smtClean="0"/>
              <a:t>02-03-2026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7DF40-4B08-4265-8B82-5B16D1853C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50297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7AEE-F4AA-48E6-8E8D-F7199687C0B4}" type="datetimeFigureOut">
              <a:rPr lang="es-CL" smtClean="0"/>
              <a:t>02-03-2026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7DF40-4B08-4265-8B82-5B16D1853C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6147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7AEE-F4AA-48E6-8E8D-F7199687C0B4}" type="datetimeFigureOut">
              <a:rPr lang="es-CL" smtClean="0"/>
              <a:t>02-03-2026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7DF40-4B08-4265-8B82-5B16D1853C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24344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7AEE-F4AA-48E6-8E8D-F7199687C0B4}" type="datetimeFigureOut">
              <a:rPr lang="es-CL" smtClean="0"/>
              <a:t>02-03-2026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7DF40-4B08-4265-8B82-5B16D1853C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22344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7AEE-F4AA-48E6-8E8D-F7199687C0B4}" type="datetimeFigureOut">
              <a:rPr lang="es-CL" smtClean="0"/>
              <a:t>02-03-2026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7DF40-4B08-4265-8B82-5B16D1853C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59488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A7AEE-F4AA-48E6-8E8D-F7199687C0B4}" type="datetimeFigureOut">
              <a:rPr lang="es-CL" smtClean="0"/>
              <a:t>02-03-2026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7DF40-4B08-4265-8B82-5B16D1853C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56276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A7AEE-F4AA-48E6-8E8D-F7199687C0B4}" type="datetimeFigureOut">
              <a:rPr lang="es-CL" smtClean="0"/>
              <a:t>02-03-2026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7DF40-4B08-4265-8B82-5B16D1853C4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4495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90675" y="112713"/>
            <a:ext cx="9144000" cy="2387600"/>
          </a:xfrm>
        </p:spPr>
        <p:txBody>
          <a:bodyPr anchor="ctr"/>
          <a:lstStyle/>
          <a:p>
            <a:r>
              <a:rPr lang="es-MX" dirty="0" smtClean="0"/>
              <a:t>CUC 2 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90675" y="2090737"/>
            <a:ext cx="9144000" cy="4405313"/>
          </a:xfrm>
        </p:spPr>
        <p:txBody>
          <a:bodyPr>
            <a:normAutofit fontScale="92500"/>
          </a:bodyPr>
          <a:lstStyle/>
          <a:p>
            <a:pPr marL="457200" indent="-457200" algn="l">
              <a:spcBef>
                <a:spcPts val="2400"/>
              </a:spcBef>
              <a:buFont typeface="+mj-lt"/>
              <a:buAutoNum type="arabicPeriod"/>
            </a:pPr>
            <a:r>
              <a:rPr lang="es-MX" dirty="0" smtClean="0"/>
              <a:t>¿DÓNDE SE IZA EL JACK? </a:t>
            </a:r>
            <a:r>
              <a:rPr lang="es-MX" smtClean="0"/>
              <a:t>(20 </a:t>
            </a:r>
            <a:r>
              <a:rPr lang="es-MX" dirty="0" smtClean="0"/>
              <a:t>P)</a:t>
            </a:r>
          </a:p>
          <a:p>
            <a:pPr marL="457200" indent="-457200" algn="l">
              <a:spcBef>
                <a:spcPts val="2400"/>
              </a:spcBef>
              <a:buFont typeface="+mj-lt"/>
              <a:buAutoNum type="arabicPeriod"/>
            </a:pPr>
            <a:endParaRPr lang="es-MX" dirty="0" smtClean="0"/>
          </a:p>
          <a:p>
            <a:pPr marL="457200" indent="-457200" algn="l">
              <a:spcBef>
                <a:spcPts val="2400"/>
              </a:spcBef>
              <a:buFont typeface="+mj-lt"/>
              <a:buAutoNum type="arabicPeriod"/>
            </a:pPr>
            <a:r>
              <a:rPr lang="es-MX" dirty="0" smtClean="0"/>
              <a:t>¿CUÁL ES EL ORDEN DE EMBARQUE Y DESEMBARQUE EN UNA EMBARCACIÓN MENOR? (20 P)</a:t>
            </a:r>
          </a:p>
          <a:p>
            <a:pPr marL="457200" indent="-457200" algn="l">
              <a:spcBef>
                <a:spcPts val="2400"/>
              </a:spcBef>
              <a:buFont typeface="+mj-lt"/>
              <a:buAutoNum type="arabicPeriod"/>
            </a:pPr>
            <a:endParaRPr lang="es-MX" dirty="0" smtClean="0"/>
          </a:p>
          <a:p>
            <a:pPr marL="457200" indent="-457200" algn="l">
              <a:spcBef>
                <a:spcPts val="2400"/>
              </a:spcBef>
              <a:buFont typeface="+mj-lt"/>
              <a:buAutoNum type="arabicPeriod"/>
            </a:pPr>
            <a:r>
              <a:rPr lang="es-MX" dirty="0" smtClean="0"/>
              <a:t>NOMBRE DOS OCASIONES EN QUE SE EFECTUAN SALVAS DE CAÑON (30 P)</a:t>
            </a:r>
          </a:p>
          <a:p>
            <a:pPr marL="457200" indent="-457200" algn="l">
              <a:spcBef>
                <a:spcPts val="2400"/>
              </a:spcBef>
              <a:buFont typeface="+mj-lt"/>
              <a:buAutoNum type="arabicPeriod"/>
            </a:pPr>
            <a:endParaRPr lang="es-MX" dirty="0" smtClean="0"/>
          </a:p>
          <a:p>
            <a:pPr marL="457200" indent="-457200" algn="l">
              <a:spcBef>
                <a:spcPts val="2400"/>
              </a:spcBef>
              <a:buFont typeface="+mj-lt"/>
              <a:buAutoNum type="arabicPeriod"/>
            </a:pPr>
            <a:r>
              <a:rPr lang="es-MX" dirty="0" smtClean="0"/>
              <a:t>CUANTOS REPIQUES DE CAPANA SE TOCAN A LA 09:00 Y 13:30 HRS (30 P)</a:t>
            </a:r>
          </a:p>
          <a:p>
            <a:pPr>
              <a:spcBef>
                <a:spcPts val="2400"/>
              </a:spcBef>
            </a:pPr>
            <a:endParaRPr lang="es-MX" dirty="0" smtClean="0"/>
          </a:p>
        </p:txBody>
      </p:sp>
    </p:spTree>
    <p:extLst>
      <p:ext uri="{BB962C8B-B14F-4D97-AF65-F5344CB8AC3E}">
        <p14:creationId xmlns:p14="http://schemas.microsoft.com/office/powerpoint/2010/main" val="229893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</Words>
  <Application>Microsoft Office PowerPoint</Application>
  <PresentationFormat>Panorámica</PresentationFormat>
  <Paragraphs>8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CUC 2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CUC 2 </dc:title>
  <dc:creator>I18 Asesor Act. Profesionales PC. Gonzalo Maldonado V.</dc:creator>
  <cp:lastModifiedBy>I18 Asesor Act. Profesionales PC. Gonzalo Maldonado V.</cp:lastModifiedBy>
  <cp:revision>1</cp:revision>
  <dcterms:created xsi:type="dcterms:W3CDTF">2026-03-02T13:48:47Z</dcterms:created>
  <dcterms:modified xsi:type="dcterms:W3CDTF">2026-03-02T13:49:02Z</dcterms:modified>
</cp:coreProperties>
</file>