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theme/theme2.xml" ContentType="application/vnd.openxmlformats-officedocument.theme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29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Layouts/slideLayout32.xml" ContentType="application/vnd.openxmlformats-officedocument.presentationml.slideLayout+xml"/>
  <Override PartName="/ppt/slideLayouts/slideLayout33.xml" ContentType="application/vnd.openxmlformats-officedocument.presentationml.slideLayout+xml"/>
  <Override PartName="/ppt/theme/theme3.xml" ContentType="application/vnd.openxmlformats-officedocument.theme+xml"/>
  <Override PartName="/ppt/theme/theme4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  <p:sldMasterId id="2147483672" r:id="rId3"/>
  </p:sldMasterIdLst>
  <p:notesMasterIdLst>
    <p:notesMasterId r:id="rId26"/>
  </p:notesMasterIdLst>
  <p:sldIdLst>
    <p:sldId id="268" r:id="rId4"/>
    <p:sldId id="270" r:id="rId5"/>
    <p:sldId id="269" r:id="rId6"/>
    <p:sldId id="274" r:id="rId7"/>
    <p:sldId id="272" r:id="rId8"/>
    <p:sldId id="273" r:id="rId9"/>
    <p:sldId id="275" r:id="rId10"/>
    <p:sldId id="277" r:id="rId11"/>
    <p:sldId id="278" r:id="rId12"/>
    <p:sldId id="279" r:id="rId13"/>
    <p:sldId id="280" r:id="rId14"/>
    <p:sldId id="281" r:id="rId15"/>
    <p:sldId id="282" r:id="rId16"/>
    <p:sldId id="283" r:id="rId17"/>
    <p:sldId id="284" r:id="rId18"/>
    <p:sldId id="285" r:id="rId19"/>
    <p:sldId id="289" r:id="rId20"/>
    <p:sldId id="286" r:id="rId21"/>
    <p:sldId id="287" r:id="rId22"/>
    <p:sldId id="288" r:id="rId23"/>
    <p:sldId id="276" r:id="rId24"/>
    <p:sldId id="271" r:id="rId25"/>
  </p:sldIdLst>
  <p:sldSz cx="12192000" cy="6858000"/>
  <p:notesSz cx="6858000" cy="9144000"/>
  <p:defaultTextStyle>
    <a:defPPr>
      <a:defRPr lang="es-CL"/>
    </a:defPPr>
    <a:lvl1pPr marL="0" algn="l" defTabSz="914377" rtl="0" eaLnBrk="1" latinLnBrk="0" hangingPunct="1">
      <a:defRPr sz="1900" kern="1200">
        <a:solidFill>
          <a:schemeClr val="tx1"/>
        </a:solidFill>
        <a:latin typeface="+mn-lt"/>
        <a:ea typeface="+mn-ea"/>
        <a:cs typeface="+mn-cs"/>
      </a:defRPr>
    </a:lvl1pPr>
    <a:lvl2pPr marL="457189" algn="l" defTabSz="914377" rtl="0" eaLnBrk="1" latinLnBrk="0" hangingPunct="1">
      <a:defRPr sz="1900" kern="1200">
        <a:solidFill>
          <a:schemeClr val="tx1"/>
        </a:solidFill>
        <a:latin typeface="+mn-lt"/>
        <a:ea typeface="+mn-ea"/>
        <a:cs typeface="+mn-cs"/>
      </a:defRPr>
    </a:lvl2pPr>
    <a:lvl3pPr marL="914377" algn="l" defTabSz="914377" rtl="0" eaLnBrk="1" latinLnBrk="0" hangingPunct="1">
      <a:defRPr sz="1900" kern="1200">
        <a:solidFill>
          <a:schemeClr val="tx1"/>
        </a:solidFill>
        <a:latin typeface="+mn-lt"/>
        <a:ea typeface="+mn-ea"/>
        <a:cs typeface="+mn-cs"/>
      </a:defRPr>
    </a:lvl3pPr>
    <a:lvl4pPr marL="1371566" algn="l" defTabSz="914377" rtl="0" eaLnBrk="1" latinLnBrk="0" hangingPunct="1">
      <a:defRPr sz="1900" kern="1200">
        <a:solidFill>
          <a:schemeClr val="tx1"/>
        </a:solidFill>
        <a:latin typeface="+mn-lt"/>
        <a:ea typeface="+mn-ea"/>
        <a:cs typeface="+mn-cs"/>
      </a:defRPr>
    </a:lvl4pPr>
    <a:lvl5pPr marL="1828754" algn="l" defTabSz="914377" rtl="0" eaLnBrk="1" latinLnBrk="0" hangingPunct="1">
      <a:defRPr sz="1900" kern="1200">
        <a:solidFill>
          <a:schemeClr val="tx1"/>
        </a:solidFill>
        <a:latin typeface="+mn-lt"/>
        <a:ea typeface="+mn-ea"/>
        <a:cs typeface="+mn-cs"/>
      </a:defRPr>
    </a:lvl5pPr>
    <a:lvl6pPr marL="2285943" algn="l" defTabSz="914377" rtl="0" eaLnBrk="1" latinLnBrk="0" hangingPunct="1">
      <a:defRPr sz="1900" kern="1200">
        <a:solidFill>
          <a:schemeClr val="tx1"/>
        </a:solidFill>
        <a:latin typeface="+mn-lt"/>
        <a:ea typeface="+mn-ea"/>
        <a:cs typeface="+mn-cs"/>
      </a:defRPr>
    </a:lvl6pPr>
    <a:lvl7pPr marL="2743131" algn="l" defTabSz="914377" rtl="0" eaLnBrk="1" latinLnBrk="0" hangingPunct="1">
      <a:defRPr sz="1900" kern="1200">
        <a:solidFill>
          <a:schemeClr val="tx1"/>
        </a:solidFill>
        <a:latin typeface="+mn-lt"/>
        <a:ea typeface="+mn-ea"/>
        <a:cs typeface="+mn-cs"/>
      </a:defRPr>
    </a:lvl7pPr>
    <a:lvl8pPr marL="3200320" algn="l" defTabSz="914377" rtl="0" eaLnBrk="1" latinLnBrk="0" hangingPunct="1">
      <a:defRPr sz="1900" kern="1200">
        <a:solidFill>
          <a:schemeClr val="tx1"/>
        </a:solidFill>
        <a:latin typeface="+mn-lt"/>
        <a:ea typeface="+mn-ea"/>
        <a:cs typeface="+mn-cs"/>
      </a:defRPr>
    </a:lvl8pPr>
    <a:lvl9pPr marL="3657509" algn="l" defTabSz="914377" rtl="0" eaLnBrk="1" latinLnBrk="0" hangingPunct="1">
      <a:defRPr sz="19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384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Estilo medio 2 - Énfasis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00A15C55-8517-42AA-B614-E9B94910E393}" styleName="Estilo medio 2 - Énfasis 4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4">
              <a:tint val="20000"/>
            </a:schemeClr>
          </a:solidFill>
        </a:fill>
      </a:tcStyle>
    </a:wholeTbl>
    <a:band1H>
      <a:tcStyle>
        <a:tcBdr/>
        <a:fill>
          <a:solidFill>
            <a:schemeClr val="accent4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4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4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4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 snapToGrid="0">
      <p:cViewPr varScale="1">
        <p:scale>
          <a:sx n="60" d="100"/>
          <a:sy n="60" d="100"/>
        </p:scale>
        <p:origin x="884" y="48"/>
      </p:cViewPr>
      <p:guideLst>
        <p:guide orient="horz" pos="2160"/>
        <p:guide pos="3840"/>
      </p:guideLst>
    </p:cSldViewPr>
  </p:slideViewPr>
  <p:notesTextViewPr>
    <p:cViewPr>
      <p:scale>
        <a:sx n="3" d="2"/>
        <a:sy n="3" d="2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5.xml"/><Relationship Id="rId13" Type="http://schemas.openxmlformats.org/officeDocument/2006/relationships/slide" Target="slides/slide10.xml"/><Relationship Id="rId18" Type="http://schemas.openxmlformats.org/officeDocument/2006/relationships/slide" Target="slides/slide15.xml"/><Relationship Id="rId26" Type="http://schemas.openxmlformats.org/officeDocument/2006/relationships/notesMaster" Target="notesMasters/notesMaster1.xml"/><Relationship Id="rId3" Type="http://schemas.openxmlformats.org/officeDocument/2006/relationships/slideMaster" Target="slideMasters/slideMaster3.xml"/><Relationship Id="rId21" Type="http://schemas.openxmlformats.org/officeDocument/2006/relationships/slide" Target="slides/slide18.xml"/><Relationship Id="rId7" Type="http://schemas.openxmlformats.org/officeDocument/2006/relationships/slide" Target="slides/slide4.xml"/><Relationship Id="rId12" Type="http://schemas.openxmlformats.org/officeDocument/2006/relationships/slide" Target="slides/slide9.xml"/><Relationship Id="rId17" Type="http://schemas.openxmlformats.org/officeDocument/2006/relationships/slide" Target="slides/slide14.xml"/><Relationship Id="rId25" Type="http://schemas.openxmlformats.org/officeDocument/2006/relationships/slide" Target="slides/slide22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3.xml"/><Relationship Id="rId20" Type="http://schemas.openxmlformats.org/officeDocument/2006/relationships/slide" Target="slides/slide17.xml"/><Relationship Id="rId29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3.xml"/><Relationship Id="rId11" Type="http://schemas.openxmlformats.org/officeDocument/2006/relationships/slide" Target="slides/slide8.xml"/><Relationship Id="rId24" Type="http://schemas.openxmlformats.org/officeDocument/2006/relationships/slide" Target="slides/slide21.xml"/><Relationship Id="rId5" Type="http://schemas.openxmlformats.org/officeDocument/2006/relationships/slide" Target="slides/slide2.xml"/><Relationship Id="rId15" Type="http://schemas.openxmlformats.org/officeDocument/2006/relationships/slide" Target="slides/slide12.xml"/><Relationship Id="rId23" Type="http://schemas.openxmlformats.org/officeDocument/2006/relationships/slide" Target="slides/slide20.xml"/><Relationship Id="rId28" Type="http://schemas.openxmlformats.org/officeDocument/2006/relationships/viewProps" Target="viewProps.xml"/><Relationship Id="rId10" Type="http://schemas.openxmlformats.org/officeDocument/2006/relationships/slide" Target="slides/slide7.xml"/><Relationship Id="rId19" Type="http://schemas.openxmlformats.org/officeDocument/2006/relationships/slide" Target="slides/slide16.xml"/><Relationship Id="rId4" Type="http://schemas.openxmlformats.org/officeDocument/2006/relationships/slide" Target="slides/slide1.xml"/><Relationship Id="rId9" Type="http://schemas.openxmlformats.org/officeDocument/2006/relationships/slide" Target="slides/slide6.xml"/><Relationship Id="rId14" Type="http://schemas.openxmlformats.org/officeDocument/2006/relationships/slide" Target="slides/slide11.xml"/><Relationship Id="rId22" Type="http://schemas.openxmlformats.org/officeDocument/2006/relationships/slide" Target="slides/slide19.xml"/><Relationship Id="rId27" Type="http://schemas.openxmlformats.org/officeDocument/2006/relationships/presProps" Target="presProps.xml"/><Relationship Id="rId30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4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encabezado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s-CL"/>
          </a:p>
        </p:txBody>
      </p:sp>
      <p:sp>
        <p:nvSpPr>
          <p:cNvPr id="3" name="2 Marcador de fecha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20EC425D-873F-463B-A03D-9CD3BFBB06ED}" type="datetimeFigureOut">
              <a:rPr lang="es-CL" smtClean="0"/>
              <a:t>23-02-2024</a:t>
            </a:fld>
            <a:endParaRPr lang="es-CL"/>
          </a:p>
        </p:txBody>
      </p:sp>
      <p:sp>
        <p:nvSpPr>
          <p:cNvPr id="4" name="3 Marcador de imagen de diapositiva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s-CL"/>
          </a:p>
        </p:txBody>
      </p:sp>
      <p:sp>
        <p:nvSpPr>
          <p:cNvPr id="5" name="4 Marcador de notas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L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s-CL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0BC38C8D-D16E-40D8-BD47-F107525C6252}" type="slidenum">
              <a:rPr lang="es-CL" smtClean="0"/>
              <a:t>‹Nº›</a:t>
            </a:fld>
            <a:endParaRPr lang="es-CL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377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189" algn="l" defTabSz="914377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377" algn="l" defTabSz="914377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566" algn="l" defTabSz="914377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754" algn="l" defTabSz="914377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5943" algn="l" defTabSz="914377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131" algn="l" defTabSz="914377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320" algn="l" defTabSz="914377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509" algn="l" defTabSz="914377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pPr algn="ctr"/>
            <a:endParaRPr lang="es-CL" dirty="0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2EC3F22-0943-4CFC-9558-461F6C01BC22}" type="slidenum">
              <a:rPr lang="es-CL" smtClean="0">
                <a:solidFill>
                  <a:prstClr val="black"/>
                </a:solidFill>
              </a:rPr>
              <a:pPr/>
              <a:t>3</a:t>
            </a:fld>
            <a:endParaRPr lang="es-CL">
              <a:solidFill>
                <a:prstClr val="black"/>
              </a:solidFill>
            </a:endParaRPr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pPr algn="ctr"/>
            <a:endParaRPr lang="es-CL" dirty="0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2EC3F22-0943-4CFC-9558-461F6C01BC22}" type="slidenum">
              <a:rPr lang="es-CL" smtClean="0">
                <a:solidFill>
                  <a:prstClr val="black"/>
                </a:solidFill>
              </a:rPr>
              <a:pPr/>
              <a:t>4</a:t>
            </a:fld>
            <a:endParaRPr lang="es-CL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140028399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pPr algn="ctr"/>
            <a:endParaRPr lang="es-CL" dirty="0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2EC3F22-0943-4CFC-9558-461F6C01BC22}" type="slidenum">
              <a:rPr lang="es-CL" smtClean="0">
                <a:solidFill>
                  <a:prstClr val="black"/>
                </a:solidFill>
              </a:rPr>
              <a:pPr/>
              <a:t>5</a:t>
            </a:fld>
            <a:endParaRPr lang="es-CL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143710295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pPr algn="ctr"/>
            <a:endParaRPr lang="es-CL" dirty="0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2EC3F22-0943-4CFC-9558-461F6C01BC22}" type="slidenum">
              <a:rPr lang="es-CL" smtClean="0">
                <a:solidFill>
                  <a:prstClr val="black"/>
                </a:solidFill>
              </a:rPr>
              <a:pPr/>
              <a:t>6</a:t>
            </a:fld>
            <a:endParaRPr lang="es-CL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649121978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pPr algn="ctr"/>
            <a:endParaRPr lang="es-CL" dirty="0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2EC3F22-0943-4CFC-9558-461F6C01BC22}" type="slidenum">
              <a:rPr lang="es-CL" smtClean="0">
                <a:solidFill>
                  <a:prstClr val="black"/>
                </a:solidFill>
              </a:rPr>
              <a:pPr/>
              <a:t>7</a:t>
            </a:fld>
            <a:endParaRPr lang="es-CL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510142408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pPr algn="ctr"/>
            <a:endParaRPr lang="es-CL" dirty="0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2EC3F22-0943-4CFC-9558-461F6C01BC22}" type="slidenum">
              <a:rPr lang="es-CL" smtClean="0">
                <a:solidFill>
                  <a:prstClr val="black"/>
                </a:solidFill>
              </a:rPr>
              <a:pPr/>
              <a:t>8</a:t>
            </a:fld>
            <a:endParaRPr lang="es-CL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9262086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pPr algn="ctr"/>
            <a:endParaRPr lang="es-CL" dirty="0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2EC3F22-0943-4CFC-9558-461F6C01BC22}" type="slidenum">
              <a:rPr lang="es-CL" smtClean="0">
                <a:solidFill>
                  <a:prstClr val="black"/>
                </a:solidFill>
              </a:rPr>
              <a:pPr/>
              <a:t>9</a:t>
            </a:fld>
            <a:endParaRPr lang="es-CL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5143694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pPr algn="ctr"/>
            <a:endParaRPr lang="es-CL" dirty="0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2EC3F22-0943-4CFC-9558-461F6C01BC22}" type="slidenum">
              <a:rPr lang="es-CL" smtClean="0">
                <a:solidFill>
                  <a:prstClr val="black"/>
                </a:solidFill>
              </a:rPr>
              <a:pPr/>
              <a:t>10</a:t>
            </a:fld>
            <a:endParaRPr lang="es-CL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357523107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pPr algn="ctr"/>
            <a:endParaRPr lang="es-CL" dirty="0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2EC3F22-0943-4CFC-9558-461F6C01BC22}" type="slidenum">
              <a:rPr lang="es-CL" smtClean="0">
                <a:solidFill>
                  <a:prstClr val="black"/>
                </a:solidFill>
              </a:rPr>
              <a:pPr/>
              <a:t>11</a:t>
            </a:fld>
            <a:endParaRPr lang="es-CL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041824317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pPr algn="ctr"/>
            <a:endParaRPr lang="es-CL" dirty="0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2EC3F22-0943-4CFC-9558-461F6C01BC22}" type="slidenum">
              <a:rPr lang="es-CL" smtClean="0">
                <a:solidFill>
                  <a:prstClr val="black"/>
                </a:solidFill>
              </a:rPr>
              <a:pPr/>
              <a:t>12</a:t>
            </a:fld>
            <a:endParaRPr lang="es-CL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060979252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pPr algn="ctr"/>
            <a:endParaRPr lang="es-CL" dirty="0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2EC3F22-0943-4CFC-9558-461F6C01BC22}" type="slidenum">
              <a:rPr lang="es-CL" smtClean="0">
                <a:solidFill>
                  <a:prstClr val="black"/>
                </a:solidFill>
              </a:rPr>
              <a:pPr/>
              <a:t>13</a:t>
            </a:fld>
            <a:endParaRPr lang="es-CL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434566942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pPr algn="ctr"/>
            <a:endParaRPr lang="es-CL" dirty="0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2EC3F22-0943-4CFC-9558-461F6C01BC22}" type="slidenum">
              <a:rPr lang="es-CL" smtClean="0">
                <a:solidFill>
                  <a:prstClr val="black"/>
                </a:solidFill>
              </a:rPr>
              <a:pPr/>
              <a:t>14</a:t>
            </a:fld>
            <a:endParaRPr lang="es-CL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570362495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pPr algn="ctr"/>
            <a:endParaRPr lang="es-CL" dirty="0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2EC3F22-0943-4CFC-9558-461F6C01BC22}" type="slidenum">
              <a:rPr lang="es-CL" smtClean="0">
                <a:solidFill>
                  <a:prstClr val="black"/>
                </a:solidFill>
              </a:rPr>
              <a:pPr/>
              <a:t>15</a:t>
            </a:fld>
            <a:endParaRPr lang="es-CL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073759803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pPr algn="ctr"/>
            <a:endParaRPr lang="es-CL" dirty="0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2EC3F22-0943-4CFC-9558-461F6C01BC22}" type="slidenum">
              <a:rPr lang="es-CL" smtClean="0">
                <a:solidFill>
                  <a:prstClr val="black"/>
                </a:solidFill>
              </a:rPr>
              <a:pPr/>
              <a:t>16</a:t>
            </a:fld>
            <a:endParaRPr lang="es-CL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366407790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pPr algn="ctr"/>
            <a:endParaRPr lang="es-CL" dirty="0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2EC3F22-0943-4CFC-9558-461F6C01BC22}" type="slidenum">
              <a:rPr lang="es-CL" smtClean="0">
                <a:solidFill>
                  <a:prstClr val="black"/>
                </a:solidFill>
              </a:rPr>
              <a:pPr/>
              <a:t>17</a:t>
            </a:fld>
            <a:endParaRPr lang="es-CL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828476198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pPr algn="ctr"/>
            <a:endParaRPr lang="es-CL" dirty="0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2EC3F22-0943-4CFC-9558-461F6C01BC22}" type="slidenum">
              <a:rPr lang="es-CL" smtClean="0">
                <a:solidFill>
                  <a:prstClr val="black"/>
                </a:solidFill>
              </a:rPr>
              <a:pPr/>
              <a:t>18</a:t>
            </a:fld>
            <a:endParaRPr lang="es-CL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731117990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pPr algn="ctr"/>
            <a:endParaRPr lang="es-CL" dirty="0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2EC3F22-0943-4CFC-9558-461F6C01BC22}" type="slidenum">
              <a:rPr lang="es-CL" smtClean="0">
                <a:solidFill>
                  <a:prstClr val="black"/>
                </a:solidFill>
              </a:rPr>
              <a:pPr/>
              <a:t>19</a:t>
            </a:fld>
            <a:endParaRPr lang="es-CL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046389958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pPr algn="ctr"/>
            <a:endParaRPr lang="es-CL" dirty="0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2EC3F22-0943-4CFC-9558-461F6C01BC22}" type="slidenum">
              <a:rPr lang="es-CL" smtClean="0">
                <a:solidFill>
                  <a:prstClr val="black"/>
                </a:solidFill>
              </a:rPr>
              <a:pPr/>
              <a:t>20</a:t>
            </a:fld>
            <a:endParaRPr lang="es-CL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164820839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pPr algn="ctr"/>
            <a:endParaRPr lang="es-CL" dirty="0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2EC3F22-0943-4CFC-9558-461F6C01BC22}" type="slidenum">
              <a:rPr lang="es-CL" smtClean="0">
                <a:solidFill>
                  <a:prstClr val="black"/>
                </a:solidFill>
              </a:rPr>
              <a:pPr/>
              <a:t>21</a:t>
            </a:fld>
            <a:endParaRPr lang="es-CL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410972948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B117172B-8138-13E1-925D-1B96D1A913BD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s-ES"/>
              <a:t>Haga clic para modificar el estilo de título del patrón</a:t>
            </a:r>
            <a:endParaRPr lang="es-CL"/>
          </a:p>
        </p:txBody>
      </p:sp>
      <p:sp>
        <p:nvSpPr>
          <p:cNvPr id="3" name="Subtítulo 2">
            <a:extLst>
              <a:ext uri="{FF2B5EF4-FFF2-40B4-BE49-F238E27FC236}">
                <a16:creationId xmlns:a16="http://schemas.microsoft.com/office/drawing/2014/main" id="{CE3FF547-8CB8-E96C-40EB-0FEB3B9015FB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7"/>
            <a:ext cx="9144000" cy="1655763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189" indent="0" algn="ctr">
              <a:buNone/>
              <a:defRPr sz="2000"/>
            </a:lvl2pPr>
            <a:lvl3pPr marL="914377" indent="0" algn="ctr">
              <a:buNone/>
              <a:defRPr sz="1900"/>
            </a:lvl3pPr>
            <a:lvl4pPr marL="1371566" indent="0" algn="ctr">
              <a:buNone/>
              <a:defRPr sz="1600"/>
            </a:lvl4pPr>
            <a:lvl5pPr marL="1828754" indent="0" algn="ctr">
              <a:buNone/>
              <a:defRPr sz="1600"/>
            </a:lvl5pPr>
            <a:lvl6pPr marL="2285943" indent="0" algn="ctr">
              <a:buNone/>
              <a:defRPr sz="1600"/>
            </a:lvl6pPr>
            <a:lvl7pPr marL="2743131" indent="0" algn="ctr">
              <a:buNone/>
              <a:defRPr sz="1600"/>
            </a:lvl7pPr>
            <a:lvl8pPr marL="3200320" indent="0" algn="ctr">
              <a:buNone/>
              <a:defRPr sz="1600"/>
            </a:lvl8pPr>
            <a:lvl9pPr marL="3657509" indent="0" algn="ctr">
              <a:buNone/>
              <a:defRPr sz="1600"/>
            </a:lvl9pPr>
          </a:lstStyle>
          <a:p>
            <a:r>
              <a:rPr lang="es-ES"/>
              <a:t>Haga clic para modificar el estilo de subtítulo del patrón</a:t>
            </a:r>
            <a:endParaRPr lang="es-CL"/>
          </a:p>
        </p:txBody>
      </p:sp>
      <p:sp>
        <p:nvSpPr>
          <p:cNvPr id="4" name="Marcador de fecha 3">
            <a:extLst>
              <a:ext uri="{FF2B5EF4-FFF2-40B4-BE49-F238E27FC236}">
                <a16:creationId xmlns:a16="http://schemas.microsoft.com/office/drawing/2014/main" id="{350F09B4-C38C-DD9B-AC52-56C92C412CF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9823B75-CFDD-488A-A848-0F527C5F9123}" type="datetimeFigureOut">
              <a:rPr lang="es-CL" smtClean="0"/>
              <a:pPr/>
              <a:t>23-02-2024</a:t>
            </a:fld>
            <a:endParaRPr lang="es-CL"/>
          </a:p>
        </p:txBody>
      </p:sp>
      <p:sp>
        <p:nvSpPr>
          <p:cNvPr id="5" name="Marcador de pie de página 4">
            <a:extLst>
              <a:ext uri="{FF2B5EF4-FFF2-40B4-BE49-F238E27FC236}">
                <a16:creationId xmlns:a16="http://schemas.microsoft.com/office/drawing/2014/main" id="{3B0836AA-FB35-FE40-E5EB-45CF1998CC2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6" name="Marcador de número de diapositiva 5">
            <a:extLst>
              <a:ext uri="{FF2B5EF4-FFF2-40B4-BE49-F238E27FC236}">
                <a16:creationId xmlns:a16="http://schemas.microsoft.com/office/drawing/2014/main" id="{1D5579F0-362B-5759-BA0C-6D89C0530C1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B84AD1D-9573-4347-B91A-81EB5203EA14}" type="slidenum">
              <a:rPr lang="es-CL" smtClean="0"/>
              <a:pPr/>
              <a:t>‹Nº›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235766917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CD3231BF-AF67-5145-1F61-F8C46E86900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s-CL"/>
          </a:p>
        </p:txBody>
      </p:sp>
      <p:sp>
        <p:nvSpPr>
          <p:cNvPr id="3" name="Marcador de contenido 2">
            <a:extLst>
              <a:ext uri="{FF2B5EF4-FFF2-40B4-BE49-F238E27FC236}">
                <a16:creationId xmlns:a16="http://schemas.microsoft.com/office/drawing/2014/main" id="{164F2607-6225-96AA-240D-EE1BEA3F7C88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L"/>
          </a:p>
        </p:txBody>
      </p:sp>
      <p:sp>
        <p:nvSpPr>
          <p:cNvPr id="4" name="Marcador de fecha 3">
            <a:extLst>
              <a:ext uri="{FF2B5EF4-FFF2-40B4-BE49-F238E27FC236}">
                <a16:creationId xmlns:a16="http://schemas.microsoft.com/office/drawing/2014/main" id="{13A040FB-208D-F5D3-8BBC-1CFD9087B80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9823B75-CFDD-488A-A848-0F527C5F9123}" type="datetimeFigureOut">
              <a:rPr lang="es-CL" smtClean="0"/>
              <a:pPr/>
              <a:t>23-02-2024</a:t>
            </a:fld>
            <a:endParaRPr lang="es-CL"/>
          </a:p>
        </p:txBody>
      </p:sp>
      <p:sp>
        <p:nvSpPr>
          <p:cNvPr id="5" name="Marcador de pie de página 4">
            <a:extLst>
              <a:ext uri="{FF2B5EF4-FFF2-40B4-BE49-F238E27FC236}">
                <a16:creationId xmlns:a16="http://schemas.microsoft.com/office/drawing/2014/main" id="{76EA5D5E-89B5-B566-6CC9-BE602501B39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6" name="Marcador de número de diapositiva 5">
            <a:extLst>
              <a:ext uri="{FF2B5EF4-FFF2-40B4-BE49-F238E27FC236}">
                <a16:creationId xmlns:a16="http://schemas.microsoft.com/office/drawing/2014/main" id="{A813D83A-16B5-DC40-CCF5-17BCA6EF0DF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B84AD1D-9573-4347-B91A-81EB5203EA14}" type="slidenum">
              <a:rPr lang="es-CL" smtClean="0"/>
              <a:pPr/>
              <a:t>‹Nº›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379536397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BB80F69B-FAFF-A8A3-E5DC-24D719A9B77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1" y="1709740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s-ES"/>
              <a:t>Haga clic para modificar el estilo de título del patrón</a:t>
            </a:r>
            <a:endParaRPr lang="es-CL"/>
          </a:p>
        </p:txBody>
      </p:sp>
      <p:sp>
        <p:nvSpPr>
          <p:cNvPr id="3" name="Marcador de texto 2">
            <a:extLst>
              <a:ext uri="{FF2B5EF4-FFF2-40B4-BE49-F238E27FC236}">
                <a16:creationId xmlns:a16="http://schemas.microsoft.com/office/drawing/2014/main" id="{3F115E48-9F45-3AA5-CEEA-4620FE80B5AC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1" y="4589464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189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377" indent="0">
              <a:buNone/>
              <a:defRPr sz="1900">
                <a:solidFill>
                  <a:schemeClr val="tx1">
                    <a:tint val="75000"/>
                  </a:schemeClr>
                </a:solidFill>
              </a:defRPr>
            </a:lvl3pPr>
            <a:lvl4pPr marL="1371566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754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5943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131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32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509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/>
              <a:t>Haga clic para modificar los estilos de texto del patrón</a:t>
            </a:r>
          </a:p>
        </p:txBody>
      </p:sp>
      <p:sp>
        <p:nvSpPr>
          <p:cNvPr id="4" name="Marcador de fecha 3">
            <a:extLst>
              <a:ext uri="{FF2B5EF4-FFF2-40B4-BE49-F238E27FC236}">
                <a16:creationId xmlns:a16="http://schemas.microsoft.com/office/drawing/2014/main" id="{B9BB38F1-2F61-77D5-7C88-85CAB926546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9823B75-CFDD-488A-A848-0F527C5F9123}" type="datetimeFigureOut">
              <a:rPr lang="es-CL" smtClean="0"/>
              <a:pPr/>
              <a:t>23-02-2024</a:t>
            </a:fld>
            <a:endParaRPr lang="es-CL"/>
          </a:p>
        </p:txBody>
      </p:sp>
      <p:sp>
        <p:nvSpPr>
          <p:cNvPr id="5" name="Marcador de pie de página 4">
            <a:extLst>
              <a:ext uri="{FF2B5EF4-FFF2-40B4-BE49-F238E27FC236}">
                <a16:creationId xmlns:a16="http://schemas.microsoft.com/office/drawing/2014/main" id="{02972E36-A47A-633D-0291-1CE777A1402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6" name="Marcador de número de diapositiva 5">
            <a:extLst>
              <a:ext uri="{FF2B5EF4-FFF2-40B4-BE49-F238E27FC236}">
                <a16:creationId xmlns:a16="http://schemas.microsoft.com/office/drawing/2014/main" id="{BE77E36F-2F5C-4A94-A84F-F41A6F24244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B84AD1D-9573-4347-B91A-81EB5203EA14}" type="slidenum">
              <a:rPr lang="es-CL" smtClean="0"/>
              <a:pPr/>
              <a:t>‹Nº›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66575054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1753666A-C537-0ACF-C1EB-8C2F02A7AE1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s-CL"/>
          </a:p>
        </p:txBody>
      </p:sp>
      <p:sp>
        <p:nvSpPr>
          <p:cNvPr id="3" name="Marcador de contenido 2">
            <a:extLst>
              <a:ext uri="{FF2B5EF4-FFF2-40B4-BE49-F238E27FC236}">
                <a16:creationId xmlns:a16="http://schemas.microsoft.com/office/drawing/2014/main" id="{D83D86D0-C532-5D47-CDE3-76724FB77927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9"/>
          </a:xfrm>
        </p:spPr>
        <p:txBody>
          <a:bodyPr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L"/>
          </a:p>
        </p:txBody>
      </p:sp>
      <p:sp>
        <p:nvSpPr>
          <p:cNvPr id="4" name="Marcador de contenido 3">
            <a:extLst>
              <a:ext uri="{FF2B5EF4-FFF2-40B4-BE49-F238E27FC236}">
                <a16:creationId xmlns:a16="http://schemas.microsoft.com/office/drawing/2014/main" id="{6E47FB6C-B3A4-A04E-9995-FBACEAAEA072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9"/>
          </a:xfrm>
        </p:spPr>
        <p:txBody>
          <a:bodyPr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L"/>
          </a:p>
        </p:txBody>
      </p:sp>
      <p:sp>
        <p:nvSpPr>
          <p:cNvPr id="5" name="Marcador de fecha 4">
            <a:extLst>
              <a:ext uri="{FF2B5EF4-FFF2-40B4-BE49-F238E27FC236}">
                <a16:creationId xmlns:a16="http://schemas.microsoft.com/office/drawing/2014/main" id="{807B71D4-F38B-0735-C776-475E8613BEC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9823B75-CFDD-488A-A848-0F527C5F9123}" type="datetimeFigureOut">
              <a:rPr lang="es-CL" smtClean="0"/>
              <a:pPr/>
              <a:t>23-02-2024</a:t>
            </a:fld>
            <a:endParaRPr lang="es-CL"/>
          </a:p>
        </p:txBody>
      </p:sp>
      <p:sp>
        <p:nvSpPr>
          <p:cNvPr id="6" name="Marcador de pie de página 5">
            <a:extLst>
              <a:ext uri="{FF2B5EF4-FFF2-40B4-BE49-F238E27FC236}">
                <a16:creationId xmlns:a16="http://schemas.microsoft.com/office/drawing/2014/main" id="{89060C79-2CFE-EDB0-FA4E-AED39302CF3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7" name="Marcador de número de diapositiva 6">
            <a:extLst>
              <a:ext uri="{FF2B5EF4-FFF2-40B4-BE49-F238E27FC236}">
                <a16:creationId xmlns:a16="http://schemas.microsoft.com/office/drawing/2014/main" id="{0BFE6B80-25F1-3EF0-A53A-F3A7C539248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B84AD1D-9573-4347-B91A-81EB5203EA14}" type="slidenum">
              <a:rPr lang="es-CL" smtClean="0"/>
              <a:pPr/>
              <a:t>‹Nº›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305637926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9E21E7BB-BD22-C421-02EE-D1D48812C35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s-ES"/>
              <a:t>Haga clic para modificar el estilo de título del patrón</a:t>
            </a:r>
            <a:endParaRPr lang="es-CL"/>
          </a:p>
        </p:txBody>
      </p:sp>
      <p:sp>
        <p:nvSpPr>
          <p:cNvPr id="3" name="Marcador de texto 2">
            <a:extLst>
              <a:ext uri="{FF2B5EF4-FFF2-40B4-BE49-F238E27FC236}">
                <a16:creationId xmlns:a16="http://schemas.microsoft.com/office/drawing/2014/main" id="{6E36E46F-216A-C458-BABC-B2D31AA3A668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9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189" indent="0">
              <a:buNone/>
              <a:defRPr sz="2000" b="1"/>
            </a:lvl2pPr>
            <a:lvl3pPr marL="914377" indent="0">
              <a:buNone/>
              <a:defRPr sz="1900" b="1"/>
            </a:lvl3pPr>
            <a:lvl4pPr marL="1371566" indent="0">
              <a:buNone/>
              <a:defRPr sz="1600" b="1"/>
            </a:lvl4pPr>
            <a:lvl5pPr marL="1828754" indent="0">
              <a:buNone/>
              <a:defRPr sz="1600" b="1"/>
            </a:lvl5pPr>
            <a:lvl6pPr marL="2285943" indent="0">
              <a:buNone/>
              <a:defRPr sz="1600" b="1"/>
            </a:lvl6pPr>
            <a:lvl7pPr marL="2743131" indent="0">
              <a:buNone/>
              <a:defRPr sz="1600" b="1"/>
            </a:lvl7pPr>
            <a:lvl8pPr marL="3200320" indent="0">
              <a:buNone/>
              <a:defRPr sz="1600" b="1"/>
            </a:lvl8pPr>
            <a:lvl9pPr marL="3657509" indent="0">
              <a:buNone/>
              <a:defRPr sz="1600" b="1"/>
            </a:lvl9pPr>
          </a:lstStyle>
          <a:p>
            <a:pPr lvl="0"/>
            <a:r>
              <a:rPr lang="es-ES"/>
              <a:t>Haga clic para modificar los estilos de texto del patrón</a:t>
            </a:r>
          </a:p>
        </p:txBody>
      </p:sp>
      <p:sp>
        <p:nvSpPr>
          <p:cNvPr id="4" name="Marcador de contenido 3">
            <a:extLst>
              <a:ext uri="{FF2B5EF4-FFF2-40B4-BE49-F238E27FC236}">
                <a16:creationId xmlns:a16="http://schemas.microsoft.com/office/drawing/2014/main" id="{5538AB78-6DB2-35F6-2882-36E40AA7EADE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9" y="2505075"/>
            <a:ext cx="5157787" cy="3684588"/>
          </a:xfrm>
        </p:spPr>
        <p:txBody>
          <a:bodyPr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L"/>
          </a:p>
        </p:txBody>
      </p:sp>
      <p:sp>
        <p:nvSpPr>
          <p:cNvPr id="5" name="Marcador de texto 4">
            <a:extLst>
              <a:ext uri="{FF2B5EF4-FFF2-40B4-BE49-F238E27FC236}">
                <a16:creationId xmlns:a16="http://schemas.microsoft.com/office/drawing/2014/main" id="{69E58B6B-FA7A-8DC7-E0C8-3B2A9C81FEF3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1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189" indent="0">
              <a:buNone/>
              <a:defRPr sz="2000" b="1"/>
            </a:lvl2pPr>
            <a:lvl3pPr marL="914377" indent="0">
              <a:buNone/>
              <a:defRPr sz="1900" b="1"/>
            </a:lvl3pPr>
            <a:lvl4pPr marL="1371566" indent="0">
              <a:buNone/>
              <a:defRPr sz="1600" b="1"/>
            </a:lvl4pPr>
            <a:lvl5pPr marL="1828754" indent="0">
              <a:buNone/>
              <a:defRPr sz="1600" b="1"/>
            </a:lvl5pPr>
            <a:lvl6pPr marL="2285943" indent="0">
              <a:buNone/>
              <a:defRPr sz="1600" b="1"/>
            </a:lvl6pPr>
            <a:lvl7pPr marL="2743131" indent="0">
              <a:buNone/>
              <a:defRPr sz="1600" b="1"/>
            </a:lvl7pPr>
            <a:lvl8pPr marL="3200320" indent="0">
              <a:buNone/>
              <a:defRPr sz="1600" b="1"/>
            </a:lvl8pPr>
            <a:lvl9pPr marL="3657509" indent="0">
              <a:buNone/>
              <a:defRPr sz="1600" b="1"/>
            </a:lvl9pPr>
          </a:lstStyle>
          <a:p>
            <a:pPr lvl="0"/>
            <a:r>
              <a:rPr lang="es-ES"/>
              <a:t>Haga clic para modificar los estilos de texto del patrón</a:t>
            </a:r>
          </a:p>
        </p:txBody>
      </p:sp>
      <p:sp>
        <p:nvSpPr>
          <p:cNvPr id="6" name="Marcador de contenido 5">
            <a:extLst>
              <a:ext uri="{FF2B5EF4-FFF2-40B4-BE49-F238E27FC236}">
                <a16:creationId xmlns:a16="http://schemas.microsoft.com/office/drawing/2014/main" id="{2B715650-0210-0161-4BE7-E3F50AA47ABC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1" y="2505075"/>
            <a:ext cx="5183188" cy="3684588"/>
          </a:xfrm>
        </p:spPr>
        <p:txBody>
          <a:bodyPr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L"/>
          </a:p>
        </p:txBody>
      </p:sp>
      <p:sp>
        <p:nvSpPr>
          <p:cNvPr id="7" name="Marcador de fecha 6">
            <a:extLst>
              <a:ext uri="{FF2B5EF4-FFF2-40B4-BE49-F238E27FC236}">
                <a16:creationId xmlns:a16="http://schemas.microsoft.com/office/drawing/2014/main" id="{CDB9D4EC-41E9-0938-F47C-E69DFD0AECC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9823B75-CFDD-488A-A848-0F527C5F9123}" type="datetimeFigureOut">
              <a:rPr lang="es-CL" smtClean="0"/>
              <a:pPr/>
              <a:t>23-02-2024</a:t>
            </a:fld>
            <a:endParaRPr lang="es-CL"/>
          </a:p>
        </p:txBody>
      </p:sp>
      <p:sp>
        <p:nvSpPr>
          <p:cNvPr id="8" name="Marcador de pie de página 7">
            <a:extLst>
              <a:ext uri="{FF2B5EF4-FFF2-40B4-BE49-F238E27FC236}">
                <a16:creationId xmlns:a16="http://schemas.microsoft.com/office/drawing/2014/main" id="{A4ACA2E4-AA51-FA8C-BB7D-47E51562735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9" name="Marcador de número de diapositiva 8">
            <a:extLst>
              <a:ext uri="{FF2B5EF4-FFF2-40B4-BE49-F238E27FC236}">
                <a16:creationId xmlns:a16="http://schemas.microsoft.com/office/drawing/2014/main" id="{F199F34D-B3F8-F550-7971-91A703B57E8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B84AD1D-9573-4347-B91A-81EB5203EA14}" type="slidenum">
              <a:rPr lang="es-CL" smtClean="0"/>
              <a:pPr/>
              <a:t>‹Nº›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126837430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6515AEFF-76E8-DAF3-6FB1-D42A7CBEAE9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s-CL"/>
          </a:p>
        </p:txBody>
      </p:sp>
      <p:sp>
        <p:nvSpPr>
          <p:cNvPr id="3" name="Marcador de fecha 2">
            <a:extLst>
              <a:ext uri="{FF2B5EF4-FFF2-40B4-BE49-F238E27FC236}">
                <a16:creationId xmlns:a16="http://schemas.microsoft.com/office/drawing/2014/main" id="{F655899D-E5EE-975D-4261-1075188C53B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9823B75-CFDD-488A-A848-0F527C5F9123}" type="datetimeFigureOut">
              <a:rPr lang="es-CL" smtClean="0"/>
              <a:pPr/>
              <a:t>23-02-2024</a:t>
            </a:fld>
            <a:endParaRPr lang="es-CL"/>
          </a:p>
        </p:txBody>
      </p:sp>
      <p:sp>
        <p:nvSpPr>
          <p:cNvPr id="4" name="Marcador de pie de página 3">
            <a:extLst>
              <a:ext uri="{FF2B5EF4-FFF2-40B4-BE49-F238E27FC236}">
                <a16:creationId xmlns:a16="http://schemas.microsoft.com/office/drawing/2014/main" id="{C3A748DB-9BBA-AC18-0FA3-297DFF6B3F8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5" name="Marcador de número de diapositiva 4">
            <a:extLst>
              <a:ext uri="{FF2B5EF4-FFF2-40B4-BE49-F238E27FC236}">
                <a16:creationId xmlns:a16="http://schemas.microsoft.com/office/drawing/2014/main" id="{959FF879-6EDE-7B93-069C-310F3CCD432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B84AD1D-9573-4347-B91A-81EB5203EA14}" type="slidenum">
              <a:rPr lang="es-CL" smtClean="0"/>
              <a:pPr/>
              <a:t>‹Nº›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422506258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fecha 1">
            <a:extLst>
              <a:ext uri="{FF2B5EF4-FFF2-40B4-BE49-F238E27FC236}">
                <a16:creationId xmlns:a16="http://schemas.microsoft.com/office/drawing/2014/main" id="{057B191B-2A4D-2FB8-4D18-ED0DB9C1C0E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9823B75-CFDD-488A-A848-0F527C5F9123}" type="datetimeFigureOut">
              <a:rPr lang="es-CL" smtClean="0"/>
              <a:pPr/>
              <a:t>23-02-2024</a:t>
            </a:fld>
            <a:endParaRPr lang="es-CL"/>
          </a:p>
        </p:txBody>
      </p:sp>
      <p:sp>
        <p:nvSpPr>
          <p:cNvPr id="3" name="Marcador de pie de página 2">
            <a:extLst>
              <a:ext uri="{FF2B5EF4-FFF2-40B4-BE49-F238E27FC236}">
                <a16:creationId xmlns:a16="http://schemas.microsoft.com/office/drawing/2014/main" id="{E0CB8308-4F8F-AEDA-C3EC-A4250A04700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4" name="Marcador de número de diapositiva 3">
            <a:extLst>
              <a:ext uri="{FF2B5EF4-FFF2-40B4-BE49-F238E27FC236}">
                <a16:creationId xmlns:a16="http://schemas.microsoft.com/office/drawing/2014/main" id="{662B12BA-87DD-FE3E-2A5E-A0BFF58CF0E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B84AD1D-9573-4347-B91A-81EB5203EA14}" type="slidenum">
              <a:rPr lang="es-CL" smtClean="0"/>
              <a:pPr/>
              <a:t>‹Nº›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222094433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F94EAAF7-F407-0667-C97E-C1BC4CBA191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s-ES"/>
              <a:t>Haga clic para modificar el estilo de título del patrón</a:t>
            </a:r>
            <a:endParaRPr lang="es-CL"/>
          </a:p>
        </p:txBody>
      </p:sp>
      <p:sp>
        <p:nvSpPr>
          <p:cNvPr id="3" name="Marcador de contenido 2">
            <a:extLst>
              <a:ext uri="{FF2B5EF4-FFF2-40B4-BE49-F238E27FC236}">
                <a16:creationId xmlns:a16="http://schemas.microsoft.com/office/drawing/2014/main" id="{22465364-50D2-23AD-07A9-1A1FE7E353BF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6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L"/>
          </a:p>
        </p:txBody>
      </p:sp>
      <p:sp>
        <p:nvSpPr>
          <p:cNvPr id="4" name="Marcador de texto 3">
            <a:extLst>
              <a:ext uri="{FF2B5EF4-FFF2-40B4-BE49-F238E27FC236}">
                <a16:creationId xmlns:a16="http://schemas.microsoft.com/office/drawing/2014/main" id="{C3DD80CA-2B42-8415-2C64-EE6F9DE10334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1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189" indent="0">
              <a:buNone/>
              <a:defRPr sz="1500"/>
            </a:lvl2pPr>
            <a:lvl3pPr marL="914377" indent="0">
              <a:buNone/>
              <a:defRPr sz="1200"/>
            </a:lvl3pPr>
            <a:lvl4pPr marL="1371566" indent="0">
              <a:buNone/>
              <a:defRPr sz="1100"/>
            </a:lvl4pPr>
            <a:lvl5pPr marL="1828754" indent="0">
              <a:buNone/>
              <a:defRPr sz="1100"/>
            </a:lvl5pPr>
            <a:lvl6pPr marL="2285943" indent="0">
              <a:buNone/>
              <a:defRPr sz="1100"/>
            </a:lvl6pPr>
            <a:lvl7pPr marL="2743131" indent="0">
              <a:buNone/>
              <a:defRPr sz="1100"/>
            </a:lvl7pPr>
            <a:lvl8pPr marL="3200320" indent="0">
              <a:buNone/>
              <a:defRPr sz="1100"/>
            </a:lvl8pPr>
            <a:lvl9pPr marL="3657509" indent="0">
              <a:buNone/>
              <a:defRPr sz="1100"/>
            </a:lvl9pPr>
          </a:lstStyle>
          <a:p>
            <a:pPr lvl="0"/>
            <a:r>
              <a:rPr lang="es-ES"/>
              <a:t>Haga clic para modificar los estilos de texto del patrón</a:t>
            </a:r>
          </a:p>
        </p:txBody>
      </p:sp>
      <p:sp>
        <p:nvSpPr>
          <p:cNvPr id="5" name="Marcador de fecha 4">
            <a:extLst>
              <a:ext uri="{FF2B5EF4-FFF2-40B4-BE49-F238E27FC236}">
                <a16:creationId xmlns:a16="http://schemas.microsoft.com/office/drawing/2014/main" id="{7C3400A2-04C7-DA7C-DDD2-E54C567AABA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9823B75-CFDD-488A-A848-0F527C5F9123}" type="datetimeFigureOut">
              <a:rPr lang="es-CL" smtClean="0"/>
              <a:pPr/>
              <a:t>23-02-2024</a:t>
            </a:fld>
            <a:endParaRPr lang="es-CL"/>
          </a:p>
        </p:txBody>
      </p:sp>
      <p:sp>
        <p:nvSpPr>
          <p:cNvPr id="6" name="Marcador de pie de página 5">
            <a:extLst>
              <a:ext uri="{FF2B5EF4-FFF2-40B4-BE49-F238E27FC236}">
                <a16:creationId xmlns:a16="http://schemas.microsoft.com/office/drawing/2014/main" id="{E606B7DA-3904-203F-A3C8-D9870488E42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7" name="Marcador de número de diapositiva 6">
            <a:extLst>
              <a:ext uri="{FF2B5EF4-FFF2-40B4-BE49-F238E27FC236}">
                <a16:creationId xmlns:a16="http://schemas.microsoft.com/office/drawing/2014/main" id="{CA40BE5C-D09E-B98D-36BD-CF52F293B64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B84AD1D-9573-4347-B91A-81EB5203EA14}" type="slidenum">
              <a:rPr lang="es-CL" smtClean="0"/>
              <a:pPr/>
              <a:t>‹Nº›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360289117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4701CE4A-94E4-7653-A111-493DFDCB004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s-ES"/>
              <a:t>Haga clic para modificar el estilo de título del patrón</a:t>
            </a:r>
            <a:endParaRPr lang="es-CL"/>
          </a:p>
        </p:txBody>
      </p:sp>
      <p:sp>
        <p:nvSpPr>
          <p:cNvPr id="3" name="Marcador de posición de imagen 2">
            <a:extLst>
              <a:ext uri="{FF2B5EF4-FFF2-40B4-BE49-F238E27FC236}">
                <a16:creationId xmlns:a16="http://schemas.microsoft.com/office/drawing/2014/main" id="{C42497CE-13C2-DA8D-52B8-91832AB19730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6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189" indent="0">
              <a:buNone/>
              <a:defRPr sz="2800"/>
            </a:lvl2pPr>
            <a:lvl3pPr marL="914377" indent="0">
              <a:buNone/>
              <a:defRPr sz="2400"/>
            </a:lvl3pPr>
            <a:lvl4pPr marL="1371566" indent="0">
              <a:buNone/>
              <a:defRPr sz="2000"/>
            </a:lvl4pPr>
            <a:lvl5pPr marL="1828754" indent="0">
              <a:buNone/>
              <a:defRPr sz="2000"/>
            </a:lvl5pPr>
            <a:lvl6pPr marL="2285943" indent="0">
              <a:buNone/>
              <a:defRPr sz="2000"/>
            </a:lvl6pPr>
            <a:lvl7pPr marL="2743131" indent="0">
              <a:buNone/>
              <a:defRPr sz="2000"/>
            </a:lvl7pPr>
            <a:lvl8pPr marL="3200320" indent="0">
              <a:buNone/>
              <a:defRPr sz="2000"/>
            </a:lvl8pPr>
            <a:lvl9pPr marL="3657509" indent="0">
              <a:buNone/>
              <a:defRPr sz="2000"/>
            </a:lvl9pPr>
          </a:lstStyle>
          <a:p>
            <a:endParaRPr lang="es-CL"/>
          </a:p>
        </p:txBody>
      </p:sp>
      <p:sp>
        <p:nvSpPr>
          <p:cNvPr id="4" name="Marcador de texto 3">
            <a:extLst>
              <a:ext uri="{FF2B5EF4-FFF2-40B4-BE49-F238E27FC236}">
                <a16:creationId xmlns:a16="http://schemas.microsoft.com/office/drawing/2014/main" id="{D6B41956-9FA3-5252-E9CB-F31B52B95D4C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1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189" indent="0">
              <a:buNone/>
              <a:defRPr sz="1500"/>
            </a:lvl2pPr>
            <a:lvl3pPr marL="914377" indent="0">
              <a:buNone/>
              <a:defRPr sz="1200"/>
            </a:lvl3pPr>
            <a:lvl4pPr marL="1371566" indent="0">
              <a:buNone/>
              <a:defRPr sz="1100"/>
            </a:lvl4pPr>
            <a:lvl5pPr marL="1828754" indent="0">
              <a:buNone/>
              <a:defRPr sz="1100"/>
            </a:lvl5pPr>
            <a:lvl6pPr marL="2285943" indent="0">
              <a:buNone/>
              <a:defRPr sz="1100"/>
            </a:lvl6pPr>
            <a:lvl7pPr marL="2743131" indent="0">
              <a:buNone/>
              <a:defRPr sz="1100"/>
            </a:lvl7pPr>
            <a:lvl8pPr marL="3200320" indent="0">
              <a:buNone/>
              <a:defRPr sz="1100"/>
            </a:lvl8pPr>
            <a:lvl9pPr marL="3657509" indent="0">
              <a:buNone/>
              <a:defRPr sz="1100"/>
            </a:lvl9pPr>
          </a:lstStyle>
          <a:p>
            <a:pPr lvl="0"/>
            <a:r>
              <a:rPr lang="es-ES"/>
              <a:t>Haga clic para modificar los estilos de texto del patrón</a:t>
            </a:r>
          </a:p>
        </p:txBody>
      </p:sp>
      <p:sp>
        <p:nvSpPr>
          <p:cNvPr id="5" name="Marcador de fecha 4">
            <a:extLst>
              <a:ext uri="{FF2B5EF4-FFF2-40B4-BE49-F238E27FC236}">
                <a16:creationId xmlns:a16="http://schemas.microsoft.com/office/drawing/2014/main" id="{26690B0D-DABD-CE9D-F786-DD29002A1F2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9823B75-CFDD-488A-A848-0F527C5F9123}" type="datetimeFigureOut">
              <a:rPr lang="es-CL" smtClean="0"/>
              <a:pPr/>
              <a:t>23-02-2024</a:t>
            </a:fld>
            <a:endParaRPr lang="es-CL"/>
          </a:p>
        </p:txBody>
      </p:sp>
      <p:sp>
        <p:nvSpPr>
          <p:cNvPr id="6" name="Marcador de pie de página 5">
            <a:extLst>
              <a:ext uri="{FF2B5EF4-FFF2-40B4-BE49-F238E27FC236}">
                <a16:creationId xmlns:a16="http://schemas.microsoft.com/office/drawing/2014/main" id="{8A3DDD64-205B-1765-3199-05F6FFB251A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7" name="Marcador de número de diapositiva 6">
            <a:extLst>
              <a:ext uri="{FF2B5EF4-FFF2-40B4-BE49-F238E27FC236}">
                <a16:creationId xmlns:a16="http://schemas.microsoft.com/office/drawing/2014/main" id="{45262CD6-59F6-88C6-BD67-6F72CDF600E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B84AD1D-9573-4347-B91A-81EB5203EA14}" type="slidenum">
              <a:rPr lang="es-CL" smtClean="0"/>
              <a:pPr/>
              <a:t>‹Nº›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415153520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60FC88B2-665E-94F0-A866-B268835B809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s-CL"/>
          </a:p>
        </p:txBody>
      </p:sp>
      <p:sp>
        <p:nvSpPr>
          <p:cNvPr id="3" name="Marcador de texto vertical 2">
            <a:extLst>
              <a:ext uri="{FF2B5EF4-FFF2-40B4-BE49-F238E27FC236}">
                <a16:creationId xmlns:a16="http://schemas.microsoft.com/office/drawing/2014/main" id="{A57611F3-134A-1445-7786-3A353D0672E5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L"/>
          </a:p>
        </p:txBody>
      </p:sp>
      <p:sp>
        <p:nvSpPr>
          <p:cNvPr id="4" name="Marcador de fecha 3">
            <a:extLst>
              <a:ext uri="{FF2B5EF4-FFF2-40B4-BE49-F238E27FC236}">
                <a16:creationId xmlns:a16="http://schemas.microsoft.com/office/drawing/2014/main" id="{C468C405-2066-467C-FD31-72D3CC9FC3F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9823B75-CFDD-488A-A848-0F527C5F9123}" type="datetimeFigureOut">
              <a:rPr lang="es-CL" smtClean="0"/>
              <a:pPr/>
              <a:t>23-02-2024</a:t>
            </a:fld>
            <a:endParaRPr lang="es-CL"/>
          </a:p>
        </p:txBody>
      </p:sp>
      <p:sp>
        <p:nvSpPr>
          <p:cNvPr id="5" name="Marcador de pie de página 4">
            <a:extLst>
              <a:ext uri="{FF2B5EF4-FFF2-40B4-BE49-F238E27FC236}">
                <a16:creationId xmlns:a16="http://schemas.microsoft.com/office/drawing/2014/main" id="{45C5B652-39FD-F696-7F71-1DB02ABFA7D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6" name="Marcador de número de diapositiva 5">
            <a:extLst>
              <a:ext uri="{FF2B5EF4-FFF2-40B4-BE49-F238E27FC236}">
                <a16:creationId xmlns:a16="http://schemas.microsoft.com/office/drawing/2014/main" id="{418113EE-4FA8-182D-9CEC-76DA2610928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B84AD1D-9573-4347-B91A-81EB5203EA14}" type="slidenum">
              <a:rPr lang="es-CL" smtClean="0"/>
              <a:pPr/>
              <a:t>‹Nº›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13800499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vertical 1">
            <a:extLst>
              <a:ext uri="{FF2B5EF4-FFF2-40B4-BE49-F238E27FC236}">
                <a16:creationId xmlns:a16="http://schemas.microsoft.com/office/drawing/2014/main" id="{D594A834-CD60-CDE6-7A84-AD6ABED42D2A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1" y="365126"/>
            <a:ext cx="2628900" cy="5811839"/>
          </a:xfrm>
        </p:spPr>
        <p:txBody>
          <a:bodyPr vert="eaVert"/>
          <a:lstStyle/>
          <a:p>
            <a:r>
              <a:rPr lang="es-ES"/>
              <a:t>Haga clic para modificar el estilo de título del patrón</a:t>
            </a:r>
            <a:endParaRPr lang="es-CL"/>
          </a:p>
        </p:txBody>
      </p:sp>
      <p:sp>
        <p:nvSpPr>
          <p:cNvPr id="3" name="Marcador de texto vertical 2">
            <a:extLst>
              <a:ext uri="{FF2B5EF4-FFF2-40B4-BE49-F238E27FC236}">
                <a16:creationId xmlns:a16="http://schemas.microsoft.com/office/drawing/2014/main" id="{5E39AA69-8445-3295-C501-AE7743F4362E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1" y="365126"/>
            <a:ext cx="7734300" cy="5811839"/>
          </a:xfrm>
        </p:spPr>
        <p:txBody>
          <a:bodyPr vert="eaVert"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L"/>
          </a:p>
        </p:txBody>
      </p:sp>
      <p:sp>
        <p:nvSpPr>
          <p:cNvPr id="4" name="Marcador de fecha 3">
            <a:extLst>
              <a:ext uri="{FF2B5EF4-FFF2-40B4-BE49-F238E27FC236}">
                <a16:creationId xmlns:a16="http://schemas.microsoft.com/office/drawing/2014/main" id="{D250B4C8-F7C3-2FEB-078C-46F4DA93DAF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9823B75-CFDD-488A-A848-0F527C5F9123}" type="datetimeFigureOut">
              <a:rPr lang="es-CL" smtClean="0"/>
              <a:pPr/>
              <a:t>23-02-2024</a:t>
            </a:fld>
            <a:endParaRPr lang="es-CL"/>
          </a:p>
        </p:txBody>
      </p:sp>
      <p:sp>
        <p:nvSpPr>
          <p:cNvPr id="5" name="Marcador de pie de página 4">
            <a:extLst>
              <a:ext uri="{FF2B5EF4-FFF2-40B4-BE49-F238E27FC236}">
                <a16:creationId xmlns:a16="http://schemas.microsoft.com/office/drawing/2014/main" id="{A67722D3-6869-788E-8A49-42B78881601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6" name="Marcador de número de diapositiva 5">
            <a:extLst>
              <a:ext uri="{FF2B5EF4-FFF2-40B4-BE49-F238E27FC236}">
                <a16:creationId xmlns:a16="http://schemas.microsoft.com/office/drawing/2014/main" id="{56452B3B-3F23-6DBA-D6A4-654722C7E82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B84AD1D-9573-4347-B91A-81EB5203EA14}" type="slidenum">
              <a:rPr lang="es-CL" smtClean="0"/>
              <a:pPr/>
              <a:t>‹Nº›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1777461544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914400" y="2130428"/>
            <a:ext cx="10363200" cy="1470025"/>
          </a:xfrm>
        </p:spPr>
        <p:txBody>
          <a:bodyPr/>
          <a:lstStyle/>
          <a:p>
            <a:r>
              <a:rPr lang="es-ES"/>
              <a:t>Haga clic para modificar el estilo de título del patrón</a:t>
            </a:r>
            <a:endParaRPr lang="es-CL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828800" y="3886200"/>
            <a:ext cx="85344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60957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121914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828709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2438278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3047848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3657418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4266987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4876557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/>
              <a:t>Haga clic para modificar el estilo de subtítulo del patrón</a:t>
            </a:r>
            <a:endParaRPr lang="es-CL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C4FE9E2-0747-4DD4-ACBB-01A0FEF51709}" type="datetimeFigureOut">
              <a:rPr lang="es-CL" smtClean="0">
                <a:solidFill>
                  <a:prstClr val="black">
                    <a:tint val="75000"/>
                  </a:prstClr>
                </a:solidFill>
              </a:rPr>
              <a:pPr/>
              <a:t>23-02-2024</a:t>
            </a:fld>
            <a:endParaRPr lang="es-C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050EEF2-2A67-4F1B-9203-5363283E7F6A}" type="slidenum">
              <a:rPr lang="es-CL" smtClean="0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es-CL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s-C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L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C4FE9E2-0747-4DD4-ACBB-01A0FEF51709}" type="datetimeFigureOut">
              <a:rPr lang="es-CL" smtClean="0">
                <a:solidFill>
                  <a:prstClr val="black">
                    <a:tint val="75000"/>
                  </a:prstClr>
                </a:solidFill>
              </a:rPr>
              <a:pPr/>
              <a:t>23-02-2024</a:t>
            </a:fld>
            <a:endParaRPr lang="es-C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050EEF2-2A67-4F1B-9203-5363283E7F6A}" type="slidenum">
              <a:rPr lang="es-CL" smtClean="0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es-CL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963084" y="4406901"/>
            <a:ext cx="10363200" cy="1362075"/>
          </a:xfrm>
        </p:spPr>
        <p:txBody>
          <a:bodyPr anchor="t"/>
          <a:lstStyle>
            <a:lvl1pPr algn="l">
              <a:defRPr sz="5300" b="1" cap="all"/>
            </a:lvl1pPr>
          </a:lstStyle>
          <a:p>
            <a:r>
              <a:rPr lang="es-ES"/>
              <a:t>Haga clic para modificar el estilo de título del patrón</a:t>
            </a:r>
            <a:endParaRPr lang="es-CL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963084" y="2906713"/>
            <a:ext cx="10363200" cy="1500187"/>
          </a:xfrm>
        </p:spPr>
        <p:txBody>
          <a:bodyPr anchor="b"/>
          <a:lstStyle>
            <a:lvl1pPr marL="0" indent="0">
              <a:buNone/>
              <a:defRPr sz="2700">
                <a:solidFill>
                  <a:schemeClr val="tx1">
                    <a:tint val="75000"/>
                  </a:schemeClr>
                </a:solidFill>
              </a:defRPr>
            </a:lvl1pPr>
            <a:lvl2pPr marL="60957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2pPr>
            <a:lvl3pPr marL="1219140" indent="0">
              <a:buNone/>
              <a:defRPr sz="2100">
                <a:solidFill>
                  <a:schemeClr val="tx1">
                    <a:tint val="75000"/>
                  </a:schemeClr>
                </a:solidFill>
              </a:defRPr>
            </a:lvl3pPr>
            <a:lvl4pPr marL="1828709" indent="0">
              <a:buNone/>
              <a:defRPr sz="1900">
                <a:solidFill>
                  <a:schemeClr val="tx1">
                    <a:tint val="75000"/>
                  </a:schemeClr>
                </a:solidFill>
              </a:defRPr>
            </a:lvl4pPr>
            <a:lvl5pPr marL="2438278" indent="0">
              <a:buNone/>
              <a:defRPr sz="1900">
                <a:solidFill>
                  <a:schemeClr val="tx1">
                    <a:tint val="75000"/>
                  </a:schemeClr>
                </a:solidFill>
              </a:defRPr>
            </a:lvl5pPr>
            <a:lvl6pPr marL="3047848" indent="0">
              <a:buNone/>
              <a:defRPr sz="1900">
                <a:solidFill>
                  <a:schemeClr val="tx1">
                    <a:tint val="75000"/>
                  </a:schemeClr>
                </a:solidFill>
              </a:defRPr>
            </a:lvl6pPr>
            <a:lvl7pPr marL="3657418" indent="0">
              <a:buNone/>
              <a:defRPr sz="1900">
                <a:solidFill>
                  <a:schemeClr val="tx1">
                    <a:tint val="75000"/>
                  </a:schemeClr>
                </a:solidFill>
              </a:defRPr>
            </a:lvl7pPr>
            <a:lvl8pPr marL="4266987" indent="0">
              <a:buNone/>
              <a:defRPr sz="1900">
                <a:solidFill>
                  <a:schemeClr val="tx1">
                    <a:tint val="75000"/>
                  </a:schemeClr>
                </a:solidFill>
              </a:defRPr>
            </a:lvl8pPr>
            <a:lvl9pPr marL="4876557" indent="0">
              <a:buNone/>
              <a:defRPr sz="19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C4FE9E2-0747-4DD4-ACBB-01A0FEF51709}" type="datetimeFigureOut">
              <a:rPr lang="es-CL" smtClean="0">
                <a:solidFill>
                  <a:prstClr val="black">
                    <a:tint val="75000"/>
                  </a:prstClr>
                </a:solidFill>
              </a:rPr>
              <a:pPr/>
              <a:t>23-02-2024</a:t>
            </a:fld>
            <a:endParaRPr lang="es-C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050EEF2-2A67-4F1B-9203-5363283E7F6A}" type="slidenum">
              <a:rPr lang="es-CL" smtClean="0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es-CL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s-CL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609600" y="1200152"/>
            <a:ext cx="5384800" cy="3394075"/>
          </a:xfrm>
        </p:spPr>
        <p:txBody>
          <a:bodyPr/>
          <a:lstStyle>
            <a:lvl1pPr>
              <a:defRPr sz="3700"/>
            </a:lvl1pPr>
            <a:lvl2pPr>
              <a:defRPr sz="3200"/>
            </a:lvl2pPr>
            <a:lvl3pPr>
              <a:defRPr sz="2700"/>
            </a:lvl3pPr>
            <a:lvl4pPr>
              <a:defRPr sz="2400"/>
            </a:lvl4pPr>
            <a:lvl5pPr>
              <a:defRPr sz="2400"/>
            </a:lvl5pPr>
            <a:lvl6pPr>
              <a:defRPr sz="2400"/>
            </a:lvl6pPr>
            <a:lvl7pPr>
              <a:defRPr sz="2400"/>
            </a:lvl7pPr>
            <a:lvl8pPr>
              <a:defRPr sz="2400"/>
            </a:lvl8pPr>
            <a:lvl9pPr>
              <a:defRPr sz="2400"/>
            </a:lvl9pPr>
          </a:lstStyle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L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6197600" y="1200152"/>
            <a:ext cx="5384800" cy="3394075"/>
          </a:xfrm>
        </p:spPr>
        <p:txBody>
          <a:bodyPr/>
          <a:lstStyle>
            <a:lvl1pPr>
              <a:defRPr sz="3700"/>
            </a:lvl1pPr>
            <a:lvl2pPr>
              <a:defRPr sz="3200"/>
            </a:lvl2pPr>
            <a:lvl3pPr>
              <a:defRPr sz="2700"/>
            </a:lvl3pPr>
            <a:lvl4pPr>
              <a:defRPr sz="2400"/>
            </a:lvl4pPr>
            <a:lvl5pPr>
              <a:defRPr sz="2400"/>
            </a:lvl5pPr>
            <a:lvl6pPr>
              <a:defRPr sz="2400"/>
            </a:lvl6pPr>
            <a:lvl7pPr>
              <a:defRPr sz="2400"/>
            </a:lvl7pPr>
            <a:lvl8pPr>
              <a:defRPr sz="2400"/>
            </a:lvl8pPr>
            <a:lvl9pPr>
              <a:defRPr sz="2400"/>
            </a:lvl9pPr>
          </a:lstStyle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L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C4FE9E2-0747-4DD4-ACBB-01A0FEF51709}" type="datetimeFigureOut">
              <a:rPr lang="es-CL" smtClean="0">
                <a:solidFill>
                  <a:prstClr val="black">
                    <a:tint val="75000"/>
                  </a:prstClr>
                </a:solidFill>
              </a:rPr>
              <a:pPr/>
              <a:t>23-02-2024</a:t>
            </a:fld>
            <a:endParaRPr lang="es-C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050EEF2-2A67-4F1B-9203-5363283E7F6A}" type="slidenum">
              <a:rPr lang="es-CL" smtClean="0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es-CL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609600" y="274639"/>
            <a:ext cx="109728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es-ES"/>
              <a:t>Haga clic para modificar el estilo de título del patrón</a:t>
            </a:r>
            <a:endParaRPr lang="es-CL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609600" y="1535113"/>
            <a:ext cx="5386917" cy="639763"/>
          </a:xfrm>
        </p:spPr>
        <p:txBody>
          <a:bodyPr anchor="b"/>
          <a:lstStyle>
            <a:lvl1pPr marL="0" indent="0">
              <a:buNone/>
              <a:defRPr sz="3200" b="1"/>
            </a:lvl1pPr>
            <a:lvl2pPr marL="609570" indent="0">
              <a:buNone/>
              <a:defRPr sz="2700" b="1"/>
            </a:lvl2pPr>
            <a:lvl3pPr marL="1219140" indent="0">
              <a:buNone/>
              <a:defRPr sz="2400" b="1"/>
            </a:lvl3pPr>
            <a:lvl4pPr marL="1828709" indent="0">
              <a:buNone/>
              <a:defRPr sz="2100" b="1"/>
            </a:lvl4pPr>
            <a:lvl5pPr marL="2438278" indent="0">
              <a:buNone/>
              <a:defRPr sz="2100" b="1"/>
            </a:lvl5pPr>
            <a:lvl6pPr marL="3047848" indent="0">
              <a:buNone/>
              <a:defRPr sz="2100" b="1"/>
            </a:lvl6pPr>
            <a:lvl7pPr marL="3657418" indent="0">
              <a:buNone/>
              <a:defRPr sz="2100" b="1"/>
            </a:lvl7pPr>
            <a:lvl8pPr marL="4266987" indent="0">
              <a:buNone/>
              <a:defRPr sz="2100" b="1"/>
            </a:lvl8pPr>
            <a:lvl9pPr marL="4876557" indent="0">
              <a:buNone/>
              <a:defRPr sz="2100" b="1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609600" y="2174875"/>
            <a:ext cx="5386917" cy="3951288"/>
          </a:xfrm>
        </p:spPr>
        <p:txBody>
          <a:bodyPr/>
          <a:lstStyle>
            <a:lvl1pPr>
              <a:defRPr sz="3200"/>
            </a:lvl1pPr>
            <a:lvl2pPr>
              <a:defRPr sz="2700"/>
            </a:lvl2pPr>
            <a:lvl3pPr>
              <a:defRPr sz="2400"/>
            </a:lvl3pPr>
            <a:lvl4pPr>
              <a:defRPr sz="2100"/>
            </a:lvl4pPr>
            <a:lvl5pPr>
              <a:defRPr sz="2100"/>
            </a:lvl5pPr>
            <a:lvl6pPr>
              <a:defRPr sz="2100"/>
            </a:lvl6pPr>
            <a:lvl7pPr>
              <a:defRPr sz="2100"/>
            </a:lvl7pPr>
            <a:lvl8pPr>
              <a:defRPr sz="2100"/>
            </a:lvl8pPr>
            <a:lvl9pPr>
              <a:defRPr sz="2100"/>
            </a:lvl9pPr>
          </a:lstStyle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L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6193370" y="1535113"/>
            <a:ext cx="5389033" cy="639763"/>
          </a:xfrm>
        </p:spPr>
        <p:txBody>
          <a:bodyPr anchor="b"/>
          <a:lstStyle>
            <a:lvl1pPr marL="0" indent="0">
              <a:buNone/>
              <a:defRPr sz="3200" b="1"/>
            </a:lvl1pPr>
            <a:lvl2pPr marL="609570" indent="0">
              <a:buNone/>
              <a:defRPr sz="2700" b="1"/>
            </a:lvl2pPr>
            <a:lvl3pPr marL="1219140" indent="0">
              <a:buNone/>
              <a:defRPr sz="2400" b="1"/>
            </a:lvl3pPr>
            <a:lvl4pPr marL="1828709" indent="0">
              <a:buNone/>
              <a:defRPr sz="2100" b="1"/>
            </a:lvl4pPr>
            <a:lvl5pPr marL="2438278" indent="0">
              <a:buNone/>
              <a:defRPr sz="2100" b="1"/>
            </a:lvl5pPr>
            <a:lvl6pPr marL="3047848" indent="0">
              <a:buNone/>
              <a:defRPr sz="2100" b="1"/>
            </a:lvl6pPr>
            <a:lvl7pPr marL="3657418" indent="0">
              <a:buNone/>
              <a:defRPr sz="2100" b="1"/>
            </a:lvl7pPr>
            <a:lvl8pPr marL="4266987" indent="0">
              <a:buNone/>
              <a:defRPr sz="2100" b="1"/>
            </a:lvl8pPr>
            <a:lvl9pPr marL="4876557" indent="0">
              <a:buNone/>
              <a:defRPr sz="2100" b="1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6193370" y="2174875"/>
            <a:ext cx="5389033" cy="3951288"/>
          </a:xfrm>
        </p:spPr>
        <p:txBody>
          <a:bodyPr/>
          <a:lstStyle>
            <a:lvl1pPr>
              <a:defRPr sz="3200"/>
            </a:lvl1pPr>
            <a:lvl2pPr>
              <a:defRPr sz="2700"/>
            </a:lvl2pPr>
            <a:lvl3pPr>
              <a:defRPr sz="2400"/>
            </a:lvl3pPr>
            <a:lvl4pPr>
              <a:defRPr sz="2100"/>
            </a:lvl4pPr>
            <a:lvl5pPr>
              <a:defRPr sz="2100"/>
            </a:lvl5pPr>
            <a:lvl6pPr>
              <a:defRPr sz="2100"/>
            </a:lvl6pPr>
            <a:lvl7pPr>
              <a:defRPr sz="2100"/>
            </a:lvl7pPr>
            <a:lvl8pPr>
              <a:defRPr sz="2100"/>
            </a:lvl8pPr>
            <a:lvl9pPr>
              <a:defRPr sz="2100"/>
            </a:lvl9pPr>
          </a:lstStyle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L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C4FE9E2-0747-4DD4-ACBB-01A0FEF51709}" type="datetimeFigureOut">
              <a:rPr lang="es-CL" smtClean="0">
                <a:solidFill>
                  <a:prstClr val="black">
                    <a:tint val="75000"/>
                  </a:prstClr>
                </a:solidFill>
              </a:rPr>
              <a:pPr/>
              <a:t>23-02-2024</a:t>
            </a:fld>
            <a:endParaRPr lang="es-C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050EEF2-2A67-4F1B-9203-5363283E7F6A}" type="slidenum">
              <a:rPr lang="es-CL" smtClean="0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es-CL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s-CL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C4FE9E2-0747-4DD4-ACBB-01A0FEF51709}" type="datetimeFigureOut">
              <a:rPr lang="es-CL" smtClean="0">
                <a:solidFill>
                  <a:prstClr val="black">
                    <a:tint val="75000"/>
                  </a:prstClr>
                </a:solidFill>
              </a:rPr>
              <a:pPr/>
              <a:t>23-02-2024</a:t>
            </a:fld>
            <a:endParaRPr lang="es-C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050EEF2-2A67-4F1B-9203-5363283E7F6A}" type="slidenum">
              <a:rPr lang="es-CL" smtClean="0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es-CL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C4FE9E2-0747-4DD4-ACBB-01A0FEF51709}" type="datetimeFigureOut">
              <a:rPr lang="es-CL" smtClean="0">
                <a:solidFill>
                  <a:prstClr val="black">
                    <a:tint val="75000"/>
                  </a:prstClr>
                </a:solidFill>
              </a:rPr>
              <a:pPr/>
              <a:t>23-02-2024</a:t>
            </a:fld>
            <a:endParaRPr lang="es-C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050EEF2-2A67-4F1B-9203-5363283E7F6A}" type="slidenum">
              <a:rPr lang="es-CL" smtClean="0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es-CL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609603" y="273049"/>
            <a:ext cx="4011084" cy="1162051"/>
          </a:xfrm>
        </p:spPr>
        <p:txBody>
          <a:bodyPr anchor="b"/>
          <a:lstStyle>
            <a:lvl1pPr algn="l">
              <a:defRPr sz="2700" b="1"/>
            </a:lvl1pPr>
          </a:lstStyle>
          <a:p>
            <a:r>
              <a:rPr lang="es-ES"/>
              <a:t>Haga clic para modificar el estilo de título del patrón</a:t>
            </a:r>
            <a:endParaRPr lang="es-C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4766733" y="273053"/>
            <a:ext cx="6815667" cy="5853113"/>
          </a:xfrm>
        </p:spPr>
        <p:txBody>
          <a:bodyPr/>
          <a:lstStyle>
            <a:lvl1pPr>
              <a:defRPr sz="4300"/>
            </a:lvl1pPr>
            <a:lvl2pPr>
              <a:defRPr sz="3700"/>
            </a:lvl2pPr>
            <a:lvl3pPr>
              <a:defRPr sz="3200"/>
            </a:lvl3pPr>
            <a:lvl4pPr>
              <a:defRPr sz="2700"/>
            </a:lvl4pPr>
            <a:lvl5pPr>
              <a:defRPr sz="2700"/>
            </a:lvl5pPr>
            <a:lvl6pPr>
              <a:defRPr sz="2700"/>
            </a:lvl6pPr>
            <a:lvl7pPr>
              <a:defRPr sz="2700"/>
            </a:lvl7pPr>
            <a:lvl8pPr>
              <a:defRPr sz="2700"/>
            </a:lvl8pPr>
            <a:lvl9pPr>
              <a:defRPr sz="2700"/>
            </a:lvl9pPr>
          </a:lstStyle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L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609603" y="1435103"/>
            <a:ext cx="4011084" cy="4691063"/>
          </a:xfrm>
        </p:spPr>
        <p:txBody>
          <a:bodyPr/>
          <a:lstStyle>
            <a:lvl1pPr marL="0" indent="0">
              <a:buNone/>
              <a:defRPr sz="1900"/>
            </a:lvl1pPr>
            <a:lvl2pPr marL="609570" indent="0">
              <a:buNone/>
              <a:defRPr sz="1600"/>
            </a:lvl2pPr>
            <a:lvl3pPr marL="1219140" indent="0">
              <a:buNone/>
              <a:defRPr sz="1300"/>
            </a:lvl3pPr>
            <a:lvl4pPr marL="1828709" indent="0">
              <a:buNone/>
              <a:defRPr sz="1200"/>
            </a:lvl4pPr>
            <a:lvl5pPr marL="2438278" indent="0">
              <a:buNone/>
              <a:defRPr sz="1200"/>
            </a:lvl5pPr>
            <a:lvl6pPr marL="3047848" indent="0">
              <a:buNone/>
              <a:defRPr sz="1200"/>
            </a:lvl6pPr>
            <a:lvl7pPr marL="3657418" indent="0">
              <a:buNone/>
              <a:defRPr sz="1200"/>
            </a:lvl7pPr>
            <a:lvl8pPr marL="4266987" indent="0">
              <a:buNone/>
              <a:defRPr sz="1200"/>
            </a:lvl8pPr>
            <a:lvl9pPr marL="4876557" indent="0">
              <a:buNone/>
              <a:defRPr sz="1200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C4FE9E2-0747-4DD4-ACBB-01A0FEF51709}" type="datetimeFigureOut">
              <a:rPr lang="es-CL" smtClean="0">
                <a:solidFill>
                  <a:prstClr val="black">
                    <a:tint val="75000"/>
                  </a:prstClr>
                </a:solidFill>
              </a:rPr>
              <a:pPr/>
              <a:t>23-02-2024</a:t>
            </a:fld>
            <a:endParaRPr lang="es-C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050EEF2-2A67-4F1B-9203-5363283E7F6A}" type="slidenum">
              <a:rPr lang="es-CL" smtClean="0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es-CL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2389717" y="4800601"/>
            <a:ext cx="7315200" cy="566739"/>
          </a:xfrm>
        </p:spPr>
        <p:txBody>
          <a:bodyPr anchor="b"/>
          <a:lstStyle>
            <a:lvl1pPr algn="l">
              <a:defRPr sz="2700" b="1"/>
            </a:lvl1pPr>
          </a:lstStyle>
          <a:p>
            <a:r>
              <a:rPr lang="es-ES"/>
              <a:t>Haga clic para modificar el estilo de título del patrón</a:t>
            </a:r>
            <a:endParaRPr lang="es-CL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2389717" y="612775"/>
            <a:ext cx="7315200" cy="4114800"/>
          </a:xfrm>
        </p:spPr>
        <p:txBody>
          <a:bodyPr/>
          <a:lstStyle>
            <a:lvl1pPr marL="0" indent="0">
              <a:buNone/>
              <a:defRPr sz="4300"/>
            </a:lvl1pPr>
            <a:lvl2pPr marL="609570" indent="0">
              <a:buNone/>
              <a:defRPr sz="3700"/>
            </a:lvl2pPr>
            <a:lvl3pPr marL="1219140" indent="0">
              <a:buNone/>
              <a:defRPr sz="3200"/>
            </a:lvl3pPr>
            <a:lvl4pPr marL="1828709" indent="0">
              <a:buNone/>
              <a:defRPr sz="2700"/>
            </a:lvl4pPr>
            <a:lvl5pPr marL="2438278" indent="0">
              <a:buNone/>
              <a:defRPr sz="2700"/>
            </a:lvl5pPr>
            <a:lvl6pPr marL="3047848" indent="0">
              <a:buNone/>
              <a:defRPr sz="2700"/>
            </a:lvl6pPr>
            <a:lvl7pPr marL="3657418" indent="0">
              <a:buNone/>
              <a:defRPr sz="2700"/>
            </a:lvl7pPr>
            <a:lvl8pPr marL="4266987" indent="0">
              <a:buNone/>
              <a:defRPr sz="2700"/>
            </a:lvl8pPr>
            <a:lvl9pPr marL="4876557" indent="0">
              <a:buNone/>
              <a:defRPr sz="2700"/>
            </a:lvl9pPr>
          </a:lstStyle>
          <a:p>
            <a:endParaRPr lang="es-CL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2389717" y="5367339"/>
            <a:ext cx="7315200" cy="804863"/>
          </a:xfrm>
        </p:spPr>
        <p:txBody>
          <a:bodyPr/>
          <a:lstStyle>
            <a:lvl1pPr marL="0" indent="0">
              <a:buNone/>
              <a:defRPr sz="1900"/>
            </a:lvl1pPr>
            <a:lvl2pPr marL="609570" indent="0">
              <a:buNone/>
              <a:defRPr sz="1600"/>
            </a:lvl2pPr>
            <a:lvl3pPr marL="1219140" indent="0">
              <a:buNone/>
              <a:defRPr sz="1300"/>
            </a:lvl3pPr>
            <a:lvl4pPr marL="1828709" indent="0">
              <a:buNone/>
              <a:defRPr sz="1200"/>
            </a:lvl4pPr>
            <a:lvl5pPr marL="2438278" indent="0">
              <a:buNone/>
              <a:defRPr sz="1200"/>
            </a:lvl5pPr>
            <a:lvl6pPr marL="3047848" indent="0">
              <a:buNone/>
              <a:defRPr sz="1200"/>
            </a:lvl6pPr>
            <a:lvl7pPr marL="3657418" indent="0">
              <a:buNone/>
              <a:defRPr sz="1200"/>
            </a:lvl7pPr>
            <a:lvl8pPr marL="4266987" indent="0">
              <a:buNone/>
              <a:defRPr sz="1200"/>
            </a:lvl8pPr>
            <a:lvl9pPr marL="4876557" indent="0">
              <a:buNone/>
              <a:defRPr sz="1200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C4FE9E2-0747-4DD4-ACBB-01A0FEF51709}" type="datetimeFigureOut">
              <a:rPr lang="es-CL" smtClean="0">
                <a:solidFill>
                  <a:prstClr val="black">
                    <a:tint val="75000"/>
                  </a:prstClr>
                </a:solidFill>
              </a:rPr>
              <a:pPr/>
              <a:t>23-02-2024</a:t>
            </a:fld>
            <a:endParaRPr lang="es-C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050EEF2-2A67-4F1B-9203-5363283E7F6A}" type="slidenum">
              <a:rPr lang="es-CL" smtClean="0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es-CL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s-CL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L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C4FE9E2-0747-4DD4-ACBB-01A0FEF51709}" type="datetimeFigureOut">
              <a:rPr lang="es-CL" smtClean="0">
                <a:solidFill>
                  <a:prstClr val="black">
                    <a:tint val="75000"/>
                  </a:prstClr>
                </a:solidFill>
              </a:rPr>
              <a:pPr/>
              <a:t>23-02-2024</a:t>
            </a:fld>
            <a:endParaRPr lang="es-C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050EEF2-2A67-4F1B-9203-5363283E7F6A}" type="slidenum">
              <a:rPr lang="es-CL" smtClean="0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es-CL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8839200" y="206376"/>
            <a:ext cx="2743200" cy="4387851"/>
          </a:xfrm>
        </p:spPr>
        <p:txBody>
          <a:bodyPr vert="eaVert"/>
          <a:lstStyle/>
          <a:p>
            <a:r>
              <a:rPr lang="es-ES"/>
              <a:t>Haga clic para modificar el estilo de título del patrón</a:t>
            </a:r>
            <a:endParaRPr lang="es-CL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609600" y="206376"/>
            <a:ext cx="8026400" cy="4387851"/>
          </a:xfrm>
        </p:spPr>
        <p:txBody>
          <a:bodyPr vert="eaVert"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L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C4FE9E2-0747-4DD4-ACBB-01A0FEF51709}" type="datetimeFigureOut">
              <a:rPr lang="es-CL" smtClean="0">
                <a:solidFill>
                  <a:prstClr val="black">
                    <a:tint val="75000"/>
                  </a:prstClr>
                </a:solidFill>
              </a:rPr>
              <a:pPr/>
              <a:t>23-02-2024</a:t>
            </a:fld>
            <a:endParaRPr lang="es-C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050EEF2-2A67-4F1B-9203-5363283E7F6A}" type="slidenum">
              <a:rPr lang="es-CL" smtClean="0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es-CL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914400" y="2130426"/>
            <a:ext cx="10363200" cy="1470025"/>
          </a:xfrm>
        </p:spPr>
        <p:txBody>
          <a:bodyPr/>
          <a:lstStyle/>
          <a:p>
            <a:r>
              <a:rPr lang="es-ES"/>
              <a:t>Haga clic para modificar el estilo de título del patrón</a:t>
            </a:r>
            <a:endParaRPr lang="es-CL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828800" y="3886200"/>
            <a:ext cx="85344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609585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121917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828754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2438339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3047924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3657509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4267093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4876678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/>
              <a:t>Haga clic para modificar el estilo de subtítulo del patrón</a:t>
            </a:r>
            <a:endParaRPr lang="es-CL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C4FE9E2-0747-4DD4-ACBB-01A0FEF51709}" type="datetimeFigureOut">
              <a:rPr lang="es-CL" smtClean="0"/>
              <a:pPr/>
              <a:t>23-02-2024</a:t>
            </a:fld>
            <a:endParaRPr lang="es-C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050EEF2-2A67-4F1B-9203-5363283E7F6A}" type="slidenum">
              <a:rPr lang="es-CL" smtClean="0"/>
              <a:pPr/>
              <a:t>‹Nº›</a:t>
            </a:fld>
            <a:endParaRPr lang="es-CL"/>
          </a:p>
        </p:txBody>
      </p:sp>
    </p:spTree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s-C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L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C4FE9E2-0747-4DD4-ACBB-01A0FEF51709}" type="datetimeFigureOut">
              <a:rPr lang="es-CL" smtClean="0"/>
              <a:pPr/>
              <a:t>23-02-2024</a:t>
            </a:fld>
            <a:endParaRPr lang="es-C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050EEF2-2A67-4F1B-9203-5363283E7F6A}" type="slidenum">
              <a:rPr lang="es-CL" smtClean="0"/>
              <a:pPr/>
              <a:t>‹Nº›</a:t>
            </a:fld>
            <a:endParaRPr lang="es-CL"/>
          </a:p>
        </p:txBody>
      </p:sp>
    </p:spTree>
  </p:cSld>
  <p:clrMapOvr>
    <a:masterClrMapping/>
  </p:clrMapOvr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963084" y="4406901"/>
            <a:ext cx="10363200" cy="1362075"/>
          </a:xfrm>
        </p:spPr>
        <p:txBody>
          <a:bodyPr anchor="t"/>
          <a:lstStyle>
            <a:lvl1pPr algn="l">
              <a:defRPr sz="5300" b="1" cap="all"/>
            </a:lvl1pPr>
          </a:lstStyle>
          <a:p>
            <a:r>
              <a:rPr lang="es-ES"/>
              <a:t>Haga clic para modificar el estilo de título del patrón</a:t>
            </a:r>
            <a:endParaRPr lang="es-CL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963084" y="2906713"/>
            <a:ext cx="10363200" cy="1500187"/>
          </a:xfrm>
        </p:spPr>
        <p:txBody>
          <a:bodyPr anchor="b"/>
          <a:lstStyle>
            <a:lvl1pPr marL="0" indent="0">
              <a:buNone/>
              <a:defRPr sz="2700">
                <a:solidFill>
                  <a:schemeClr val="tx1">
                    <a:tint val="75000"/>
                  </a:schemeClr>
                </a:solidFill>
              </a:defRPr>
            </a:lvl1pPr>
            <a:lvl2pPr marL="609585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2pPr>
            <a:lvl3pPr marL="1219170" indent="0">
              <a:buNone/>
              <a:defRPr sz="2100">
                <a:solidFill>
                  <a:schemeClr val="tx1">
                    <a:tint val="75000"/>
                  </a:schemeClr>
                </a:solidFill>
              </a:defRPr>
            </a:lvl3pPr>
            <a:lvl4pPr marL="1828754" indent="0">
              <a:buNone/>
              <a:defRPr sz="1900">
                <a:solidFill>
                  <a:schemeClr val="tx1">
                    <a:tint val="75000"/>
                  </a:schemeClr>
                </a:solidFill>
              </a:defRPr>
            </a:lvl4pPr>
            <a:lvl5pPr marL="2438339" indent="0">
              <a:buNone/>
              <a:defRPr sz="1900">
                <a:solidFill>
                  <a:schemeClr val="tx1">
                    <a:tint val="75000"/>
                  </a:schemeClr>
                </a:solidFill>
              </a:defRPr>
            </a:lvl5pPr>
            <a:lvl6pPr marL="3047924" indent="0">
              <a:buNone/>
              <a:defRPr sz="1900">
                <a:solidFill>
                  <a:schemeClr val="tx1">
                    <a:tint val="75000"/>
                  </a:schemeClr>
                </a:solidFill>
              </a:defRPr>
            </a:lvl6pPr>
            <a:lvl7pPr marL="3657509" indent="0">
              <a:buNone/>
              <a:defRPr sz="1900">
                <a:solidFill>
                  <a:schemeClr val="tx1">
                    <a:tint val="75000"/>
                  </a:schemeClr>
                </a:solidFill>
              </a:defRPr>
            </a:lvl7pPr>
            <a:lvl8pPr marL="4267093" indent="0">
              <a:buNone/>
              <a:defRPr sz="1900">
                <a:solidFill>
                  <a:schemeClr val="tx1">
                    <a:tint val="75000"/>
                  </a:schemeClr>
                </a:solidFill>
              </a:defRPr>
            </a:lvl8pPr>
            <a:lvl9pPr marL="4876678" indent="0">
              <a:buNone/>
              <a:defRPr sz="19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C4FE9E2-0747-4DD4-ACBB-01A0FEF51709}" type="datetimeFigureOut">
              <a:rPr lang="es-CL" smtClean="0"/>
              <a:pPr/>
              <a:t>23-02-2024</a:t>
            </a:fld>
            <a:endParaRPr lang="es-C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050EEF2-2A67-4F1B-9203-5363283E7F6A}" type="slidenum">
              <a:rPr lang="es-CL" smtClean="0"/>
              <a:pPr/>
              <a:t>‹Nº›</a:t>
            </a:fld>
            <a:endParaRPr lang="es-CL"/>
          </a:p>
        </p:txBody>
      </p:sp>
    </p:spTree>
  </p:cSld>
  <p:clrMapOvr>
    <a:masterClrMapping/>
  </p:clrMapOvr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s-CL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609600" y="1200151"/>
            <a:ext cx="5384800" cy="3394075"/>
          </a:xfrm>
        </p:spPr>
        <p:txBody>
          <a:bodyPr/>
          <a:lstStyle>
            <a:lvl1pPr>
              <a:defRPr sz="3700"/>
            </a:lvl1pPr>
            <a:lvl2pPr>
              <a:defRPr sz="3200"/>
            </a:lvl2pPr>
            <a:lvl3pPr>
              <a:defRPr sz="2700"/>
            </a:lvl3pPr>
            <a:lvl4pPr>
              <a:defRPr sz="2400"/>
            </a:lvl4pPr>
            <a:lvl5pPr>
              <a:defRPr sz="2400"/>
            </a:lvl5pPr>
            <a:lvl6pPr>
              <a:defRPr sz="2400"/>
            </a:lvl6pPr>
            <a:lvl7pPr>
              <a:defRPr sz="2400"/>
            </a:lvl7pPr>
            <a:lvl8pPr>
              <a:defRPr sz="2400"/>
            </a:lvl8pPr>
            <a:lvl9pPr>
              <a:defRPr sz="2400"/>
            </a:lvl9pPr>
          </a:lstStyle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L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6197600" y="1200151"/>
            <a:ext cx="5384800" cy="3394075"/>
          </a:xfrm>
        </p:spPr>
        <p:txBody>
          <a:bodyPr/>
          <a:lstStyle>
            <a:lvl1pPr>
              <a:defRPr sz="3700"/>
            </a:lvl1pPr>
            <a:lvl2pPr>
              <a:defRPr sz="3200"/>
            </a:lvl2pPr>
            <a:lvl3pPr>
              <a:defRPr sz="2700"/>
            </a:lvl3pPr>
            <a:lvl4pPr>
              <a:defRPr sz="2400"/>
            </a:lvl4pPr>
            <a:lvl5pPr>
              <a:defRPr sz="2400"/>
            </a:lvl5pPr>
            <a:lvl6pPr>
              <a:defRPr sz="2400"/>
            </a:lvl6pPr>
            <a:lvl7pPr>
              <a:defRPr sz="2400"/>
            </a:lvl7pPr>
            <a:lvl8pPr>
              <a:defRPr sz="2400"/>
            </a:lvl8pPr>
            <a:lvl9pPr>
              <a:defRPr sz="2400"/>
            </a:lvl9pPr>
          </a:lstStyle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L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C4FE9E2-0747-4DD4-ACBB-01A0FEF51709}" type="datetimeFigureOut">
              <a:rPr lang="es-CL" smtClean="0"/>
              <a:pPr/>
              <a:t>23-02-2024</a:t>
            </a:fld>
            <a:endParaRPr lang="es-CL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050EEF2-2A67-4F1B-9203-5363283E7F6A}" type="slidenum">
              <a:rPr lang="es-CL" smtClean="0"/>
              <a:pPr/>
              <a:t>‹Nº›</a:t>
            </a:fld>
            <a:endParaRPr lang="es-CL"/>
          </a:p>
        </p:txBody>
      </p:sp>
    </p:spTree>
  </p:cSld>
  <p:clrMapOvr>
    <a:masterClrMapping/>
  </p:clrMapOvr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609600" y="274639"/>
            <a:ext cx="109728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es-ES"/>
              <a:t>Haga clic para modificar el estilo de título del patrón</a:t>
            </a:r>
            <a:endParaRPr lang="es-CL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609600" y="1535113"/>
            <a:ext cx="5386917" cy="639763"/>
          </a:xfrm>
        </p:spPr>
        <p:txBody>
          <a:bodyPr anchor="b"/>
          <a:lstStyle>
            <a:lvl1pPr marL="0" indent="0">
              <a:buNone/>
              <a:defRPr sz="3200" b="1"/>
            </a:lvl1pPr>
            <a:lvl2pPr marL="609585" indent="0">
              <a:buNone/>
              <a:defRPr sz="2700" b="1"/>
            </a:lvl2pPr>
            <a:lvl3pPr marL="1219170" indent="0">
              <a:buNone/>
              <a:defRPr sz="2400" b="1"/>
            </a:lvl3pPr>
            <a:lvl4pPr marL="1828754" indent="0">
              <a:buNone/>
              <a:defRPr sz="2100" b="1"/>
            </a:lvl4pPr>
            <a:lvl5pPr marL="2438339" indent="0">
              <a:buNone/>
              <a:defRPr sz="2100" b="1"/>
            </a:lvl5pPr>
            <a:lvl6pPr marL="3047924" indent="0">
              <a:buNone/>
              <a:defRPr sz="2100" b="1"/>
            </a:lvl6pPr>
            <a:lvl7pPr marL="3657509" indent="0">
              <a:buNone/>
              <a:defRPr sz="2100" b="1"/>
            </a:lvl7pPr>
            <a:lvl8pPr marL="4267093" indent="0">
              <a:buNone/>
              <a:defRPr sz="2100" b="1"/>
            </a:lvl8pPr>
            <a:lvl9pPr marL="4876678" indent="0">
              <a:buNone/>
              <a:defRPr sz="2100" b="1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609600" y="2174875"/>
            <a:ext cx="5386917" cy="3951288"/>
          </a:xfrm>
        </p:spPr>
        <p:txBody>
          <a:bodyPr/>
          <a:lstStyle>
            <a:lvl1pPr>
              <a:defRPr sz="3200"/>
            </a:lvl1pPr>
            <a:lvl2pPr>
              <a:defRPr sz="2700"/>
            </a:lvl2pPr>
            <a:lvl3pPr>
              <a:defRPr sz="2400"/>
            </a:lvl3pPr>
            <a:lvl4pPr>
              <a:defRPr sz="2100"/>
            </a:lvl4pPr>
            <a:lvl5pPr>
              <a:defRPr sz="2100"/>
            </a:lvl5pPr>
            <a:lvl6pPr>
              <a:defRPr sz="2100"/>
            </a:lvl6pPr>
            <a:lvl7pPr>
              <a:defRPr sz="2100"/>
            </a:lvl7pPr>
            <a:lvl8pPr>
              <a:defRPr sz="2100"/>
            </a:lvl8pPr>
            <a:lvl9pPr>
              <a:defRPr sz="2100"/>
            </a:lvl9pPr>
          </a:lstStyle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L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6193369" y="1535113"/>
            <a:ext cx="5389033" cy="639763"/>
          </a:xfrm>
        </p:spPr>
        <p:txBody>
          <a:bodyPr anchor="b"/>
          <a:lstStyle>
            <a:lvl1pPr marL="0" indent="0">
              <a:buNone/>
              <a:defRPr sz="3200" b="1"/>
            </a:lvl1pPr>
            <a:lvl2pPr marL="609585" indent="0">
              <a:buNone/>
              <a:defRPr sz="2700" b="1"/>
            </a:lvl2pPr>
            <a:lvl3pPr marL="1219170" indent="0">
              <a:buNone/>
              <a:defRPr sz="2400" b="1"/>
            </a:lvl3pPr>
            <a:lvl4pPr marL="1828754" indent="0">
              <a:buNone/>
              <a:defRPr sz="2100" b="1"/>
            </a:lvl4pPr>
            <a:lvl5pPr marL="2438339" indent="0">
              <a:buNone/>
              <a:defRPr sz="2100" b="1"/>
            </a:lvl5pPr>
            <a:lvl6pPr marL="3047924" indent="0">
              <a:buNone/>
              <a:defRPr sz="2100" b="1"/>
            </a:lvl6pPr>
            <a:lvl7pPr marL="3657509" indent="0">
              <a:buNone/>
              <a:defRPr sz="2100" b="1"/>
            </a:lvl7pPr>
            <a:lvl8pPr marL="4267093" indent="0">
              <a:buNone/>
              <a:defRPr sz="2100" b="1"/>
            </a:lvl8pPr>
            <a:lvl9pPr marL="4876678" indent="0">
              <a:buNone/>
              <a:defRPr sz="2100" b="1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6193369" y="2174875"/>
            <a:ext cx="5389033" cy="3951288"/>
          </a:xfrm>
        </p:spPr>
        <p:txBody>
          <a:bodyPr/>
          <a:lstStyle>
            <a:lvl1pPr>
              <a:defRPr sz="3200"/>
            </a:lvl1pPr>
            <a:lvl2pPr>
              <a:defRPr sz="2700"/>
            </a:lvl2pPr>
            <a:lvl3pPr>
              <a:defRPr sz="2400"/>
            </a:lvl3pPr>
            <a:lvl4pPr>
              <a:defRPr sz="2100"/>
            </a:lvl4pPr>
            <a:lvl5pPr>
              <a:defRPr sz="2100"/>
            </a:lvl5pPr>
            <a:lvl6pPr>
              <a:defRPr sz="2100"/>
            </a:lvl6pPr>
            <a:lvl7pPr>
              <a:defRPr sz="2100"/>
            </a:lvl7pPr>
            <a:lvl8pPr>
              <a:defRPr sz="2100"/>
            </a:lvl8pPr>
            <a:lvl9pPr>
              <a:defRPr sz="2100"/>
            </a:lvl9pPr>
          </a:lstStyle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L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C4FE9E2-0747-4DD4-ACBB-01A0FEF51709}" type="datetimeFigureOut">
              <a:rPr lang="es-CL" smtClean="0"/>
              <a:pPr/>
              <a:t>23-02-2024</a:t>
            </a:fld>
            <a:endParaRPr lang="es-CL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050EEF2-2A67-4F1B-9203-5363283E7F6A}" type="slidenum">
              <a:rPr lang="es-CL" smtClean="0"/>
              <a:pPr/>
              <a:t>‹Nº›</a:t>
            </a:fld>
            <a:endParaRPr lang="es-CL"/>
          </a:p>
        </p:txBody>
      </p:sp>
    </p:spTree>
  </p:cSld>
  <p:clrMapOvr>
    <a:masterClrMapping/>
  </p:clrMapOvr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s-CL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C4FE9E2-0747-4DD4-ACBB-01A0FEF51709}" type="datetimeFigureOut">
              <a:rPr lang="es-CL" smtClean="0"/>
              <a:pPr/>
              <a:t>23-02-2024</a:t>
            </a:fld>
            <a:endParaRPr lang="es-CL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050EEF2-2A67-4F1B-9203-5363283E7F6A}" type="slidenum">
              <a:rPr lang="es-CL" smtClean="0"/>
              <a:pPr/>
              <a:t>‹Nº›</a:t>
            </a:fld>
            <a:endParaRPr lang="es-CL"/>
          </a:p>
        </p:txBody>
      </p:sp>
    </p:spTree>
  </p:cSld>
  <p:clrMapOvr>
    <a:masterClrMapping/>
  </p:clrMapOvr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C4FE9E2-0747-4DD4-ACBB-01A0FEF51709}" type="datetimeFigureOut">
              <a:rPr lang="es-CL" smtClean="0"/>
              <a:pPr/>
              <a:t>23-02-2024</a:t>
            </a:fld>
            <a:endParaRPr lang="es-CL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050EEF2-2A67-4F1B-9203-5363283E7F6A}" type="slidenum">
              <a:rPr lang="es-CL" smtClean="0"/>
              <a:pPr/>
              <a:t>‹Nº›</a:t>
            </a:fld>
            <a:endParaRPr lang="es-CL"/>
          </a:p>
        </p:txBody>
      </p:sp>
    </p:spTree>
  </p:cSld>
  <p:clrMapOvr>
    <a:masterClrMapping/>
  </p:clrMapOvr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609602" y="273049"/>
            <a:ext cx="4011084" cy="1162051"/>
          </a:xfrm>
        </p:spPr>
        <p:txBody>
          <a:bodyPr anchor="b"/>
          <a:lstStyle>
            <a:lvl1pPr algn="l">
              <a:defRPr sz="2700" b="1"/>
            </a:lvl1pPr>
          </a:lstStyle>
          <a:p>
            <a:r>
              <a:rPr lang="es-ES"/>
              <a:t>Haga clic para modificar el estilo de título del patrón</a:t>
            </a:r>
            <a:endParaRPr lang="es-C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4766733" y="273052"/>
            <a:ext cx="6815667" cy="5853113"/>
          </a:xfrm>
        </p:spPr>
        <p:txBody>
          <a:bodyPr/>
          <a:lstStyle>
            <a:lvl1pPr>
              <a:defRPr sz="4300"/>
            </a:lvl1pPr>
            <a:lvl2pPr>
              <a:defRPr sz="3700"/>
            </a:lvl2pPr>
            <a:lvl3pPr>
              <a:defRPr sz="3200"/>
            </a:lvl3pPr>
            <a:lvl4pPr>
              <a:defRPr sz="2700"/>
            </a:lvl4pPr>
            <a:lvl5pPr>
              <a:defRPr sz="2700"/>
            </a:lvl5pPr>
            <a:lvl6pPr>
              <a:defRPr sz="2700"/>
            </a:lvl6pPr>
            <a:lvl7pPr>
              <a:defRPr sz="2700"/>
            </a:lvl7pPr>
            <a:lvl8pPr>
              <a:defRPr sz="2700"/>
            </a:lvl8pPr>
            <a:lvl9pPr>
              <a:defRPr sz="2700"/>
            </a:lvl9pPr>
          </a:lstStyle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L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609602" y="1435102"/>
            <a:ext cx="4011084" cy="4691063"/>
          </a:xfrm>
        </p:spPr>
        <p:txBody>
          <a:bodyPr/>
          <a:lstStyle>
            <a:lvl1pPr marL="0" indent="0">
              <a:buNone/>
              <a:defRPr sz="1900"/>
            </a:lvl1pPr>
            <a:lvl2pPr marL="609585" indent="0">
              <a:buNone/>
              <a:defRPr sz="1600"/>
            </a:lvl2pPr>
            <a:lvl3pPr marL="1219170" indent="0">
              <a:buNone/>
              <a:defRPr sz="1300"/>
            </a:lvl3pPr>
            <a:lvl4pPr marL="1828754" indent="0">
              <a:buNone/>
              <a:defRPr sz="1200"/>
            </a:lvl4pPr>
            <a:lvl5pPr marL="2438339" indent="0">
              <a:buNone/>
              <a:defRPr sz="1200"/>
            </a:lvl5pPr>
            <a:lvl6pPr marL="3047924" indent="0">
              <a:buNone/>
              <a:defRPr sz="1200"/>
            </a:lvl6pPr>
            <a:lvl7pPr marL="3657509" indent="0">
              <a:buNone/>
              <a:defRPr sz="1200"/>
            </a:lvl7pPr>
            <a:lvl8pPr marL="4267093" indent="0">
              <a:buNone/>
              <a:defRPr sz="1200"/>
            </a:lvl8pPr>
            <a:lvl9pPr marL="4876678" indent="0">
              <a:buNone/>
              <a:defRPr sz="1200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C4FE9E2-0747-4DD4-ACBB-01A0FEF51709}" type="datetimeFigureOut">
              <a:rPr lang="es-CL" smtClean="0"/>
              <a:pPr/>
              <a:t>23-02-2024</a:t>
            </a:fld>
            <a:endParaRPr lang="es-CL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050EEF2-2A67-4F1B-9203-5363283E7F6A}" type="slidenum">
              <a:rPr lang="es-CL" smtClean="0"/>
              <a:pPr/>
              <a:t>‹Nº›</a:t>
            </a:fld>
            <a:endParaRPr lang="es-CL"/>
          </a:p>
        </p:txBody>
      </p:sp>
    </p:spTree>
  </p:cSld>
  <p:clrMapOvr>
    <a:masterClrMapping/>
  </p:clrMapOvr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2389717" y="4800600"/>
            <a:ext cx="7315200" cy="566739"/>
          </a:xfrm>
        </p:spPr>
        <p:txBody>
          <a:bodyPr anchor="b"/>
          <a:lstStyle>
            <a:lvl1pPr algn="l">
              <a:defRPr sz="2700" b="1"/>
            </a:lvl1pPr>
          </a:lstStyle>
          <a:p>
            <a:r>
              <a:rPr lang="es-ES"/>
              <a:t>Haga clic para modificar el estilo de título del patrón</a:t>
            </a:r>
            <a:endParaRPr lang="es-CL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2389717" y="612775"/>
            <a:ext cx="7315200" cy="4114800"/>
          </a:xfrm>
        </p:spPr>
        <p:txBody>
          <a:bodyPr/>
          <a:lstStyle>
            <a:lvl1pPr marL="0" indent="0">
              <a:buNone/>
              <a:defRPr sz="4300"/>
            </a:lvl1pPr>
            <a:lvl2pPr marL="609585" indent="0">
              <a:buNone/>
              <a:defRPr sz="3700"/>
            </a:lvl2pPr>
            <a:lvl3pPr marL="1219170" indent="0">
              <a:buNone/>
              <a:defRPr sz="3200"/>
            </a:lvl3pPr>
            <a:lvl4pPr marL="1828754" indent="0">
              <a:buNone/>
              <a:defRPr sz="2700"/>
            </a:lvl4pPr>
            <a:lvl5pPr marL="2438339" indent="0">
              <a:buNone/>
              <a:defRPr sz="2700"/>
            </a:lvl5pPr>
            <a:lvl6pPr marL="3047924" indent="0">
              <a:buNone/>
              <a:defRPr sz="2700"/>
            </a:lvl6pPr>
            <a:lvl7pPr marL="3657509" indent="0">
              <a:buNone/>
              <a:defRPr sz="2700"/>
            </a:lvl7pPr>
            <a:lvl8pPr marL="4267093" indent="0">
              <a:buNone/>
              <a:defRPr sz="2700"/>
            </a:lvl8pPr>
            <a:lvl9pPr marL="4876678" indent="0">
              <a:buNone/>
              <a:defRPr sz="2700"/>
            </a:lvl9pPr>
          </a:lstStyle>
          <a:p>
            <a:endParaRPr lang="es-CL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2389717" y="5367338"/>
            <a:ext cx="7315200" cy="804863"/>
          </a:xfrm>
        </p:spPr>
        <p:txBody>
          <a:bodyPr/>
          <a:lstStyle>
            <a:lvl1pPr marL="0" indent="0">
              <a:buNone/>
              <a:defRPr sz="1900"/>
            </a:lvl1pPr>
            <a:lvl2pPr marL="609585" indent="0">
              <a:buNone/>
              <a:defRPr sz="1600"/>
            </a:lvl2pPr>
            <a:lvl3pPr marL="1219170" indent="0">
              <a:buNone/>
              <a:defRPr sz="1300"/>
            </a:lvl3pPr>
            <a:lvl4pPr marL="1828754" indent="0">
              <a:buNone/>
              <a:defRPr sz="1200"/>
            </a:lvl4pPr>
            <a:lvl5pPr marL="2438339" indent="0">
              <a:buNone/>
              <a:defRPr sz="1200"/>
            </a:lvl5pPr>
            <a:lvl6pPr marL="3047924" indent="0">
              <a:buNone/>
              <a:defRPr sz="1200"/>
            </a:lvl6pPr>
            <a:lvl7pPr marL="3657509" indent="0">
              <a:buNone/>
              <a:defRPr sz="1200"/>
            </a:lvl7pPr>
            <a:lvl8pPr marL="4267093" indent="0">
              <a:buNone/>
              <a:defRPr sz="1200"/>
            </a:lvl8pPr>
            <a:lvl9pPr marL="4876678" indent="0">
              <a:buNone/>
              <a:defRPr sz="1200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C4FE9E2-0747-4DD4-ACBB-01A0FEF51709}" type="datetimeFigureOut">
              <a:rPr lang="es-CL" smtClean="0"/>
              <a:pPr/>
              <a:t>23-02-2024</a:t>
            </a:fld>
            <a:endParaRPr lang="es-CL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050EEF2-2A67-4F1B-9203-5363283E7F6A}" type="slidenum">
              <a:rPr lang="es-CL" smtClean="0"/>
              <a:pPr/>
              <a:t>‹Nº›</a:t>
            </a:fld>
            <a:endParaRPr lang="es-CL"/>
          </a:p>
        </p:txBody>
      </p:sp>
    </p:spTree>
  </p:cSld>
  <p:clrMapOvr>
    <a:masterClrMapping/>
  </p:clrMapOvr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s-CL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L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C4FE9E2-0747-4DD4-ACBB-01A0FEF51709}" type="datetimeFigureOut">
              <a:rPr lang="es-CL" smtClean="0"/>
              <a:pPr/>
              <a:t>23-02-2024</a:t>
            </a:fld>
            <a:endParaRPr lang="es-C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050EEF2-2A67-4F1B-9203-5363283E7F6A}" type="slidenum">
              <a:rPr lang="es-CL" smtClean="0"/>
              <a:pPr/>
              <a:t>‹Nº›</a:t>
            </a:fld>
            <a:endParaRPr lang="es-CL"/>
          </a:p>
        </p:txBody>
      </p:sp>
    </p:spTree>
  </p:cSld>
  <p:clrMapOvr>
    <a:masterClrMapping/>
  </p:clrMapOvr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8839200" y="206375"/>
            <a:ext cx="2743200" cy="4387851"/>
          </a:xfrm>
        </p:spPr>
        <p:txBody>
          <a:bodyPr vert="eaVert"/>
          <a:lstStyle/>
          <a:p>
            <a:r>
              <a:rPr lang="es-ES"/>
              <a:t>Haga clic para modificar el estilo de título del patrón</a:t>
            </a:r>
            <a:endParaRPr lang="es-CL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609600" y="206375"/>
            <a:ext cx="8026400" cy="4387851"/>
          </a:xfrm>
        </p:spPr>
        <p:txBody>
          <a:bodyPr vert="eaVert"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L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C4FE9E2-0747-4DD4-ACBB-01A0FEF51709}" type="datetimeFigureOut">
              <a:rPr lang="es-CL" smtClean="0"/>
              <a:pPr/>
              <a:t>23-02-2024</a:t>
            </a:fld>
            <a:endParaRPr lang="es-C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050EEF2-2A67-4F1B-9203-5363283E7F6A}" type="slidenum">
              <a:rPr lang="es-CL" smtClean="0"/>
              <a:pPr/>
              <a:t>‹Nº›</a:t>
            </a:fld>
            <a:endParaRPr lang="es-CL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_rels/slideMaster3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30.xml"/><Relationship Id="rId3" Type="http://schemas.openxmlformats.org/officeDocument/2006/relationships/slideLayout" Target="../slideLayouts/slideLayout25.xml"/><Relationship Id="rId7" Type="http://schemas.openxmlformats.org/officeDocument/2006/relationships/slideLayout" Target="../slideLayouts/slideLayout29.xml"/><Relationship Id="rId12" Type="http://schemas.openxmlformats.org/officeDocument/2006/relationships/theme" Target="../theme/theme3.xml"/><Relationship Id="rId2" Type="http://schemas.openxmlformats.org/officeDocument/2006/relationships/slideLayout" Target="../slideLayouts/slideLayout24.xml"/><Relationship Id="rId1" Type="http://schemas.openxmlformats.org/officeDocument/2006/relationships/slideLayout" Target="../slideLayouts/slideLayout23.xml"/><Relationship Id="rId6" Type="http://schemas.openxmlformats.org/officeDocument/2006/relationships/slideLayout" Target="../slideLayouts/slideLayout28.xml"/><Relationship Id="rId11" Type="http://schemas.openxmlformats.org/officeDocument/2006/relationships/slideLayout" Target="../slideLayouts/slideLayout33.xml"/><Relationship Id="rId5" Type="http://schemas.openxmlformats.org/officeDocument/2006/relationships/slideLayout" Target="../slideLayouts/slideLayout27.xml"/><Relationship Id="rId10" Type="http://schemas.openxmlformats.org/officeDocument/2006/relationships/slideLayout" Target="../slideLayouts/slideLayout32.xml"/><Relationship Id="rId4" Type="http://schemas.openxmlformats.org/officeDocument/2006/relationships/slideLayout" Target="../slideLayouts/slideLayout26.xml"/><Relationship Id="rId9" Type="http://schemas.openxmlformats.org/officeDocument/2006/relationships/slideLayout" Target="../slideLayouts/slideLayout3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título 1">
            <a:extLst>
              <a:ext uri="{FF2B5EF4-FFF2-40B4-BE49-F238E27FC236}">
                <a16:creationId xmlns:a16="http://schemas.microsoft.com/office/drawing/2014/main" id="{C01F113A-6505-9925-FB98-EFA96B00DD5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38" tIns="45719" rIns="91438" bIns="45719" rtlCol="0" anchor="ctr">
            <a:normAutofit/>
          </a:bodyPr>
          <a:lstStyle/>
          <a:p>
            <a:r>
              <a:rPr lang="es-ES"/>
              <a:t>Haga clic para modificar el estilo de título del patrón</a:t>
            </a:r>
            <a:endParaRPr lang="es-CL"/>
          </a:p>
        </p:txBody>
      </p:sp>
      <p:sp>
        <p:nvSpPr>
          <p:cNvPr id="3" name="Marcador de texto 2">
            <a:extLst>
              <a:ext uri="{FF2B5EF4-FFF2-40B4-BE49-F238E27FC236}">
                <a16:creationId xmlns:a16="http://schemas.microsoft.com/office/drawing/2014/main" id="{F86DC5EA-0E41-670C-D9DC-9D153414F442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9"/>
          </a:xfrm>
          <a:prstGeom prst="rect">
            <a:avLst/>
          </a:prstGeom>
        </p:spPr>
        <p:txBody>
          <a:bodyPr vert="horz" lIns="91438" tIns="45719" rIns="91438" bIns="45719" rtlCol="0">
            <a:normAutofit/>
          </a:bodyPr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L"/>
          </a:p>
        </p:txBody>
      </p:sp>
      <p:sp>
        <p:nvSpPr>
          <p:cNvPr id="4" name="Marcador de fecha 3">
            <a:extLst>
              <a:ext uri="{FF2B5EF4-FFF2-40B4-BE49-F238E27FC236}">
                <a16:creationId xmlns:a16="http://schemas.microsoft.com/office/drawing/2014/main" id="{AF9905DC-B21C-FAB3-AFBE-1EC79FDFF013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1"/>
            <a:ext cx="2743200" cy="365125"/>
          </a:xfrm>
          <a:prstGeom prst="rect">
            <a:avLst/>
          </a:prstGeom>
        </p:spPr>
        <p:txBody>
          <a:bodyPr vert="horz" lIns="91438" tIns="45719" rIns="91438" bIns="45719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9823B75-CFDD-488A-A848-0F527C5F9123}" type="datetimeFigureOut">
              <a:rPr lang="es-CL" smtClean="0"/>
              <a:pPr/>
              <a:t>23-02-2024</a:t>
            </a:fld>
            <a:endParaRPr lang="es-CL"/>
          </a:p>
        </p:txBody>
      </p:sp>
      <p:sp>
        <p:nvSpPr>
          <p:cNvPr id="5" name="Marcador de pie de página 4">
            <a:extLst>
              <a:ext uri="{FF2B5EF4-FFF2-40B4-BE49-F238E27FC236}">
                <a16:creationId xmlns:a16="http://schemas.microsoft.com/office/drawing/2014/main" id="{CC5B49A6-264F-6845-D2EB-25A456D25A84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1"/>
            <a:ext cx="4114800" cy="365125"/>
          </a:xfrm>
          <a:prstGeom prst="rect">
            <a:avLst/>
          </a:prstGeom>
        </p:spPr>
        <p:txBody>
          <a:bodyPr vert="horz" lIns="91438" tIns="45719" rIns="91438" bIns="45719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CL"/>
          </a:p>
        </p:txBody>
      </p:sp>
      <p:sp>
        <p:nvSpPr>
          <p:cNvPr id="6" name="Marcador de número de diapositiva 5">
            <a:extLst>
              <a:ext uri="{FF2B5EF4-FFF2-40B4-BE49-F238E27FC236}">
                <a16:creationId xmlns:a16="http://schemas.microsoft.com/office/drawing/2014/main" id="{8F416758-822E-4036-218F-C3F5030FE391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1"/>
            <a:ext cx="2743200" cy="365125"/>
          </a:xfrm>
          <a:prstGeom prst="rect">
            <a:avLst/>
          </a:prstGeom>
        </p:spPr>
        <p:txBody>
          <a:bodyPr vert="horz" lIns="91438" tIns="45719" rIns="91438" bIns="45719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B84AD1D-9573-4347-B91A-81EB5203EA14}" type="slidenum">
              <a:rPr lang="es-CL" smtClean="0"/>
              <a:pPr/>
              <a:t>‹Nº›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85226639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377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594" indent="-228594" algn="l" defTabSz="914377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783" indent="-228594" algn="l" defTabSz="914377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2971" indent="-228594" algn="l" defTabSz="914377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160" indent="-228594" algn="l" defTabSz="914377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9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349" indent="-228594" algn="l" defTabSz="914377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9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537" indent="-228594" algn="l" defTabSz="914377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9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726" indent="-228594" algn="l" defTabSz="914377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900" kern="1200">
          <a:solidFill>
            <a:schemeClr val="tx1"/>
          </a:solidFill>
          <a:latin typeface="+mn-lt"/>
          <a:ea typeface="+mn-ea"/>
          <a:cs typeface="+mn-cs"/>
        </a:defRPr>
      </a:lvl7pPr>
      <a:lvl8pPr marL="3428914" indent="-228594" algn="l" defTabSz="914377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9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103" indent="-228594" algn="l" defTabSz="914377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9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CL"/>
      </a:defPPr>
      <a:lvl1pPr marL="0" algn="l" defTabSz="914377" rtl="0" eaLnBrk="1" latinLnBrk="0" hangingPunct="1">
        <a:defRPr sz="1900" kern="1200">
          <a:solidFill>
            <a:schemeClr val="tx1"/>
          </a:solidFill>
          <a:latin typeface="+mn-lt"/>
          <a:ea typeface="+mn-ea"/>
          <a:cs typeface="+mn-cs"/>
        </a:defRPr>
      </a:lvl1pPr>
      <a:lvl2pPr marL="457189" algn="l" defTabSz="914377" rtl="0" eaLnBrk="1" latinLnBrk="0" hangingPunct="1">
        <a:defRPr sz="1900" kern="1200">
          <a:solidFill>
            <a:schemeClr val="tx1"/>
          </a:solidFill>
          <a:latin typeface="+mn-lt"/>
          <a:ea typeface="+mn-ea"/>
          <a:cs typeface="+mn-cs"/>
        </a:defRPr>
      </a:lvl2pPr>
      <a:lvl3pPr marL="914377" algn="l" defTabSz="914377" rtl="0" eaLnBrk="1" latinLnBrk="0" hangingPunct="1">
        <a:defRPr sz="19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566" algn="l" defTabSz="914377" rtl="0" eaLnBrk="1" latinLnBrk="0" hangingPunct="1">
        <a:defRPr sz="19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754" algn="l" defTabSz="914377" rtl="0" eaLnBrk="1" latinLnBrk="0" hangingPunct="1">
        <a:defRPr sz="1900" kern="1200">
          <a:solidFill>
            <a:schemeClr val="tx1"/>
          </a:solidFill>
          <a:latin typeface="+mn-lt"/>
          <a:ea typeface="+mn-ea"/>
          <a:cs typeface="+mn-cs"/>
        </a:defRPr>
      </a:lvl5pPr>
      <a:lvl6pPr marL="2285943" algn="l" defTabSz="914377" rtl="0" eaLnBrk="1" latinLnBrk="0" hangingPunct="1">
        <a:defRPr sz="19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131" algn="l" defTabSz="914377" rtl="0" eaLnBrk="1" latinLnBrk="0" hangingPunct="1">
        <a:defRPr sz="19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320" algn="l" defTabSz="914377" rtl="0" eaLnBrk="1" latinLnBrk="0" hangingPunct="1">
        <a:defRPr sz="19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509" algn="l" defTabSz="914377" rtl="0" eaLnBrk="1" latinLnBrk="0" hangingPunct="1">
        <a:defRPr sz="19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609600" y="274639"/>
            <a:ext cx="10972800" cy="1143000"/>
          </a:xfrm>
          <a:prstGeom prst="rect">
            <a:avLst/>
          </a:prstGeom>
        </p:spPr>
        <p:txBody>
          <a:bodyPr vert="horz" lIns="121914" tIns="60957" rIns="121914" bIns="60957" rtlCol="0" anchor="ctr">
            <a:normAutofit/>
          </a:bodyPr>
          <a:lstStyle/>
          <a:p>
            <a:r>
              <a:rPr lang="es-ES"/>
              <a:t>Haga clic para modificar el estilo de título del patrón</a:t>
            </a:r>
            <a:endParaRPr lang="es-CL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609600" y="1600201"/>
            <a:ext cx="10972800" cy="4525963"/>
          </a:xfrm>
          <a:prstGeom prst="rect">
            <a:avLst/>
          </a:prstGeom>
        </p:spPr>
        <p:txBody>
          <a:bodyPr vert="horz" lIns="121914" tIns="60957" rIns="121914" bIns="60957" rtlCol="0">
            <a:normAutofit/>
          </a:bodyPr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L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609600" y="6356352"/>
            <a:ext cx="2844800" cy="365125"/>
          </a:xfrm>
          <a:prstGeom prst="rect">
            <a:avLst/>
          </a:prstGeom>
        </p:spPr>
        <p:txBody>
          <a:bodyPr vert="horz" lIns="121914" tIns="60957" rIns="121914" bIns="60957" rtlCol="0" anchor="ctr"/>
          <a:lstStyle>
            <a:lvl1pPr algn="l">
              <a:defRPr sz="16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C4FE9E2-0747-4DD4-ACBB-01A0FEF51709}" type="datetimeFigureOut">
              <a:rPr lang="es-CL" smtClean="0">
                <a:solidFill>
                  <a:prstClr val="black">
                    <a:tint val="75000"/>
                  </a:prstClr>
                </a:solidFill>
              </a:rPr>
              <a:pPr/>
              <a:t>23-02-2024</a:t>
            </a:fld>
            <a:endParaRPr lang="es-C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4165600" y="6356352"/>
            <a:ext cx="3860800" cy="365125"/>
          </a:xfrm>
          <a:prstGeom prst="rect">
            <a:avLst/>
          </a:prstGeom>
        </p:spPr>
        <p:txBody>
          <a:bodyPr vert="horz" lIns="121914" tIns="60957" rIns="121914" bIns="60957" rtlCol="0" anchor="ctr"/>
          <a:lstStyle>
            <a:lvl1pPr algn="ctr">
              <a:defRPr sz="16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C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8737600" y="6356352"/>
            <a:ext cx="2844800" cy="365125"/>
          </a:xfrm>
          <a:prstGeom prst="rect">
            <a:avLst/>
          </a:prstGeom>
        </p:spPr>
        <p:txBody>
          <a:bodyPr vert="horz" lIns="121914" tIns="60957" rIns="121914" bIns="60957" rtlCol="0" anchor="ctr"/>
          <a:lstStyle>
            <a:lvl1pPr algn="r">
              <a:defRPr sz="16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050EEF2-2A67-4F1B-9203-5363283E7F6A}" type="slidenum">
              <a:rPr lang="es-CL" smtClean="0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es-CL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ctr" defTabSz="1219140" rtl="0" eaLnBrk="1" latinLnBrk="0" hangingPunct="1">
        <a:spcBef>
          <a:spcPct val="0"/>
        </a:spcBef>
        <a:buNone/>
        <a:defRPr sz="59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457178" indent="-457178" algn="l" defTabSz="1219140" rtl="0" eaLnBrk="1" latinLnBrk="0" hangingPunct="1">
        <a:spcBef>
          <a:spcPct val="20000"/>
        </a:spcBef>
        <a:buFont typeface="Arial" pitchFamily="34" charset="0"/>
        <a:buChar char="•"/>
        <a:defRPr sz="4300" kern="1200">
          <a:solidFill>
            <a:schemeClr val="tx1"/>
          </a:solidFill>
          <a:latin typeface="+mn-lt"/>
          <a:ea typeface="+mn-ea"/>
          <a:cs typeface="+mn-cs"/>
        </a:defRPr>
      </a:lvl1pPr>
      <a:lvl2pPr marL="990550" indent="-380981" algn="l" defTabSz="1219140" rtl="0" eaLnBrk="1" latinLnBrk="0" hangingPunct="1">
        <a:spcBef>
          <a:spcPct val="20000"/>
        </a:spcBef>
        <a:buFont typeface="Arial" pitchFamily="34" charset="0"/>
        <a:buChar char="–"/>
        <a:defRPr sz="3700" kern="1200">
          <a:solidFill>
            <a:schemeClr val="tx1"/>
          </a:solidFill>
          <a:latin typeface="+mn-lt"/>
          <a:ea typeface="+mn-ea"/>
          <a:cs typeface="+mn-cs"/>
        </a:defRPr>
      </a:lvl2pPr>
      <a:lvl3pPr marL="1523925" indent="-304784" algn="l" defTabSz="121914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3pPr>
      <a:lvl4pPr marL="2133493" indent="-304784" algn="l" defTabSz="1219140" rtl="0" eaLnBrk="1" latinLnBrk="0" hangingPunct="1">
        <a:spcBef>
          <a:spcPct val="20000"/>
        </a:spcBef>
        <a:buFont typeface="Arial" pitchFamily="34" charset="0"/>
        <a:buChar char="–"/>
        <a:defRPr sz="2700" kern="1200">
          <a:solidFill>
            <a:schemeClr val="tx1"/>
          </a:solidFill>
          <a:latin typeface="+mn-lt"/>
          <a:ea typeface="+mn-ea"/>
          <a:cs typeface="+mn-cs"/>
        </a:defRPr>
      </a:lvl4pPr>
      <a:lvl5pPr marL="2743062" indent="-304784" algn="l" defTabSz="1219140" rtl="0" eaLnBrk="1" latinLnBrk="0" hangingPunct="1">
        <a:spcBef>
          <a:spcPct val="20000"/>
        </a:spcBef>
        <a:buFont typeface="Arial" pitchFamily="34" charset="0"/>
        <a:buChar char="»"/>
        <a:defRPr sz="2700" kern="1200">
          <a:solidFill>
            <a:schemeClr val="tx1"/>
          </a:solidFill>
          <a:latin typeface="+mn-lt"/>
          <a:ea typeface="+mn-ea"/>
          <a:cs typeface="+mn-cs"/>
        </a:defRPr>
      </a:lvl5pPr>
      <a:lvl6pPr marL="3352632" indent="-304784" algn="l" defTabSz="1219140" rtl="0" eaLnBrk="1" latinLnBrk="0" hangingPunct="1">
        <a:spcBef>
          <a:spcPct val="20000"/>
        </a:spcBef>
        <a:buFont typeface="Arial" pitchFamily="34" charset="0"/>
        <a:buChar char="•"/>
        <a:defRPr sz="2700" kern="1200">
          <a:solidFill>
            <a:schemeClr val="tx1"/>
          </a:solidFill>
          <a:latin typeface="+mn-lt"/>
          <a:ea typeface="+mn-ea"/>
          <a:cs typeface="+mn-cs"/>
        </a:defRPr>
      </a:lvl6pPr>
      <a:lvl7pPr marL="3962202" indent="-304784" algn="l" defTabSz="1219140" rtl="0" eaLnBrk="1" latinLnBrk="0" hangingPunct="1">
        <a:spcBef>
          <a:spcPct val="20000"/>
        </a:spcBef>
        <a:buFont typeface="Arial" pitchFamily="34" charset="0"/>
        <a:buChar char="•"/>
        <a:defRPr sz="2700" kern="1200">
          <a:solidFill>
            <a:schemeClr val="tx1"/>
          </a:solidFill>
          <a:latin typeface="+mn-lt"/>
          <a:ea typeface="+mn-ea"/>
          <a:cs typeface="+mn-cs"/>
        </a:defRPr>
      </a:lvl7pPr>
      <a:lvl8pPr marL="4571772" indent="-304784" algn="l" defTabSz="1219140" rtl="0" eaLnBrk="1" latinLnBrk="0" hangingPunct="1">
        <a:spcBef>
          <a:spcPct val="20000"/>
        </a:spcBef>
        <a:buFont typeface="Arial" pitchFamily="34" charset="0"/>
        <a:buChar char="•"/>
        <a:defRPr sz="2700" kern="1200">
          <a:solidFill>
            <a:schemeClr val="tx1"/>
          </a:solidFill>
          <a:latin typeface="+mn-lt"/>
          <a:ea typeface="+mn-ea"/>
          <a:cs typeface="+mn-cs"/>
        </a:defRPr>
      </a:lvl8pPr>
      <a:lvl9pPr marL="5181341" indent="-304784" algn="l" defTabSz="1219140" rtl="0" eaLnBrk="1" latinLnBrk="0" hangingPunct="1">
        <a:spcBef>
          <a:spcPct val="20000"/>
        </a:spcBef>
        <a:buFont typeface="Arial" pitchFamily="34" charset="0"/>
        <a:buChar char="•"/>
        <a:defRPr sz="27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CL"/>
      </a:defPPr>
      <a:lvl1pPr marL="0" algn="l" defTabSz="1219140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1pPr>
      <a:lvl2pPr marL="609570" algn="l" defTabSz="1219140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219140" algn="l" defTabSz="1219140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828709" algn="l" defTabSz="1219140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4pPr>
      <a:lvl5pPr marL="2438278" algn="l" defTabSz="1219140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5pPr>
      <a:lvl6pPr marL="3047848" algn="l" defTabSz="1219140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6pPr>
      <a:lvl7pPr marL="3657418" algn="l" defTabSz="1219140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7pPr>
      <a:lvl8pPr marL="4266987" algn="l" defTabSz="1219140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8pPr>
      <a:lvl9pPr marL="4876557" algn="l" defTabSz="1219140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609600" y="274639"/>
            <a:ext cx="10972800" cy="1143000"/>
          </a:xfrm>
          <a:prstGeom prst="rect">
            <a:avLst/>
          </a:prstGeom>
        </p:spPr>
        <p:txBody>
          <a:bodyPr vert="horz" lIns="121917" tIns="60958" rIns="121917" bIns="60958" rtlCol="0" anchor="ctr">
            <a:normAutofit/>
          </a:bodyPr>
          <a:lstStyle/>
          <a:p>
            <a:r>
              <a:rPr lang="es-ES"/>
              <a:t>Haga clic para modificar el estilo de título del patrón</a:t>
            </a:r>
            <a:endParaRPr lang="es-CL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609600" y="1600201"/>
            <a:ext cx="10972800" cy="4525963"/>
          </a:xfrm>
          <a:prstGeom prst="rect">
            <a:avLst/>
          </a:prstGeom>
        </p:spPr>
        <p:txBody>
          <a:bodyPr vert="horz" lIns="121917" tIns="60958" rIns="121917" bIns="60958" rtlCol="0">
            <a:normAutofit/>
          </a:bodyPr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L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609600" y="6356351"/>
            <a:ext cx="2844800" cy="365125"/>
          </a:xfrm>
          <a:prstGeom prst="rect">
            <a:avLst/>
          </a:prstGeom>
        </p:spPr>
        <p:txBody>
          <a:bodyPr vert="horz" lIns="121917" tIns="60958" rIns="121917" bIns="60958" rtlCol="0" anchor="ctr"/>
          <a:lstStyle>
            <a:lvl1pPr algn="l">
              <a:defRPr sz="16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C4FE9E2-0747-4DD4-ACBB-01A0FEF51709}" type="datetimeFigureOut">
              <a:rPr lang="es-CL" smtClean="0"/>
              <a:pPr/>
              <a:t>23-02-2024</a:t>
            </a:fld>
            <a:endParaRPr lang="es-C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4165600" y="6356351"/>
            <a:ext cx="3860800" cy="365125"/>
          </a:xfrm>
          <a:prstGeom prst="rect">
            <a:avLst/>
          </a:prstGeom>
        </p:spPr>
        <p:txBody>
          <a:bodyPr vert="horz" lIns="121917" tIns="60958" rIns="121917" bIns="60958" rtlCol="0" anchor="ctr"/>
          <a:lstStyle>
            <a:lvl1pPr algn="ctr">
              <a:defRPr sz="16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C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8737600" y="6356351"/>
            <a:ext cx="2844800" cy="365125"/>
          </a:xfrm>
          <a:prstGeom prst="rect">
            <a:avLst/>
          </a:prstGeom>
        </p:spPr>
        <p:txBody>
          <a:bodyPr vert="horz" lIns="121917" tIns="60958" rIns="121917" bIns="60958" rtlCol="0" anchor="ctr"/>
          <a:lstStyle>
            <a:lvl1pPr algn="r">
              <a:defRPr sz="16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050EEF2-2A67-4F1B-9203-5363283E7F6A}" type="slidenum">
              <a:rPr lang="es-CL" smtClean="0"/>
              <a:pPr/>
              <a:t>‹Nº›</a:t>
            </a:fld>
            <a:endParaRPr lang="es-CL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txStyles>
    <p:titleStyle>
      <a:lvl1pPr algn="ctr" defTabSz="1219170" rtl="0" eaLnBrk="1" latinLnBrk="0" hangingPunct="1">
        <a:spcBef>
          <a:spcPct val="0"/>
        </a:spcBef>
        <a:buNone/>
        <a:defRPr sz="59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457189" indent="-457189" algn="l" defTabSz="1219170" rtl="0" eaLnBrk="1" latinLnBrk="0" hangingPunct="1">
        <a:spcBef>
          <a:spcPct val="20000"/>
        </a:spcBef>
        <a:buFont typeface="Arial" pitchFamily="34" charset="0"/>
        <a:buChar char="•"/>
        <a:defRPr sz="4300" kern="1200">
          <a:solidFill>
            <a:schemeClr val="tx1"/>
          </a:solidFill>
          <a:latin typeface="+mn-lt"/>
          <a:ea typeface="+mn-ea"/>
          <a:cs typeface="+mn-cs"/>
        </a:defRPr>
      </a:lvl1pPr>
      <a:lvl2pPr marL="990575" indent="-380990" algn="l" defTabSz="1219170" rtl="0" eaLnBrk="1" latinLnBrk="0" hangingPunct="1">
        <a:spcBef>
          <a:spcPct val="20000"/>
        </a:spcBef>
        <a:buFont typeface="Arial" pitchFamily="34" charset="0"/>
        <a:buChar char="–"/>
        <a:defRPr sz="3700" kern="1200">
          <a:solidFill>
            <a:schemeClr val="tx1"/>
          </a:solidFill>
          <a:latin typeface="+mn-lt"/>
          <a:ea typeface="+mn-ea"/>
          <a:cs typeface="+mn-cs"/>
        </a:defRPr>
      </a:lvl2pPr>
      <a:lvl3pPr marL="1523962" indent="-304792" algn="l" defTabSz="121917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3pPr>
      <a:lvl4pPr marL="2133547" indent="-304792" algn="l" defTabSz="1219170" rtl="0" eaLnBrk="1" latinLnBrk="0" hangingPunct="1">
        <a:spcBef>
          <a:spcPct val="20000"/>
        </a:spcBef>
        <a:buFont typeface="Arial" pitchFamily="34" charset="0"/>
        <a:buChar char="–"/>
        <a:defRPr sz="2700" kern="1200">
          <a:solidFill>
            <a:schemeClr val="tx1"/>
          </a:solidFill>
          <a:latin typeface="+mn-lt"/>
          <a:ea typeface="+mn-ea"/>
          <a:cs typeface="+mn-cs"/>
        </a:defRPr>
      </a:lvl4pPr>
      <a:lvl5pPr marL="2743131" indent="-304792" algn="l" defTabSz="1219170" rtl="0" eaLnBrk="1" latinLnBrk="0" hangingPunct="1">
        <a:spcBef>
          <a:spcPct val="20000"/>
        </a:spcBef>
        <a:buFont typeface="Arial" pitchFamily="34" charset="0"/>
        <a:buChar char="»"/>
        <a:defRPr sz="2700" kern="1200">
          <a:solidFill>
            <a:schemeClr val="tx1"/>
          </a:solidFill>
          <a:latin typeface="+mn-lt"/>
          <a:ea typeface="+mn-ea"/>
          <a:cs typeface="+mn-cs"/>
        </a:defRPr>
      </a:lvl5pPr>
      <a:lvl6pPr marL="3352716" indent="-304792" algn="l" defTabSz="1219170" rtl="0" eaLnBrk="1" latinLnBrk="0" hangingPunct="1">
        <a:spcBef>
          <a:spcPct val="20000"/>
        </a:spcBef>
        <a:buFont typeface="Arial" pitchFamily="34" charset="0"/>
        <a:buChar char="•"/>
        <a:defRPr sz="2700" kern="1200">
          <a:solidFill>
            <a:schemeClr val="tx1"/>
          </a:solidFill>
          <a:latin typeface="+mn-lt"/>
          <a:ea typeface="+mn-ea"/>
          <a:cs typeface="+mn-cs"/>
        </a:defRPr>
      </a:lvl6pPr>
      <a:lvl7pPr marL="3962301" indent="-304792" algn="l" defTabSz="1219170" rtl="0" eaLnBrk="1" latinLnBrk="0" hangingPunct="1">
        <a:spcBef>
          <a:spcPct val="20000"/>
        </a:spcBef>
        <a:buFont typeface="Arial" pitchFamily="34" charset="0"/>
        <a:buChar char="•"/>
        <a:defRPr sz="2700" kern="1200">
          <a:solidFill>
            <a:schemeClr val="tx1"/>
          </a:solidFill>
          <a:latin typeface="+mn-lt"/>
          <a:ea typeface="+mn-ea"/>
          <a:cs typeface="+mn-cs"/>
        </a:defRPr>
      </a:lvl7pPr>
      <a:lvl8pPr marL="4571886" indent="-304792" algn="l" defTabSz="1219170" rtl="0" eaLnBrk="1" latinLnBrk="0" hangingPunct="1">
        <a:spcBef>
          <a:spcPct val="20000"/>
        </a:spcBef>
        <a:buFont typeface="Arial" pitchFamily="34" charset="0"/>
        <a:buChar char="•"/>
        <a:defRPr sz="2700" kern="1200">
          <a:solidFill>
            <a:schemeClr val="tx1"/>
          </a:solidFill>
          <a:latin typeface="+mn-lt"/>
          <a:ea typeface="+mn-ea"/>
          <a:cs typeface="+mn-cs"/>
        </a:defRPr>
      </a:lvl8pPr>
      <a:lvl9pPr marL="5181470" indent="-304792" algn="l" defTabSz="1219170" rtl="0" eaLnBrk="1" latinLnBrk="0" hangingPunct="1">
        <a:spcBef>
          <a:spcPct val="20000"/>
        </a:spcBef>
        <a:buFont typeface="Arial" pitchFamily="34" charset="0"/>
        <a:buChar char="•"/>
        <a:defRPr sz="27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CL"/>
      </a:defPPr>
      <a:lvl1pPr marL="0" algn="l" defTabSz="1219170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1pPr>
      <a:lvl2pPr marL="609585" algn="l" defTabSz="1219170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219170" algn="l" defTabSz="1219170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828754" algn="l" defTabSz="1219170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4pPr>
      <a:lvl5pPr marL="2438339" algn="l" defTabSz="1219170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5pPr>
      <a:lvl6pPr marL="3047924" algn="l" defTabSz="1219170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6pPr>
      <a:lvl7pPr marL="3657509" algn="l" defTabSz="1219170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7pPr>
      <a:lvl8pPr marL="4267093" algn="l" defTabSz="1219170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8pPr>
      <a:lvl9pPr marL="4876678" algn="l" defTabSz="1219170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8.png"/><Relationship Id="rId3" Type="http://schemas.openxmlformats.org/officeDocument/2006/relationships/image" Target="../media/image3.jpeg"/><Relationship Id="rId7" Type="http://schemas.openxmlformats.org/officeDocument/2006/relationships/image" Target="../media/image7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9.xml"/><Relationship Id="rId6" Type="http://schemas.openxmlformats.org/officeDocument/2006/relationships/image" Target="../media/image6.jpeg"/><Relationship Id="rId5" Type="http://schemas.openxmlformats.org/officeDocument/2006/relationships/image" Target="../media/image5.jpeg"/><Relationship Id="rId4" Type="http://schemas.openxmlformats.org/officeDocument/2006/relationships/image" Target="../media/image4.jpe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3.xml"/><Relationship Id="rId6" Type="http://schemas.openxmlformats.org/officeDocument/2006/relationships/image" Target="../media/image11.png"/><Relationship Id="rId5" Type="http://schemas.openxmlformats.org/officeDocument/2006/relationships/image" Target="../media/image10.png"/><Relationship Id="rId4" Type="http://schemas.openxmlformats.org/officeDocument/2006/relationships/image" Target="../media/image9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3.xml"/><Relationship Id="rId6" Type="http://schemas.openxmlformats.org/officeDocument/2006/relationships/image" Target="../media/image11.png"/><Relationship Id="rId5" Type="http://schemas.openxmlformats.org/officeDocument/2006/relationships/image" Target="../media/image10.png"/><Relationship Id="rId4" Type="http://schemas.openxmlformats.org/officeDocument/2006/relationships/image" Target="../media/image9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3.xml"/><Relationship Id="rId6" Type="http://schemas.openxmlformats.org/officeDocument/2006/relationships/image" Target="../media/image11.png"/><Relationship Id="rId5" Type="http://schemas.openxmlformats.org/officeDocument/2006/relationships/image" Target="../media/image10.png"/><Relationship Id="rId4" Type="http://schemas.openxmlformats.org/officeDocument/2006/relationships/image" Target="../media/image9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3.xml"/><Relationship Id="rId6" Type="http://schemas.openxmlformats.org/officeDocument/2006/relationships/image" Target="../media/image11.png"/><Relationship Id="rId5" Type="http://schemas.openxmlformats.org/officeDocument/2006/relationships/image" Target="../media/image10.png"/><Relationship Id="rId4" Type="http://schemas.openxmlformats.org/officeDocument/2006/relationships/image" Target="../media/image9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3.xml"/><Relationship Id="rId6" Type="http://schemas.openxmlformats.org/officeDocument/2006/relationships/image" Target="../media/image11.png"/><Relationship Id="rId5" Type="http://schemas.openxmlformats.org/officeDocument/2006/relationships/image" Target="../media/image10.png"/><Relationship Id="rId4" Type="http://schemas.openxmlformats.org/officeDocument/2006/relationships/image" Target="../media/image9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3.xml"/><Relationship Id="rId6" Type="http://schemas.openxmlformats.org/officeDocument/2006/relationships/image" Target="../media/image11.png"/><Relationship Id="rId5" Type="http://schemas.openxmlformats.org/officeDocument/2006/relationships/image" Target="../media/image10.png"/><Relationship Id="rId4" Type="http://schemas.openxmlformats.org/officeDocument/2006/relationships/image" Target="../media/image9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3.xml"/><Relationship Id="rId6" Type="http://schemas.openxmlformats.org/officeDocument/2006/relationships/image" Target="../media/image11.png"/><Relationship Id="rId5" Type="http://schemas.openxmlformats.org/officeDocument/2006/relationships/image" Target="../media/image10.png"/><Relationship Id="rId4" Type="http://schemas.openxmlformats.org/officeDocument/2006/relationships/image" Target="../media/image9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3.xml"/><Relationship Id="rId6" Type="http://schemas.openxmlformats.org/officeDocument/2006/relationships/image" Target="../media/image11.png"/><Relationship Id="rId5" Type="http://schemas.openxmlformats.org/officeDocument/2006/relationships/image" Target="../media/image10.png"/><Relationship Id="rId4" Type="http://schemas.openxmlformats.org/officeDocument/2006/relationships/image" Target="../media/image9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3.xml"/><Relationship Id="rId6" Type="http://schemas.openxmlformats.org/officeDocument/2006/relationships/image" Target="../media/image11.png"/><Relationship Id="rId5" Type="http://schemas.openxmlformats.org/officeDocument/2006/relationships/image" Target="../media/image10.png"/><Relationship Id="rId4" Type="http://schemas.openxmlformats.org/officeDocument/2006/relationships/image" Target="../media/image9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3.xml"/><Relationship Id="rId6" Type="http://schemas.openxmlformats.org/officeDocument/2006/relationships/image" Target="../media/image11.png"/><Relationship Id="rId5" Type="http://schemas.openxmlformats.org/officeDocument/2006/relationships/image" Target="../media/image10.png"/><Relationship Id="rId4" Type="http://schemas.openxmlformats.org/officeDocument/2006/relationships/image" Target="../media/image9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3.xml"/><Relationship Id="rId6" Type="http://schemas.openxmlformats.org/officeDocument/2006/relationships/image" Target="../media/image11.png"/><Relationship Id="rId5" Type="http://schemas.openxmlformats.org/officeDocument/2006/relationships/image" Target="../media/image10.png"/><Relationship Id="rId4" Type="http://schemas.openxmlformats.org/officeDocument/2006/relationships/image" Target="../media/image9.pn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3.xml"/><Relationship Id="rId6" Type="http://schemas.openxmlformats.org/officeDocument/2006/relationships/image" Target="../media/image11.png"/><Relationship Id="rId5" Type="http://schemas.openxmlformats.org/officeDocument/2006/relationships/image" Target="../media/image10.png"/><Relationship Id="rId4" Type="http://schemas.openxmlformats.org/officeDocument/2006/relationships/image" Target="../media/image9.pn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3.xml"/><Relationship Id="rId6" Type="http://schemas.openxmlformats.org/officeDocument/2006/relationships/image" Target="../media/image11.png"/><Relationship Id="rId5" Type="http://schemas.openxmlformats.org/officeDocument/2006/relationships/image" Target="../media/image10.png"/><Relationship Id="rId4" Type="http://schemas.openxmlformats.org/officeDocument/2006/relationships/image" Target="../media/image9.pn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3.xml"/><Relationship Id="rId6" Type="http://schemas.openxmlformats.org/officeDocument/2006/relationships/image" Target="../media/image11.png"/><Relationship Id="rId5" Type="http://schemas.openxmlformats.org/officeDocument/2006/relationships/image" Target="../media/image10.png"/><Relationship Id="rId4" Type="http://schemas.openxmlformats.org/officeDocument/2006/relationships/image" Target="../media/image9.pn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3.xml"/><Relationship Id="rId6" Type="http://schemas.openxmlformats.org/officeDocument/2006/relationships/image" Target="../media/image11.png"/><Relationship Id="rId5" Type="http://schemas.openxmlformats.org/officeDocument/2006/relationships/image" Target="../media/image10.png"/><Relationship Id="rId4" Type="http://schemas.openxmlformats.org/officeDocument/2006/relationships/image" Target="../media/image9.pn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13.xml"/><Relationship Id="rId6" Type="http://schemas.openxmlformats.org/officeDocument/2006/relationships/image" Target="../media/image11.png"/><Relationship Id="rId5" Type="http://schemas.openxmlformats.org/officeDocument/2006/relationships/image" Target="../media/image10.png"/><Relationship Id="rId4" Type="http://schemas.openxmlformats.org/officeDocument/2006/relationships/image" Target="../media/image9.png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13.xml"/><Relationship Id="rId6" Type="http://schemas.openxmlformats.org/officeDocument/2006/relationships/image" Target="../media/image11.png"/><Relationship Id="rId5" Type="http://schemas.openxmlformats.org/officeDocument/2006/relationships/image" Target="../media/image10.png"/><Relationship Id="rId4" Type="http://schemas.openxmlformats.org/officeDocument/2006/relationships/image" Target="../media/image9.png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13.xml"/><Relationship Id="rId6" Type="http://schemas.openxmlformats.org/officeDocument/2006/relationships/image" Target="../media/image11.png"/><Relationship Id="rId5" Type="http://schemas.openxmlformats.org/officeDocument/2006/relationships/image" Target="../media/image10.png"/><Relationship Id="rId4" Type="http://schemas.openxmlformats.org/officeDocument/2006/relationships/image" Target="../media/image9.png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13.xml"/><Relationship Id="rId6" Type="http://schemas.openxmlformats.org/officeDocument/2006/relationships/image" Target="../media/image11.png"/><Relationship Id="rId5" Type="http://schemas.openxmlformats.org/officeDocument/2006/relationships/image" Target="../media/image10.png"/><Relationship Id="rId4" Type="http://schemas.openxmlformats.org/officeDocument/2006/relationships/image" Target="../media/image9.png"/></Relationships>
</file>

<file path=ppt/slides/_rels/slide22.xml.rels><?xml version="1.0" encoding="UTF-8" standalone="yes"?>
<Relationships xmlns="http://schemas.openxmlformats.org/package/2006/relationships"><Relationship Id="rId8" Type="http://schemas.openxmlformats.org/officeDocument/2006/relationships/image" Target="../media/image8.png"/><Relationship Id="rId3" Type="http://schemas.openxmlformats.org/officeDocument/2006/relationships/image" Target="../media/image3.jpeg"/><Relationship Id="rId7" Type="http://schemas.openxmlformats.org/officeDocument/2006/relationships/image" Target="../media/image7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9.xml"/><Relationship Id="rId6" Type="http://schemas.openxmlformats.org/officeDocument/2006/relationships/image" Target="../media/image6.jpeg"/><Relationship Id="rId5" Type="http://schemas.openxmlformats.org/officeDocument/2006/relationships/image" Target="../media/image5.jpeg"/><Relationship Id="rId4" Type="http://schemas.openxmlformats.org/officeDocument/2006/relationships/image" Target="../media/image4.jpeg"/><Relationship Id="rId9" Type="http://schemas.openxmlformats.org/officeDocument/2006/relationships/image" Target="../media/image11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pasted-image.tif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" y="21265"/>
            <a:ext cx="12191999" cy="6858000"/>
          </a:xfrm>
          <a:prstGeom prst="rect">
            <a:avLst/>
          </a:prstGeom>
          <a:noFill/>
          <a:ln w="12700">
            <a:noFill/>
            <a:miter lim="400000"/>
            <a:headEnd/>
            <a:tailEnd/>
          </a:ln>
          <a:effectLst/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2 Imagen" descr="DSC_3044.JPG"/>
          <p:cNvPicPr>
            <a:picLocks noChangeAspect="1"/>
          </p:cNvPicPr>
          <p:nvPr/>
        </p:nvPicPr>
        <p:blipFill>
          <a:blip r:embed="rId3" cstate="print">
            <a:grayscl/>
          </a:blip>
          <a:stretch>
            <a:fillRect/>
          </a:stretch>
        </p:blipFill>
        <p:spPr>
          <a:xfrm>
            <a:off x="1583499" y="3126760"/>
            <a:ext cx="2621944" cy="1741440"/>
          </a:xfrm>
          <a:prstGeom prst="rect">
            <a:avLst/>
          </a:prstGeom>
        </p:spPr>
      </p:pic>
      <p:pic>
        <p:nvPicPr>
          <p:cNvPr id="6" name="5 Imagen" descr="DSC_8658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4175787" y="3126760"/>
            <a:ext cx="2613600" cy="1742400"/>
          </a:xfrm>
          <a:prstGeom prst="rect">
            <a:avLst/>
          </a:prstGeom>
        </p:spPr>
      </p:pic>
      <p:pic>
        <p:nvPicPr>
          <p:cNvPr id="7" name="6 Imagen" descr="ESCUELA NAVAL_01_1mt x 1mt.jpg"/>
          <p:cNvPicPr>
            <a:picLocks noChangeAspect="1"/>
          </p:cNvPicPr>
          <p:nvPr/>
        </p:nvPicPr>
        <p:blipFill>
          <a:blip r:embed="rId5" cstate="print">
            <a:duotone>
              <a:prstClr val="black"/>
              <a:schemeClr val="accent3">
                <a:tint val="45000"/>
                <a:satMod val="400000"/>
              </a:schemeClr>
            </a:duotone>
          </a:blip>
          <a:stretch>
            <a:fillRect/>
          </a:stretch>
        </p:blipFill>
        <p:spPr>
          <a:xfrm>
            <a:off x="6768075" y="3126760"/>
            <a:ext cx="1742400" cy="1742400"/>
          </a:xfrm>
          <a:prstGeom prst="rect">
            <a:avLst/>
          </a:prstGeom>
        </p:spPr>
      </p:pic>
      <p:pic>
        <p:nvPicPr>
          <p:cNvPr id="8" name="Picture 1" descr="pasted-image.tif"/>
          <p:cNvPicPr>
            <a:picLocks noChangeAspect="1"/>
          </p:cNvPicPr>
          <p:nvPr/>
        </p:nvPicPr>
        <p:blipFill>
          <a:blip r:embed="rId6" cstate="print"/>
          <a:srcRect l="25389" t="32025" r="28100" b="67148"/>
          <a:stretch>
            <a:fillRect/>
          </a:stretch>
        </p:blipFill>
        <p:spPr bwMode="auto">
          <a:xfrm>
            <a:off x="1583500" y="2934740"/>
            <a:ext cx="9601067" cy="96011"/>
          </a:xfrm>
          <a:prstGeom prst="rect">
            <a:avLst/>
          </a:prstGeom>
          <a:noFill/>
          <a:ln w="12700">
            <a:noFill/>
            <a:miter lim="400000"/>
            <a:headEnd/>
            <a:tailEnd/>
          </a:ln>
          <a:effectLst/>
        </p:spPr>
      </p:pic>
      <p:pic>
        <p:nvPicPr>
          <p:cNvPr id="10" name="9 Imagen" descr="img_Ejecutivos.jpg"/>
          <p:cNvPicPr>
            <a:picLocks noChangeAspect="1"/>
          </p:cNvPicPr>
          <p:nvPr/>
        </p:nvPicPr>
        <p:blipFill>
          <a:blip r:embed="rId7" cstate="print"/>
          <a:stretch>
            <a:fillRect/>
          </a:stretch>
        </p:blipFill>
        <p:spPr>
          <a:xfrm>
            <a:off x="8506271" y="3126760"/>
            <a:ext cx="2701181" cy="1742400"/>
          </a:xfrm>
          <a:prstGeom prst="rect">
            <a:avLst/>
          </a:prstGeom>
        </p:spPr>
      </p:pic>
      <p:pic>
        <p:nvPicPr>
          <p:cNvPr id="14" name="13 Imagen" descr="logo204.png"/>
          <p:cNvPicPr>
            <a:picLocks noChangeAspect="1"/>
          </p:cNvPicPr>
          <p:nvPr/>
        </p:nvPicPr>
        <p:blipFill>
          <a:blip r:embed="rId8" cstate="print"/>
          <a:srcRect t="65671"/>
          <a:stretch>
            <a:fillRect/>
          </a:stretch>
        </p:blipFill>
        <p:spPr>
          <a:xfrm>
            <a:off x="821499" y="1469493"/>
            <a:ext cx="4512501" cy="903397"/>
          </a:xfrm>
          <a:prstGeom prst="rect">
            <a:avLst/>
          </a:prstGeom>
        </p:spPr>
      </p:pic>
      <p:pic>
        <p:nvPicPr>
          <p:cNvPr id="15" name="14 Imagen" descr="logo204.png"/>
          <p:cNvPicPr>
            <a:picLocks noChangeAspect="1"/>
          </p:cNvPicPr>
          <p:nvPr/>
        </p:nvPicPr>
        <p:blipFill>
          <a:blip r:embed="rId8" cstate="print"/>
          <a:srcRect b="34329"/>
          <a:stretch>
            <a:fillRect/>
          </a:stretch>
        </p:blipFill>
        <p:spPr>
          <a:xfrm>
            <a:off x="649983" y="0"/>
            <a:ext cx="3936437" cy="1507572"/>
          </a:xfrm>
          <a:prstGeom prst="rect">
            <a:avLst/>
          </a:prstGeom>
        </p:spPr>
      </p:pic>
      <p:sp>
        <p:nvSpPr>
          <p:cNvPr id="9" name="8 CuadroTexto"/>
          <p:cNvSpPr txBox="1"/>
          <p:nvPr/>
        </p:nvSpPr>
        <p:spPr>
          <a:xfrm>
            <a:off x="4761186" y="2175642"/>
            <a:ext cx="6470554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CL" sz="2800" b="1" dirty="0">
                <a:solidFill>
                  <a:schemeClr val="bg1">
                    <a:lumMod val="95000"/>
                  </a:schemeClr>
                </a:solidFill>
                <a:latin typeface="Arial" pitchFamily="34" charset="0"/>
                <a:cs typeface="Arial" pitchFamily="34" charset="0"/>
              </a:rPr>
              <a:t>APOYO DE SERVICIO DE COMBATE.</a:t>
            </a: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3" cstate="print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" name="13 Imagen" descr="PUNTOS.png"/>
          <p:cNvPicPr>
            <a:picLocks noChangeAspect="1"/>
          </p:cNvPicPr>
          <p:nvPr/>
        </p:nvPicPr>
        <p:blipFill>
          <a:blip r:embed="rId4" cstate="print">
            <a:duotone>
              <a:schemeClr val="bg2">
                <a:shade val="45000"/>
                <a:satMod val="135000"/>
              </a:schemeClr>
              <a:prstClr val="white"/>
            </a:duotone>
          </a:blip>
          <a:stretch>
            <a:fillRect/>
          </a:stretch>
        </p:blipFill>
        <p:spPr>
          <a:xfrm>
            <a:off x="11280577" y="5349213"/>
            <a:ext cx="1281395" cy="1231899"/>
          </a:xfrm>
          <a:prstGeom prst="rect">
            <a:avLst/>
          </a:prstGeom>
        </p:spPr>
      </p:pic>
      <p:sp>
        <p:nvSpPr>
          <p:cNvPr id="15" name="14 Rectángulo"/>
          <p:cNvSpPr/>
          <p:nvPr/>
        </p:nvSpPr>
        <p:spPr>
          <a:xfrm>
            <a:off x="285709" y="190480"/>
            <a:ext cx="11715832" cy="6477045"/>
          </a:xfrm>
          <a:prstGeom prst="rect">
            <a:avLst/>
          </a:prstGeom>
          <a:noFill/>
          <a:ln w="635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21912" tIns="60956" rIns="121912" bIns="60956" rtlCol="0" anchor="ctr"/>
          <a:lstStyle/>
          <a:p>
            <a:pPr algn="ctr"/>
            <a:endParaRPr lang="es-CL">
              <a:solidFill>
                <a:prstClr val="white"/>
              </a:solidFill>
            </a:endParaRPr>
          </a:p>
        </p:txBody>
      </p:sp>
      <p:sp>
        <p:nvSpPr>
          <p:cNvPr id="19" name="18 CuadroTexto"/>
          <p:cNvSpPr txBox="1"/>
          <p:nvPr/>
        </p:nvSpPr>
        <p:spPr>
          <a:xfrm>
            <a:off x="3828948" y="2365796"/>
            <a:ext cx="5346512" cy="1846651"/>
          </a:xfrm>
          <a:prstGeom prst="rect">
            <a:avLst/>
          </a:prstGeom>
          <a:noFill/>
        </p:spPr>
        <p:txBody>
          <a:bodyPr wrap="none" lIns="121912" tIns="60956" rIns="121912" bIns="60956" rtlCol="0">
            <a:spAutoFit/>
          </a:bodyPr>
          <a:lstStyle/>
          <a:p>
            <a:pPr marL="514338" indent="-514338">
              <a:buFont typeface="+mj-lt"/>
              <a:buAutoNum type="arabicPeriod"/>
            </a:pPr>
            <a:r>
              <a:rPr lang="es-CL" sz="2800" b="1" dirty="0">
                <a:solidFill>
                  <a:schemeClr val="bg1"/>
                </a:solidFill>
              </a:rPr>
              <a:t>Presentación de la asignatura.</a:t>
            </a:r>
          </a:p>
          <a:p>
            <a:pPr marL="514338" indent="-514338">
              <a:buFont typeface="+mj-lt"/>
              <a:buAutoNum type="arabicPeriod"/>
            </a:pPr>
            <a:r>
              <a:rPr lang="es-CL" sz="2800" b="1" dirty="0">
                <a:solidFill>
                  <a:schemeClr val="bg1"/>
                </a:solidFill>
              </a:rPr>
              <a:t>Fundamentos de la asignatura.</a:t>
            </a:r>
          </a:p>
          <a:p>
            <a:pPr marL="514338" indent="-514338">
              <a:buFont typeface="+mj-lt"/>
              <a:buAutoNum type="arabicPeriod"/>
            </a:pPr>
            <a:r>
              <a:rPr lang="es-CL" sz="2800" b="1" dirty="0">
                <a:solidFill>
                  <a:schemeClr val="bg1"/>
                </a:solidFill>
              </a:rPr>
              <a:t>Objetivo de la asignatura.</a:t>
            </a:r>
          </a:p>
          <a:p>
            <a:pPr marL="514338" indent="-514338">
              <a:buFont typeface="+mj-lt"/>
              <a:buAutoNum type="arabicPeriod"/>
            </a:pPr>
            <a:r>
              <a:rPr lang="es-CL" sz="2800" b="1" dirty="0">
                <a:solidFill>
                  <a:schemeClr val="bg1"/>
                </a:solidFill>
              </a:rPr>
              <a:t>Inicio de los contenidos.</a:t>
            </a:r>
          </a:p>
        </p:txBody>
      </p:sp>
      <p:sp>
        <p:nvSpPr>
          <p:cNvPr id="20" name="Text Box 5"/>
          <p:cNvSpPr txBox="1">
            <a:spLocks noChangeArrowheads="1"/>
          </p:cNvSpPr>
          <p:nvPr/>
        </p:nvSpPr>
        <p:spPr bwMode="auto">
          <a:xfrm>
            <a:off x="3775979" y="898359"/>
            <a:ext cx="3084605" cy="861775"/>
          </a:xfrm>
          <a:prstGeom prst="rect">
            <a:avLst/>
          </a:prstGeom>
          <a:noFill/>
          <a:ln>
            <a:noFill/>
          </a:ln>
          <a:effectLst>
            <a:outerShdw dist="17961" dir="2700000" algn="ctr" rotWithShape="0">
              <a:schemeClr val="tx1"/>
            </a:outerShdw>
          </a:effectLst>
        </p:spPr>
        <p:txBody>
          <a:bodyPr wrap="none" lIns="121912" tIns="60956" rIns="121912" bIns="60956">
            <a:spAutoFit/>
          </a:bodyPr>
          <a:lstStyle>
            <a:lvl1pPr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eaLnBrk="0" hangingPunct="0">
              <a:spcBef>
                <a:spcPct val="0"/>
              </a:spcBef>
              <a:buFontTx/>
              <a:buNone/>
              <a:defRPr/>
            </a:pPr>
            <a:r>
              <a:rPr lang="es-ES_tradnl" altLang="es-CL" sz="4800" b="1" dirty="0">
                <a:solidFill>
                  <a:srgbClr val="FFC000"/>
                </a:solidFill>
                <a:latin typeface="ZapfHumnst BT" pitchFamily="34" charset="0"/>
              </a:rPr>
              <a:t>TEMARIO</a:t>
            </a:r>
          </a:p>
        </p:txBody>
      </p:sp>
      <p:pic>
        <p:nvPicPr>
          <p:cNvPr id="18" name="17 Imagen" descr="blanca_cana.png"/>
          <p:cNvPicPr>
            <a:picLocks noChangeAspect="1"/>
          </p:cNvPicPr>
          <p:nvPr/>
        </p:nvPicPr>
        <p:blipFill>
          <a:blip r:embed="rId5" cstate="print"/>
          <a:srcRect l="29772"/>
          <a:stretch>
            <a:fillRect/>
          </a:stretch>
        </p:blipFill>
        <p:spPr>
          <a:xfrm>
            <a:off x="310446" y="1446113"/>
            <a:ext cx="2893471" cy="4198907"/>
          </a:xfrm>
          <a:prstGeom prst="rect">
            <a:avLst/>
          </a:prstGeom>
        </p:spPr>
      </p:pic>
      <p:pic>
        <p:nvPicPr>
          <p:cNvPr id="2" name="16 Imagen" descr="escudo_escuela.png">
            <a:extLst>
              <a:ext uri="{FF2B5EF4-FFF2-40B4-BE49-F238E27FC236}">
                <a16:creationId xmlns:a16="http://schemas.microsoft.com/office/drawing/2014/main" id="{8C250ABC-9232-AD9F-77AD-8B8C7C5B968C}"/>
              </a:ext>
            </a:extLst>
          </p:cNvPr>
          <p:cNvPicPr>
            <a:picLocks noChangeAspect="1"/>
          </p:cNvPicPr>
          <p:nvPr/>
        </p:nvPicPr>
        <p:blipFill>
          <a:blip r:embed="rId6" cstate="print"/>
          <a:stretch>
            <a:fillRect/>
          </a:stretch>
        </p:blipFill>
        <p:spPr>
          <a:xfrm>
            <a:off x="662540" y="369759"/>
            <a:ext cx="918913" cy="1057200"/>
          </a:xfrm>
          <a:prstGeom prst="rect">
            <a:avLst/>
          </a:prstGeom>
        </p:spPr>
      </p:pic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3" cstate="print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" name="13 Imagen" descr="PUNTOS.png"/>
          <p:cNvPicPr>
            <a:picLocks noChangeAspect="1"/>
          </p:cNvPicPr>
          <p:nvPr/>
        </p:nvPicPr>
        <p:blipFill>
          <a:blip r:embed="rId4" cstate="print">
            <a:duotone>
              <a:schemeClr val="bg2">
                <a:shade val="45000"/>
                <a:satMod val="135000"/>
              </a:schemeClr>
              <a:prstClr val="white"/>
            </a:duotone>
          </a:blip>
          <a:stretch>
            <a:fillRect/>
          </a:stretch>
        </p:blipFill>
        <p:spPr>
          <a:xfrm>
            <a:off x="11280577" y="5349213"/>
            <a:ext cx="1281395" cy="1231899"/>
          </a:xfrm>
          <a:prstGeom prst="rect">
            <a:avLst/>
          </a:prstGeom>
        </p:spPr>
      </p:pic>
      <p:sp>
        <p:nvSpPr>
          <p:cNvPr id="15" name="14 Rectángulo"/>
          <p:cNvSpPr/>
          <p:nvPr/>
        </p:nvSpPr>
        <p:spPr>
          <a:xfrm>
            <a:off x="285709" y="190480"/>
            <a:ext cx="11715832" cy="6477045"/>
          </a:xfrm>
          <a:prstGeom prst="rect">
            <a:avLst/>
          </a:prstGeom>
          <a:noFill/>
          <a:ln w="635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21912" tIns="60956" rIns="121912" bIns="60956" rtlCol="0" anchor="ctr"/>
          <a:lstStyle/>
          <a:p>
            <a:pPr algn="ctr"/>
            <a:endParaRPr lang="es-CL">
              <a:solidFill>
                <a:prstClr val="white"/>
              </a:solidFill>
            </a:endParaRPr>
          </a:p>
        </p:txBody>
      </p:sp>
      <p:sp>
        <p:nvSpPr>
          <p:cNvPr id="20" name="Text Box 5"/>
          <p:cNvSpPr txBox="1">
            <a:spLocks noChangeArrowheads="1"/>
          </p:cNvSpPr>
          <p:nvPr/>
        </p:nvSpPr>
        <p:spPr bwMode="auto">
          <a:xfrm>
            <a:off x="3203917" y="1013591"/>
            <a:ext cx="8508467" cy="800211"/>
          </a:xfrm>
          <a:prstGeom prst="rect">
            <a:avLst/>
          </a:prstGeom>
          <a:noFill/>
          <a:ln>
            <a:noFill/>
          </a:ln>
          <a:effectLst>
            <a:outerShdw dist="17961" dir="2700000" algn="ctr" rotWithShape="0">
              <a:schemeClr val="tx1"/>
            </a:outerShdw>
          </a:effectLst>
        </p:spPr>
        <p:txBody>
          <a:bodyPr wrap="none" lIns="121912" tIns="60956" rIns="121912" bIns="60956">
            <a:spAutoFit/>
          </a:bodyPr>
          <a:lstStyle>
            <a:lvl1pPr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eaLnBrk="0" hangingPunct="0">
              <a:spcBef>
                <a:spcPct val="0"/>
              </a:spcBef>
              <a:buFontTx/>
              <a:buNone/>
              <a:defRPr/>
            </a:pPr>
            <a:r>
              <a:rPr lang="es-ES_tradnl" altLang="es-CL" sz="4400" b="1" dirty="0">
                <a:solidFill>
                  <a:srgbClr val="FFC000"/>
                </a:solidFill>
                <a:latin typeface="ZapfHumnst BT" pitchFamily="34" charset="0"/>
              </a:rPr>
              <a:t>PRESENTACIÓN DE LA ASIGNATURA</a:t>
            </a:r>
          </a:p>
        </p:txBody>
      </p:sp>
      <p:pic>
        <p:nvPicPr>
          <p:cNvPr id="18" name="17 Imagen" descr="blanca_cana.png"/>
          <p:cNvPicPr>
            <a:picLocks noChangeAspect="1"/>
          </p:cNvPicPr>
          <p:nvPr/>
        </p:nvPicPr>
        <p:blipFill>
          <a:blip r:embed="rId5" cstate="print"/>
          <a:srcRect l="29772"/>
          <a:stretch>
            <a:fillRect/>
          </a:stretch>
        </p:blipFill>
        <p:spPr>
          <a:xfrm>
            <a:off x="310446" y="1446113"/>
            <a:ext cx="2893471" cy="4198907"/>
          </a:xfrm>
          <a:prstGeom prst="rect">
            <a:avLst/>
          </a:prstGeom>
        </p:spPr>
      </p:pic>
      <p:graphicFrame>
        <p:nvGraphicFramePr>
          <p:cNvPr id="3" name="Group 24">
            <a:extLst>
              <a:ext uri="{FF2B5EF4-FFF2-40B4-BE49-F238E27FC236}">
                <a16:creationId xmlns:a16="http://schemas.microsoft.com/office/drawing/2014/main" id="{C2A66C17-0F26-30B5-BEF8-023680DF5872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379448049"/>
              </p:ext>
            </p:extLst>
          </p:nvPr>
        </p:nvGraphicFramePr>
        <p:xfrm>
          <a:off x="3203917" y="1813802"/>
          <a:ext cx="7985052" cy="4257389"/>
        </p:xfrm>
        <a:graphic>
          <a:graphicData uri="http://schemas.openxmlformats.org/drawingml/2006/table">
            <a:tbl>
              <a:tblPr/>
              <a:tblGrid>
                <a:gridCol w="268652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850065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3448467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288496"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</a:pPr>
                      <a:r>
                        <a:rPr kumimoji="0" lang="es-ES" sz="14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</a:rPr>
                        <a:t>UNIDADES TEMÁTICAS</a:t>
                      </a:r>
                      <a:endParaRPr kumimoji="0" lang="es-CL" sz="14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</a:endParaRPr>
                    </a:p>
                  </a:txBody>
                  <a:tcPr marT="45714" marB="45714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3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</a:pPr>
                      <a:r>
                        <a:rPr kumimoji="0" lang="es-CL" sz="14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</a:rPr>
                        <a:t>HORAS</a:t>
                      </a:r>
                    </a:p>
                  </a:txBody>
                  <a:tcPr marT="45714" marB="45714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3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</a:pPr>
                      <a:r>
                        <a:rPr kumimoji="0" lang="es-ES" sz="14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</a:rPr>
                        <a:t>CONTENIDOS</a:t>
                      </a:r>
                      <a:endParaRPr kumimoji="0" lang="es-CL" sz="14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</a:endParaRPr>
                    </a:p>
                  </a:txBody>
                  <a:tcPr marT="45714" marB="45714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3">
                        <a:lumMod val="60000"/>
                        <a:lumOff val="4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1379522"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</a:pPr>
                      <a:r>
                        <a:rPr kumimoji="0" lang="pt-BR" sz="14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</a:rPr>
                        <a:t>U.T. Nº 1.	</a:t>
                      </a:r>
                    </a:p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</a:pPr>
                      <a:r>
                        <a:rPr kumimoji="0" lang="pt-BR" sz="14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</a:rPr>
                        <a:t>DEFINICIONES Y CONCEPTOS GENERALES.</a:t>
                      </a:r>
                      <a:endParaRPr kumimoji="0" lang="es-CL" sz="14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</a:endParaRPr>
                    </a:p>
                  </a:txBody>
                  <a:tcPr marT="45714" marB="45714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3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</a:pPr>
                      <a:r>
                        <a:rPr kumimoji="0" lang="es-CL" sz="14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</a:rPr>
                        <a:t>5 SEMANAS</a:t>
                      </a:r>
                    </a:p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</a:pPr>
                      <a:r>
                        <a:rPr kumimoji="0" lang="es-CL" sz="14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</a:rPr>
                        <a:t>(Evaluación 1)</a:t>
                      </a:r>
                    </a:p>
                  </a:txBody>
                  <a:tcPr marT="45714" marB="45714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3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285750" marR="0" lvl="0" indent="-28575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itchFamily="34" charset="0"/>
                        <a:buChar char="•"/>
                        <a:tabLst/>
                      </a:pPr>
                      <a:r>
                        <a:rPr kumimoji="0" lang="es-ES" sz="14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</a:rPr>
                        <a:t>El problema logístico operativo.</a:t>
                      </a:r>
                    </a:p>
                    <a:p>
                      <a:pPr marL="285750" marR="0" lvl="0" indent="-28575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itchFamily="34" charset="0"/>
                        <a:buChar char="•"/>
                        <a:tabLst/>
                      </a:pPr>
                      <a:r>
                        <a:rPr kumimoji="0" lang="es-ES" sz="14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</a:rPr>
                        <a:t>Principios de la logística.</a:t>
                      </a:r>
                    </a:p>
                    <a:p>
                      <a:pPr marL="285750" marR="0" lvl="0" indent="-28575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itchFamily="34" charset="0"/>
                        <a:buChar char="•"/>
                        <a:tabLst/>
                      </a:pPr>
                      <a:r>
                        <a:rPr kumimoji="0" lang="es-ES" sz="14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</a:rPr>
                        <a:t>Funciones de dirección.</a:t>
                      </a:r>
                    </a:p>
                    <a:p>
                      <a:pPr marL="285750" marR="0" lvl="0" indent="-28575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itchFamily="34" charset="0"/>
                        <a:buChar char="•"/>
                        <a:tabLst/>
                      </a:pPr>
                      <a:r>
                        <a:rPr kumimoji="0" lang="es-ES" sz="14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</a:rPr>
                        <a:t>Elementos funcionales logísticos.</a:t>
                      </a:r>
                    </a:p>
                    <a:p>
                      <a:pPr marL="285750" marR="0" lvl="0" indent="-28575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itchFamily="34" charset="0"/>
                        <a:buChar char="•"/>
                        <a:tabLst/>
                      </a:pPr>
                      <a:r>
                        <a:rPr kumimoji="0" lang="es-ES" sz="14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</a:rPr>
                        <a:t>El ciclo logístico operativo.</a:t>
                      </a:r>
                      <a:endParaRPr kumimoji="0" lang="es-CL" sz="14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</a:endParaRPr>
                    </a:p>
                  </a:txBody>
                  <a:tcPr marT="45714" marB="45714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3">
                        <a:lumMod val="60000"/>
                        <a:lumOff val="4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1073888"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</a:pPr>
                      <a:r>
                        <a:rPr kumimoji="0" lang="es-CL" sz="14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</a:rPr>
                        <a:t>U.T. Nº 2.	</a:t>
                      </a:r>
                    </a:p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</a:pPr>
                      <a:r>
                        <a:rPr kumimoji="0" lang="es-CL" sz="14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</a:rPr>
                        <a:t>PLANEAMIENTO DEL APOYO DE SERVICIO DE COMBATE.</a:t>
                      </a:r>
                    </a:p>
                  </a:txBody>
                  <a:tcPr marT="45714" marB="45714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3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</a:pPr>
                      <a:r>
                        <a:rPr kumimoji="0" lang="es-CL" sz="14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</a:rPr>
                        <a:t>7 SEMANAS</a:t>
                      </a:r>
                    </a:p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</a:pPr>
                      <a:r>
                        <a:rPr kumimoji="0" lang="es-CL" sz="14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</a:rPr>
                        <a:t>(Evaluación 2)</a:t>
                      </a:r>
                    </a:p>
                  </a:txBody>
                  <a:tcPr marT="45714" marB="45714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3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285750" marR="0" lvl="0" indent="-28575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itchFamily="34" charset="0"/>
                        <a:buChar char="•"/>
                        <a:tabLst/>
                        <a:defRPr/>
                      </a:pPr>
                      <a:r>
                        <a:rPr kumimoji="0" lang="es-ES" sz="14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</a:rPr>
                        <a:t>Métodos de empleo.</a:t>
                      </a:r>
                    </a:p>
                    <a:p>
                      <a:pPr marL="285750" marR="0" lvl="0" indent="-28575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itchFamily="34" charset="0"/>
                        <a:buChar char="•"/>
                        <a:tabLst/>
                        <a:defRPr/>
                      </a:pPr>
                      <a:r>
                        <a:rPr kumimoji="0" lang="es-ES" sz="14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</a:rPr>
                        <a:t>Apreciación de la situación logística.</a:t>
                      </a:r>
                    </a:p>
                    <a:p>
                      <a:pPr marL="285750" marR="0" lvl="0" indent="-28575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itchFamily="34" charset="0"/>
                        <a:buChar char="•"/>
                        <a:tabLst/>
                        <a:defRPr/>
                      </a:pPr>
                      <a:r>
                        <a:rPr kumimoji="0" lang="es-ES" sz="14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</a:rPr>
                        <a:t>Desarrollo del plan logístico.</a:t>
                      </a:r>
                    </a:p>
                    <a:p>
                      <a:pPr marL="285750" marR="0" lvl="0" indent="-28575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itchFamily="34" charset="0"/>
                        <a:buChar char="•"/>
                        <a:tabLst/>
                        <a:defRPr/>
                      </a:pPr>
                      <a:r>
                        <a:rPr kumimoji="0" lang="es-ES" sz="14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</a:rPr>
                        <a:t>El anexo logístico.</a:t>
                      </a:r>
                      <a:endParaRPr kumimoji="0" lang="es-CL" sz="14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</a:endParaRPr>
                    </a:p>
                  </a:txBody>
                  <a:tcPr marT="45714" marB="45714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3">
                        <a:lumMod val="60000"/>
                        <a:lumOff val="4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808074"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</a:pPr>
                      <a:r>
                        <a:rPr kumimoji="0" lang="es-ES" sz="14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</a:rPr>
                        <a:t>U.T. Nº 3.	</a:t>
                      </a:r>
                    </a:p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</a:pPr>
                      <a:r>
                        <a:rPr kumimoji="0" lang="es-ES" sz="14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</a:rPr>
                        <a:t>O</a:t>
                      </a:r>
                      <a:r>
                        <a:rPr kumimoji="0" lang="es-CL" sz="14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</a:rPr>
                        <a:t>RGANIZACIÓN DE LAS UNIDADES DE APOYO LOGÍSTICO</a:t>
                      </a:r>
                      <a:r>
                        <a:rPr kumimoji="0" lang="es-ES" sz="14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</a:rPr>
                        <a:t>.</a:t>
                      </a:r>
                    </a:p>
                  </a:txBody>
                  <a:tcPr marT="45714" marB="45714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3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</a:pPr>
                      <a:r>
                        <a:rPr kumimoji="0" lang="es-CL" sz="14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</a:rPr>
                        <a:t>5 SEMANAS</a:t>
                      </a:r>
                    </a:p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</a:pPr>
                      <a:r>
                        <a:rPr kumimoji="0" lang="es-CL" sz="14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</a:rPr>
                        <a:t>(Evaluación 3)</a:t>
                      </a:r>
                    </a:p>
                  </a:txBody>
                  <a:tcPr marT="45714" marB="45714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3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285750" marR="0" lvl="0" indent="-28575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itchFamily="34" charset="0"/>
                        <a:buChar char="•"/>
                        <a:tabLst/>
                      </a:pPr>
                      <a:r>
                        <a:rPr kumimoji="0" lang="es-ES" sz="14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</a:rPr>
                        <a:t>Organización logística de la BAE.</a:t>
                      </a:r>
                    </a:p>
                    <a:p>
                      <a:pPr marL="285750" marR="0" lvl="0" indent="-28575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itchFamily="34" charset="0"/>
                        <a:buChar char="•"/>
                        <a:tabLst/>
                      </a:pPr>
                      <a:r>
                        <a:rPr kumimoji="0" lang="es-ES" sz="14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</a:rPr>
                        <a:t>Organización del Batallón de Apoyo Logístico de Combate IM </a:t>
                      </a:r>
                      <a:r>
                        <a:rPr kumimoji="0" lang="es-ES" sz="1400" b="0" i="0" u="none" strike="noStrike" cap="none" normalizeH="0" baseline="0" dirty="0" err="1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</a:rPr>
                        <a:t>N°</a:t>
                      </a:r>
                      <a:r>
                        <a:rPr kumimoji="0" lang="es-ES" sz="14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</a:rPr>
                        <a:t> 51 “Olave”.</a:t>
                      </a:r>
                      <a:endParaRPr kumimoji="0" lang="es-CL" sz="14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</a:endParaRPr>
                    </a:p>
                  </a:txBody>
                  <a:tcPr marT="45714" marB="45714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3">
                        <a:lumMod val="60000"/>
                        <a:lumOff val="4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329610"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</a:pPr>
                      <a:r>
                        <a:rPr kumimoji="0" lang="es-ES" sz="14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</a:rPr>
                        <a:t>TOTAL SEMESTRAL:</a:t>
                      </a:r>
                      <a:endParaRPr kumimoji="0" lang="es-CL" sz="14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</a:endParaRPr>
                    </a:p>
                  </a:txBody>
                  <a:tcPr marT="45714" marB="45714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3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</a:pPr>
                      <a:r>
                        <a:rPr kumimoji="0" lang="es-CL" sz="14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</a:rPr>
                        <a:t>6 horas * 17 semanas</a:t>
                      </a:r>
                    </a:p>
                  </a:txBody>
                  <a:tcPr marT="45714" marB="45714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3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</a:pPr>
                      <a:r>
                        <a:rPr kumimoji="0" lang="es-ES" sz="14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</a:rPr>
                        <a:t>= 102</a:t>
                      </a:r>
                      <a:endParaRPr kumimoji="0" lang="es-CL" sz="14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</a:endParaRPr>
                    </a:p>
                  </a:txBody>
                  <a:tcPr marT="45714" marB="45714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3">
                        <a:lumMod val="60000"/>
                        <a:lumOff val="4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361507"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</a:pPr>
                      <a:r>
                        <a:rPr kumimoji="0" lang="es-ES" sz="14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</a:rPr>
                        <a:t>EVALUACIONES: </a:t>
                      </a:r>
                      <a:endParaRPr kumimoji="0" lang="es-CL" sz="14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</a:endParaRPr>
                    </a:p>
                  </a:txBody>
                  <a:tcPr marT="45714" marB="45714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3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</a:pPr>
                      <a:r>
                        <a:rPr kumimoji="0" lang="es-CL" sz="14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</a:rPr>
                        <a:t>3 evaluaciones</a:t>
                      </a:r>
                    </a:p>
                  </a:txBody>
                  <a:tcPr marT="45714" marB="45714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3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</a:pPr>
                      <a:endParaRPr kumimoji="0" lang="es-CL" sz="14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</a:endParaRPr>
                    </a:p>
                  </a:txBody>
                  <a:tcPr marT="45714" marB="45714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3">
                        <a:lumMod val="60000"/>
                        <a:lumOff val="4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</a:tbl>
          </a:graphicData>
        </a:graphic>
      </p:graphicFrame>
      <p:pic>
        <p:nvPicPr>
          <p:cNvPr id="4" name="16 Imagen" descr="escudo_escuela.png">
            <a:extLst>
              <a:ext uri="{FF2B5EF4-FFF2-40B4-BE49-F238E27FC236}">
                <a16:creationId xmlns:a16="http://schemas.microsoft.com/office/drawing/2014/main" id="{4233B2F9-A9CB-68B2-1CB1-D8BDDD606D56}"/>
              </a:ext>
            </a:extLst>
          </p:cNvPr>
          <p:cNvPicPr>
            <a:picLocks noChangeAspect="1"/>
          </p:cNvPicPr>
          <p:nvPr/>
        </p:nvPicPr>
        <p:blipFill>
          <a:blip r:embed="rId6" cstate="print"/>
          <a:stretch>
            <a:fillRect/>
          </a:stretch>
        </p:blipFill>
        <p:spPr>
          <a:xfrm>
            <a:off x="662540" y="369759"/>
            <a:ext cx="918913" cy="10572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70816170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3" cstate="print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" name="13 Imagen" descr="PUNTOS.png"/>
          <p:cNvPicPr>
            <a:picLocks noChangeAspect="1"/>
          </p:cNvPicPr>
          <p:nvPr/>
        </p:nvPicPr>
        <p:blipFill>
          <a:blip r:embed="rId4" cstate="print">
            <a:duotone>
              <a:schemeClr val="bg2">
                <a:shade val="45000"/>
                <a:satMod val="135000"/>
              </a:schemeClr>
              <a:prstClr val="white"/>
            </a:duotone>
          </a:blip>
          <a:stretch>
            <a:fillRect/>
          </a:stretch>
        </p:blipFill>
        <p:spPr>
          <a:xfrm>
            <a:off x="11280577" y="5349213"/>
            <a:ext cx="1281395" cy="1231899"/>
          </a:xfrm>
          <a:prstGeom prst="rect">
            <a:avLst/>
          </a:prstGeom>
        </p:spPr>
      </p:pic>
      <p:sp>
        <p:nvSpPr>
          <p:cNvPr id="15" name="14 Rectángulo"/>
          <p:cNvSpPr/>
          <p:nvPr/>
        </p:nvSpPr>
        <p:spPr>
          <a:xfrm>
            <a:off x="285709" y="190480"/>
            <a:ext cx="11715832" cy="6477045"/>
          </a:xfrm>
          <a:prstGeom prst="rect">
            <a:avLst/>
          </a:prstGeom>
          <a:noFill/>
          <a:ln w="635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21912" tIns="60956" rIns="121912" bIns="60956" rtlCol="0" anchor="ctr"/>
          <a:lstStyle/>
          <a:p>
            <a:pPr algn="ctr"/>
            <a:endParaRPr lang="es-CL">
              <a:solidFill>
                <a:prstClr val="white"/>
              </a:solidFill>
            </a:endParaRPr>
          </a:p>
        </p:txBody>
      </p:sp>
      <p:sp>
        <p:nvSpPr>
          <p:cNvPr id="20" name="Text Box 5"/>
          <p:cNvSpPr txBox="1">
            <a:spLocks noChangeArrowheads="1"/>
          </p:cNvSpPr>
          <p:nvPr/>
        </p:nvSpPr>
        <p:spPr bwMode="auto">
          <a:xfrm>
            <a:off x="3203917" y="1013591"/>
            <a:ext cx="8406772" cy="800211"/>
          </a:xfrm>
          <a:prstGeom prst="rect">
            <a:avLst/>
          </a:prstGeom>
          <a:noFill/>
          <a:ln>
            <a:noFill/>
          </a:ln>
          <a:effectLst>
            <a:outerShdw dist="17961" dir="2700000" algn="ctr" rotWithShape="0">
              <a:schemeClr val="tx1"/>
            </a:outerShdw>
          </a:effectLst>
        </p:spPr>
        <p:txBody>
          <a:bodyPr wrap="none" lIns="121912" tIns="60956" rIns="121912" bIns="60956">
            <a:spAutoFit/>
          </a:bodyPr>
          <a:lstStyle>
            <a:lvl1pPr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eaLnBrk="0" hangingPunct="0">
              <a:spcBef>
                <a:spcPct val="0"/>
              </a:spcBef>
              <a:buFontTx/>
              <a:buNone/>
              <a:defRPr/>
            </a:pPr>
            <a:r>
              <a:rPr lang="es-ES_tradnl" altLang="es-CL" sz="4400" b="1" dirty="0">
                <a:solidFill>
                  <a:srgbClr val="FFC000"/>
                </a:solidFill>
                <a:latin typeface="ZapfHumnst BT" pitchFamily="34" charset="0"/>
              </a:rPr>
              <a:t>FUNDAMENTO DE LA ASIGNATURA</a:t>
            </a:r>
          </a:p>
        </p:txBody>
      </p:sp>
      <p:pic>
        <p:nvPicPr>
          <p:cNvPr id="18" name="17 Imagen" descr="blanca_cana.png"/>
          <p:cNvPicPr>
            <a:picLocks noChangeAspect="1"/>
          </p:cNvPicPr>
          <p:nvPr/>
        </p:nvPicPr>
        <p:blipFill>
          <a:blip r:embed="rId5" cstate="print"/>
          <a:srcRect l="29772"/>
          <a:stretch>
            <a:fillRect/>
          </a:stretch>
        </p:blipFill>
        <p:spPr>
          <a:xfrm>
            <a:off x="310446" y="1446113"/>
            <a:ext cx="2893471" cy="4198907"/>
          </a:xfrm>
          <a:prstGeom prst="rect">
            <a:avLst/>
          </a:prstGeom>
        </p:spPr>
      </p:pic>
      <p:sp>
        <p:nvSpPr>
          <p:cNvPr id="19" name="18 CuadroTexto"/>
          <p:cNvSpPr txBox="1"/>
          <p:nvPr/>
        </p:nvSpPr>
        <p:spPr>
          <a:xfrm>
            <a:off x="3228654" y="2365796"/>
            <a:ext cx="8051923" cy="3724088"/>
          </a:xfrm>
          <a:prstGeom prst="rect">
            <a:avLst/>
          </a:prstGeom>
          <a:noFill/>
        </p:spPr>
        <p:txBody>
          <a:bodyPr wrap="square" lIns="121912" tIns="60956" rIns="121912" bIns="60956" rtlCol="0">
            <a:spAutoFit/>
          </a:bodyPr>
          <a:lstStyle/>
          <a:p>
            <a:pPr algn="just"/>
            <a:r>
              <a:rPr lang="es-ES_tradnl" sz="1800" u="none" strike="noStrike" dirty="0">
                <a:solidFill>
                  <a:schemeClr val="bg1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La solución de todo problema militar implica un estudio detallado de la misión que se ha encomendado, los medios humanos y materiales necesarios para su cumplimiento, el entorno o escenario donde accionará la unidad, la disponibilidad de tiempo y espacio, el apoyo de fuerzas propias o amigas y los factores de fuerza, debilidades y limitaciones del enemigo, es decir, todas aquellas condiciones que inciden favorable o adversamente para la solución del problema.</a:t>
            </a:r>
          </a:p>
          <a:p>
            <a:pPr algn="just"/>
            <a:endParaRPr lang="es-ES_tradnl" sz="1800" dirty="0">
              <a:solidFill>
                <a:schemeClr val="bg1"/>
              </a:solidFill>
              <a:latin typeface="Arial" panose="020B0604020202020204" pitchFamily="34" charset="0"/>
              <a:ea typeface="Times New Roman" panose="02020603050405020304" pitchFamily="18" charset="0"/>
            </a:endParaRPr>
          </a:p>
          <a:p>
            <a:pPr algn="just"/>
            <a:endParaRPr lang="es-ES_tradnl" sz="1800" dirty="0">
              <a:solidFill>
                <a:schemeClr val="bg1"/>
              </a:solidFill>
              <a:latin typeface="Arial" panose="020B0604020202020204" pitchFamily="34" charset="0"/>
              <a:ea typeface="Times New Roman" panose="02020603050405020304" pitchFamily="18" charset="0"/>
            </a:endParaRPr>
          </a:p>
          <a:p>
            <a:pPr algn="just"/>
            <a:r>
              <a:rPr lang="es-ES" sz="1800" dirty="0">
                <a:solidFill>
                  <a:schemeClr val="bg1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Las operaciones de Apoyo de Servicios de Combate (ASC), son aquellas realizadas por unidades de apoyo logístico y cuya finalidad es entregar a las fuerzas de combate  y de apoyo de combate, los medios humanos y materiales necesarios para el cumplimiento de la misión asignada</a:t>
            </a:r>
            <a:r>
              <a:rPr lang="es-CL" sz="1800" dirty="0">
                <a:solidFill>
                  <a:schemeClr val="bg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.</a:t>
            </a:r>
          </a:p>
        </p:txBody>
      </p:sp>
      <p:pic>
        <p:nvPicPr>
          <p:cNvPr id="3" name="16 Imagen" descr="escudo_escuela.png">
            <a:extLst>
              <a:ext uri="{FF2B5EF4-FFF2-40B4-BE49-F238E27FC236}">
                <a16:creationId xmlns:a16="http://schemas.microsoft.com/office/drawing/2014/main" id="{03C0CE1F-301D-586E-94EE-8321EC7A5F9D}"/>
              </a:ext>
            </a:extLst>
          </p:cNvPr>
          <p:cNvPicPr>
            <a:picLocks noChangeAspect="1"/>
          </p:cNvPicPr>
          <p:nvPr/>
        </p:nvPicPr>
        <p:blipFill>
          <a:blip r:embed="rId6" cstate="print"/>
          <a:stretch>
            <a:fillRect/>
          </a:stretch>
        </p:blipFill>
        <p:spPr>
          <a:xfrm>
            <a:off x="662540" y="369759"/>
            <a:ext cx="918913" cy="10572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96637007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3" cstate="print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" name="13 Imagen" descr="PUNTOS.png"/>
          <p:cNvPicPr>
            <a:picLocks noChangeAspect="1"/>
          </p:cNvPicPr>
          <p:nvPr/>
        </p:nvPicPr>
        <p:blipFill>
          <a:blip r:embed="rId4" cstate="print">
            <a:duotone>
              <a:schemeClr val="bg2">
                <a:shade val="45000"/>
                <a:satMod val="135000"/>
              </a:schemeClr>
              <a:prstClr val="white"/>
            </a:duotone>
          </a:blip>
          <a:stretch>
            <a:fillRect/>
          </a:stretch>
        </p:blipFill>
        <p:spPr>
          <a:xfrm>
            <a:off x="11280577" y="5349213"/>
            <a:ext cx="1281395" cy="1231899"/>
          </a:xfrm>
          <a:prstGeom prst="rect">
            <a:avLst/>
          </a:prstGeom>
        </p:spPr>
      </p:pic>
      <p:sp>
        <p:nvSpPr>
          <p:cNvPr id="15" name="14 Rectángulo"/>
          <p:cNvSpPr/>
          <p:nvPr/>
        </p:nvSpPr>
        <p:spPr>
          <a:xfrm>
            <a:off x="285709" y="190480"/>
            <a:ext cx="11715832" cy="6477045"/>
          </a:xfrm>
          <a:prstGeom prst="rect">
            <a:avLst/>
          </a:prstGeom>
          <a:noFill/>
          <a:ln w="635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21912" tIns="60956" rIns="121912" bIns="60956" rtlCol="0" anchor="ctr"/>
          <a:lstStyle/>
          <a:p>
            <a:pPr algn="ctr"/>
            <a:endParaRPr lang="es-CL">
              <a:solidFill>
                <a:prstClr val="white"/>
              </a:solidFill>
            </a:endParaRPr>
          </a:p>
        </p:txBody>
      </p:sp>
      <p:sp>
        <p:nvSpPr>
          <p:cNvPr id="20" name="Text Box 5"/>
          <p:cNvSpPr txBox="1">
            <a:spLocks noChangeArrowheads="1"/>
          </p:cNvSpPr>
          <p:nvPr/>
        </p:nvSpPr>
        <p:spPr bwMode="auto">
          <a:xfrm>
            <a:off x="3203917" y="1013591"/>
            <a:ext cx="7229848" cy="800211"/>
          </a:xfrm>
          <a:prstGeom prst="rect">
            <a:avLst/>
          </a:prstGeom>
          <a:noFill/>
          <a:ln>
            <a:noFill/>
          </a:ln>
          <a:effectLst>
            <a:outerShdw dist="17961" dir="2700000" algn="ctr" rotWithShape="0">
              <a:schemeClr val="tx1"/>
            </a:outerShdw>
          </a:effectLst>
        </p:spPr>
        <p:txBody>
          <a:bodyPr wrap="none" lIns="121912" tIns="60956" rIns="121912" bIns="60956">
            <a:spAutoFit/>
          </a:bodyPr>
          <a:lstStyle>
            <a:lvl1pPr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eaLnBrk="0" hangingPunct="0">
              <a:spcBef>
                <a:spcPct val="0"/>
              </a:spcBef>
              <a:buFontTx/>
              <a:buNone/>
              <a:defRPr/>
            </a:pPr>
            <a:r>
              <a:rPr lang="es-ES_tradnl" altLang="es-CL" sz="4400" b="1" dirty="0">
                <a:solidFill>
                  <a:srgbClr val="FFC000"/>
                </a:solidFill>
                <a:latin typeface="ZapfHumnst BT" pitchFamily="34" charset="0"/>
              </a:rPr>
              <a:t>OBJETIVO DE LA ASIGNATURA</a:t>
            </a:r>
          </a:p>
        </p:txBody>
      </p:sp>
      <p:pic>
        <p:nvPicPr>
          <p:cNvPr id="18" name="17 Imagen" descr="blanca_cana.png"/>
          <p:cNvPicPr>
            <a:picLocks noChangeAspect="1"/>
          </p:cNvPicPr>
          <p:nvPr/>
        </p:nvPicPr>
        <p:blipFill>
          <a:blip r:embed="rId5" cstate="print"/>
          <a:srcRect l="29772"/>
          <a:stretch>
            <a:fillRect/>
          </a:stretch>
        </p:blipFill>
        <p:spPr>
          <a:xfrm>
            <a:off x="310446" y="1446113"/>
            <a:ext cx="2893471" cy="4198907"/>
          </a:xfrm>
          <a:prstGeom prst="rect">
            <a:avLst/>
          </a:prstGeom>
        </p:spPr>
      </p:pic>
      <p:sp>
        <p:nvSpPr>
          <p:cNvPr id="19" name="18 CuadroTexto"/>
          <p:cNvSpPr txBox="1"/>
          <p:nvPr/>
        </p:nvSpPr>
        <p:spPr>
          <a:xfrm>
            <a:off x="3228654" y="2365796"/>
            <a:ext cx="8051923" cy="3447089"/>
          </a:xfrm>
          <a:prstGeom prst="rect">
            <a:avLst/>
          </a:prstGeom>
          <a:noFill/>
        </p:spPr>
        <p:txBody>
          <a:bodyPr wrap="square" lIns="121912" tIns="60956" rIns="121912" bIns="60956" rtlCol="0">
            <a:spAutoFit/>
          </a:bodyPr>
          <a:lstStyle/>
          <a:p>
            <a:pPr algn="just"/>
            <a:r>
              <a:rPr lang="es-ES" sz="1800" dirty="0">
                <a:solidFill>
                  <a:schemeClr val="bg1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El programa se orienta al desarrollo de las siguientes competencias del Perfil del Oficial de Infantería de Marina: Planificar, conducir, coordinar y supervisar el empleo de pequeñas unidades logísticas en apoyo a las unidades tácticas.</a:t>
            </a:r>
          </a:p>
          <a:p>
            <a:pPr algn="just"/>
            <a:endParaRPr lang="es-ES" sz="1800" dirty="0">
              <a:solidFill>
                <a:schemeClr val="bg1"/>
              </a:solidFill>
              <a:latin typeface="Arial" panose="020B0604020202020204" pitchFamily="34" charset="0"/>
              <a:ea typeface="Times New Roman" panose="02020603050405020304" pitchFamily="18" charset="0"/>
            </a:endParaRPr>
          </a:p>
          <a:p>
            <a:pPr marL="342900" indent="-342900" algn="just">
              <a:buFont typeface="+mj-lt"/>
              <a:buAutoNum type="arabicPeriod"/>
            </a:pPr>
            <a:r>
              <a:rPr lang="es-MX" sz="1800" b="1" dirty="0">
                <a:solidFill>
                  <a:schemeClr val="bg1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Determinar relaciones de causa y efecto </a:t>
            </a:r>
            <a:r>
              <a:rPr lang="es-MX" sz="1800" dirty="0">
                <a:solidFill>
                  <a:schemeClr val="bg1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entre la solución teórica de un problema logístico y su ejecución.</a:t>
            </a:r>
          </a:p>
          <a:p>
            <a:pPr marL="342900" indent="-342900" algn="just">
              <a:buFont typeface="+mj-lt"/>
              <a:buAutoNum type="arabicPeriod"/>
            </a:pPr>
            <a:r>
              <a:rPr lang="es-MX" sz="1800" b="1" dirty="0">
                <a:solidFill>
                  <a:schemeClr val="bg1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Determinar los principios </a:t>
            </a:r>
            <a:r>
              <a:rPr lang="es-MX" sz="1800" dirty="0">
                <a:solidFill>
                  <a:schemeClr val="bg1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del Apoyo de Servicios de Combate.</a:t>
            </a:r>
          </a:p>
          <a:p>
            <a:pPr marL="342900" indent="-342900" algn="just">
              <a:buFont typeface="+mj-lt"/>
              <a:buAutoNum type="arabicPeriod"/>
            </a:pPr>
            <a:r>
              <a:rPr lang="es-MX" sz="1800" b="1" dirty="0">
                <a:solidFill>
                  <a:schemeClr val="bg1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Reconocer los significados</a:t>
            </a:r>
            <a:r>
              <a:rPr lang="es-MX" sz="1800" dirty="0">
                <a:solidFill>
                  <a:schemeClr val="bg1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y conceptos generales relacionados con la Logística.</a:t>
            </a:r>
            <a:endParaRPr lang="es-CL" sz="1800" dirty="0">
              <a:solidFill>
                <a:schemeClr val="bg1"/>
              </a:solidFill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L="342900" indent="-342900" algn="just">
              <a:buFont typeface="+mj-lt"/>
              <a:buAutoNum type="arabicPeriod"/>
            </a:pPr>
            <a:r>
              <a:rPr lang="es-MX" sz="1800" b="1" dirty="0">
                <a:solidFill>
                  <a:schemeClr val="bg1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Seleccionar información relevante </a:t>
            </a:r>
            <a:r>
              <a:rPr lang="es-MX" sz="1800" dirty="0">
                <a:solidFill>
                  <a:schemeClr val="bg1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referida a los conceptos  o ideas relacionadas con la Logística.</a:t>
            </a:r>
            <a:endParaRPr lang="es-CL" sz="1800" dirty="0">
              <a:solidFill>
                <a:schemeClr val="bg1"/>
              </a:solidFill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  <p:pic>
        <p:nvPicPr>
          <p:cNvPr id="3" name="16 Imagen" descr="escudo_escuela.png">
            <a:extLst>
              <a:ext uri="{FF2B5EF4-FFF2-40B4-BE49-F238E27FC236}">
                <a16:creationId xmlns:a16="http://schemas.microsoft.com/office/drawing/2014/main" id="{F2C55DE9-D50E-20FD-FC99-12D12C457341}"/>
              </a:ext>
            </a:extLst>
          </p:cNvPr>
          <p:cNvPicPr>
            <a:picLocks noChangeAspect="1"/>
          </p:cNvPicPr>
          <p:nvPr/>
        </p:nvPicPr>
        <p:blipFill>
          <a:blip r:embed="rId6" cstate="print"/>
          <a:stretch>
            <a:fillRect/>
          </a:stretch>
        </p:blipFill>
        <p:spPr>
          <a:xfrm>
            <a:off x="662540" y="369759"/>
            <a:ext cx="918913" cy="10572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55111441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3" cstate="print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" name="13 Imagen" descr="PUNTOS.png"/>
          <p:cNvPicPr>
            <a:picLocks noChangeAspect="1"/>
          </p:cNvPicPr>
          <p:nvPr/>
        </p:nvPicPr>
        <p:blipFill>
          <a:blip r:embed="rId4" cstate="print">
            <a:duotone>
              <a:schemeClr val="bg2">
                <a:shade val="45000"/>
                <a:satMod val="135000"/>
              </a:schemeClr>
              <a:prstClr val="white"/>
            </a:duotone>
          </a:blip>
          <a:stretch>
            <a:fillRect/>
          </a:stretch>
        </p:blipFill>
        <p:spPr>
          <a:xfrm>
            <a:off x="11280577" y="5349213"/>
            <a:ext cx="1281395" cy="1231899"/>
          </a:xfrm>
          <a:prstGeom prst="rect">
            <a:avLst/>
          </a:prstGeom>
        </p:spPr>
      </p:pic>
      <p:sp>
        <p:nvSpPr>
          <p:cNvPr id="15" name="14 Rectángulo"/>
          <p:cNvSpPr/>
          <p:nvPr/>
        </p:nvSpPr>
        <p:spPr>
          <a:xfrm>
            <a:off x="285709" y="190480"/>
            <a:ext cx="11715832" cy="6477045"/>
          </a:xfrm>
          <a:prstGeom prst="rect">
            <a:avLst/>
          </a:prstGeom>
          <a:noFill/>
          <a:ln w="635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21912" tIns="60956" rIns="121912" bIns="60956" rtlCol="0" anchor="ctr"/>
          <a:lstStyle/>
          <a:p>
            <a:pPr algn="ctr"/>
            <a:endParaRPr lang="es-CL">
              <a:solidFill>
                <a:prstClr val="white"/>
              </a:solidFill>
            </a:endParaRPr>
          </a:p>
        </p:txBody>
      </p:sp>
      <p:sp>
        <p:nvSpPr>
          <p:cNvPr id="20" name="Text Box 5"/>
          <p:cNvSpPr txBox="1">
            <a:spLocks noChangeArrowheads="1"/>
          </p:cNvSpPr>
          <p:nvPr/>
        </p:nvSpPr>
        <p:spPr bwMode="auto">
          <a:xfrm>
            <a:off x="3203917" y="369759"/>
            <a:ext cx="8001405" cy="1477319"/>
          </a:xfrm>
          <a:prstGeom prst="rect">
            <a:avLst/>
          </a:prstGeom>
          <a:noFill/>
          <a:ln>
            <a:noFill/>
          </a:ln>
          <a:effectLst>
            <a:outerShdw dist="17961" dir="2700000" algn="ctr" rotWithShape="0">
              <a:schemeClr val="tx1"/>
            </a:outerShdw>
          </a:effectLst>
        </p:spPr>
        <p:txBody>
          <a:bodyPr wrap="none" lIns="121912" tIns="60956" rIns="121912" bIns="60956">
            <a:spAutoFit/>
          </a:bodyPr>
          <a:lstStyle>
            <a:lvl1pPr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eaLnBrk="0" hangingPunct="0">
              <a:spcBef>
                <a:spcPct val="0"/>
              </a:spcBef>
              <a:buFontTx/>
              <a:buNone/>
              <a:defRPr/>
            </a:pPr>
            <a:r>
              <a:rPr lang="es-ES_tradnl" altLang="es-CL" sz="4400" b="1" dirty="0">
                <a:solidFill>
                  <a:srgbClr val="FFC000"/>
                </a:solidFill>
                <a:latin typeface="ZapfHumnst BT" pitchFamily="34" charset="0"/>
              </a:rPr>
              <a:t>U.T. 1.  	Definiciones y conceptos </a:t>
            </a:r>
          </a:p>
          <a:p>
            <a:pPr eaLnBrk="0" hangingPunct="0">
              <a:spcBef>
                <a:spcPct val="0"/>
              </a:spcBef>
              <a:buFontTx/>
              <a:buNone/>
              <a:defRPr/>
            </a:pPr>
            <a:r>
              <a:rPr lang="es-ES_tradnl" altLang="es-CL" sz="4400" b="1" dirty="0">
                <a:solidFill>
                  <a:srgbClr val="FFC000"/>
                </a:solidFill>
                <a:latin typeface="ZapfHumnst BT" pitchFamily="34" charset="0"/>
              </a:rPr>
              <a:t>		generales</a:t>
            </a:r>
          </a:p>
        </p:txBody>
      </p:sp>
      <p:pic>
        <p:nvPicPr>
          <p:cNvPr id="18" name="17 Imagen" descr="blanca_cana.png"/>
          <p:cNvPicPr>
            <a:picLocks noChangeAspect="1"/>
          </p:cNvPicPr>
          <p:nvPr/>
        </p:nvPicPr>
        <p:blipFill>
          <a:blip r:embed="rId5" cstate="print"/>
          <a:srcRect l="29772"/>
          <a:stretch>
            <a:fillRect/>
          </a:stretch>
        </p:blipFill>
        <p:spPr>
          <a:xfrm>
            <a:off x="310446" y="1446113"/>
            <a:ext cx="2893471" cy="4198907"/>
          </a:xfrm>
          <a:prstGeom prst="rect">
            <a:avLst/>
          </a:prstGeom>
        </p:spPr>
      </p:pic>
      <p:sp>
        <p:nvSpPr>
          <p:cNvPr id="19" name="18 CuadroTexto"/>
          <p:cNvSpPr txBox="1"/>
          <p:nvPr/>
        </p:nvSpPr>
        <p:spPr>
          <a:xfrm>
            <a:off x="3228654" y="2365796"/>
            <a:ext cx="8051923" cy="1785096"/>
          </a:xfrm>
          <a:prstGeom prst="rect">
            <a:avLst/>
          </a:prstGeom>
          <a:noFill/>
        </p:spPr>
        <p:txBody>
          <a:bodyPr wrap="square" lIns="121912" tIns="60956" rIns="121912" bIns="60956" rtlCol="0">
            <a:spAutoFit/>
          </a:bodyPr>
          <a:lstStyle/>
          <a:p>
            <a:pPr algn="just" eaLnBrk="1" hangingPunct="1"/>
            <a:r>
              <a:rPr lang="es-ES_tradnl" altLang="es-CL" sz="1800" b="1" dirty="0">
                <a:solidFill>
                  <a:schemeClr val="bg1"/>
                </a:solidFill>
                <a:latin typeface="Bookman Old Style" pitchFamily="18" charset="0"/>
              </a:rPr>
              <a:t>MANUAL DE LOGÍSTICA DE LA ARMADA DE CHILE.</a:t>
            </a:r>
          </a:p>
          <a:p>
            <a:pPr algn="just" eaLnBrk="1" hangingPunct="1"/>
            <a:endParaRPr lang="es-ES_tradnl" altLang="es-CL" sz="1800" b="1" dirty="0">
              <a:solidFill>
                <a:schemeClr val="bg1"/>
              </a:solidFill>
              <a:latin typeface="Bookman Old Style" pitchFamily="18" charset="0"/>
            </a:endParaRPr>
          </a:p>
          <a:p>
            <a:pPr algn="just" eaLnBrk="1" hangingPunct="1"/>
            <a:r>
              <a:rPr lang="es-ES_tradnl" altLang="es-CL" sz="1800" dirty="0">
                <a:solidFill>
                  <a:schemeClr val="bg1"/>
                </a:solidFill>
                <a:latin typeface="Bookman Old Style" pitchFamily="18" charset="0"/>
              </a:rPr>
              <a:t>“Logística es la parte del </a:t>
            </a:r>
            <a:r>
              <a:rPr lang="es-ES_tradnl" altLang="es-CL" sz="1800" b="1" u="sng" dirty="0">
                <a:solidFill>
                  <a:schemeClr val="bg1"/>
                </a:solidFill>
                <a:latin typeface="Bookman Old Style" pitchFamily="18" charset="0"/>
              </a:rPr>
              <a:t>arte y ciencia </a:t>
            </a:r>
            <a:r>
              <a:rPr lang="es-ES_tradnl" altLang="es-CL" sz="1800" dirty="0">
                <a:solidFill>
                  <a:schemeClr val="bg1"/>
                </a:solidFill>
                <a:latin typeface="Bookman Old Style" pitchFamily="18" charset="0"/>
              </a:rPr>
              <a:t>de la guerra que tiene por objeto </a:t>
            </a:r>
            <a:r>
              <a:rPr lang="es-ES_tradnl" altLang="es-CL" sz="1800" b="1" u="sng" dirty="0">
                <a:solidFill>
                  <a:schemeClr val="bg1"/>
                </a:solidFill>
                <a:latin typeface="Bookman Old Style" pitchFamily="18" charset="0"/>
              </a:rPr>
              <a:t>proporcionar</a:t>
            </a:r>
            <a:r>
              <a:rPr lang="es-ES_tradnl" altLang="es-CL" sz="1800" dirty="0">
                <a:solidFill>
                  <a:schemeClr val="bg1"/>
                </a:solidFill>
                <a:latin typeface="Bookman Old Style" pitchFamily="18" charset="0"/>
              </a:rPr>
              <a:t> a las Fuerzas Armadas los </a:t>
            </a:r>
            <a:r>
              <a:rPr lang="es-ES_tradnl" altLang="es-CL" sz="1800" b="1" u="sng" dirty="0">
                <a:solidFill>
                  <a:schemeClr val="bg1"/>
                </a:solidFill>
                <a:latin typeface="Bookman Old Style" pitchFamily="18" charset="0"/>
              </a:rPr>
              <a:t>medios</a:t>
            </a:r>
            <a:r>
              <a:rPr lang="es-ES_tradnl" altLang="es-CL" sz="1800" dirty="0">
                <a:solidFill>
                  <a:schemeClr val="bg1"/>
                </a:solidFill>
                <a:latin typeface="Bookman Old Style" pitchFamily="18" charset="0"/>
              </a:rPr>
              <a:t> de personal, material y servicios necesarios para </a:t>
            </a:r>
            <a:r>
              <a:rPr lang="es-ES_tradnl" altLang="es-CL" sz="1800" b="1" u="sng" dirty="0">
                <a:solidFill>
                  <a:schemeClr val="bg1"/>
                </a:solidFill>
                <a:latin typeface="Bookman Old Style" pitchFamily="18" charset="0"/>
              </a:rPr>
              <a:t>satisfacer</a:t>
            </a:r>
            <a:r>
              <a:rPr lang="es-ES_tradnl" altLang="es-CL" sz="1800" u="sng" dirty="0">
                <a:solidFill>
                  <a:schemeClr val="bg1"/>
                </a:solidFill>
                <a:latin typeface="Bookman Old Style" pitchFamily="18" charset="0"/>
              </a:rPr>
              <a:t> </a:t>
            </a:r>
            <a:r>
              <a:rPr lang="es-ES_tradnl" altLang="es-CL" sz="1800" b="1" u="sng" dirty="0">
                <a:solidFill>
                  <a:schemeClr val="bg1"/>
                </a:solidFill>
                <a:latin typeface="Bookman Old Style" pitchFamily="18" charset="0"/>
              </a:rPr>
              <a:t>en</a:t>
            </a:r>
            <a:r>
              <a:rPr lang="es-ES_tradnl" altLang="es-CL" sz="1800" u="sng" dirty="0">
                <a:solidFill>
                  <a:schemeClr val="bg1"/>
                </a:solidFill>
                <a:latin typeface="Bookman Old Style" pitchFamily="18" charset="0"/>
              </a:rPr>
              <a:t> </a:t>
            </a:r>
            <a:r>
              <a:rPr lang="es-ES_tradnl" altLang="es-CL" sz="1800" b="1" u="sng" dirty="0">
                <a:solidFill>
                  <a:schemeClr val="bg1"/>
                </a:solidFill>
                <a:latin typeface="Bookman Old Style" pitchFamily="18" charset="0"/>
              </a:rPr>
              <a:t>cantidad</a:t>
            </a:r>
            <a:r>
              <a:rPr lang="es-ES_tradnl" altLang="es-CL" sz="1800" u="sng" dirty="0">
                <a:solidFill>
                  <a:schemeClr val="bg1"/>
                </a:solidFill>
                <a:latin typeface="Bookman Old Style" pitchFamily="18" charset="0"/>
              </a:rPr>
              <a:t>, </a:t>
            </a:r>
            <a:r>
              <a:rPr lang="es-ES_tradnl" altLang="es-CL" sz="1800" b="1" u="sng" dirty="0">
                <a:solidFill>
                  <a:schemeClr val="bg1"/>
                </a:solidFill>
                <a:latin typeface="Bookman Old Style" pitchFamily="18" charset="0"/>
              </a:rPr>
              <a:t>calidad</a:t>
            </a:r>
            <a:r>
              <a:rPr lang="es-ES_tradnl" altLang="es-CL" sz="1800" u="sng" dirty="0">
                <a:solidFill>
                  <a:schemeClr val="bg1"/>
                </a:solidFill>
                <a:latin typeface="Bookman Old Style" pitchFamily="18" charset="0"/>
              </a:rPr>
              <a:t>, </a:t>
            </a:r>
            <a:r>
              <a:rPr lang="es-ES_tradnl" altLang="es-CL" sz="1800" b="1" u="sng" dirty="0">
                <a:solidFill>
                  <a:schemeClr val="bg1"/>
                </a:solidFill>
                <a:latin typeface="Bookman Old Style" pitchFamily="18" charset="0"/>
              </a:rPr>
              <a:t>momento</a:t>
            </a:r>
            <a:r>
              <a:rPr lang="es-ES_tradnl" altLang="es-CL" sz="1800" u="sng" dirty="0">
                <a:solidFill>
                  <a:schemeClr val="bg1"/>
                </a:solidFill>
                <a:latin typeface="Bookman Old Style" pitchFamily="18" charset="0"/>
              </a:rPr>
              <a:t> </a:t>
            </a:r>
            <a:r>
              <a:rPr lang="es-ES_tradnl" altLang="es-CL" sz="1800" b="1" u="sng" dirty="0">
                <a:solidFill>
                  <a:schemeClr val="bg1"/>
                </a:solidFill>
                <a:latin typeface="Bookman Old Style" pitchFamily="18" charset="0"/>
              </a:rPr>
              <a:t>y</a:t>
            </a:r>
            <a:r>
              <a:rPr lang="es-ES_tradnl" altLang="es-CL" sz="1800" u="sng" dirty="0">
                <a:solidFill>
                  <a:schemeClr val="bg1"/>
                </a:solidFill>
                <a:latin typeface="Bookman Old Style" pitchFamily="18" charset="0"/>
              </a:rPr>
              <a:t> </a:t>
            </a:r>
            <a:r>
              <a:rPr lang="es-ES_tradnl" altLang="es-CL" sz="1800" b="1" u="sng" dirty="0">
                <a:solidFill>
                  <a:schemeClr val="bg1"/>
                </a:solidFill>
                <a:latin typeface="Bookman Old Style" pitchFamily="18" charset="0"/>
              </a:rPr>
              <a:t>lugar</a:t>
            </a:r>
            <a:r>
              <a:rPr lang="es-ES_tradnl" altLang="es-CL" sz="1800" u="sng" dirty="0">
                <a:solidFill>
                  <a:schemeClr val="bg1"/>
                </a:solidFill>
                <a:latin typeface="Bookman Old Style" pitchFamily="18" charset="0"/>
              </a:rPr>
              <a:t> </a:t>
            </a:r>
            <a:r>
              <a:rPr lang="es-ES_tradnl" altLang="es-CL" sz="1800" b="1" u="sng" dirty="0">
                <a:solidFill>
                  <a:schemeClr val="bg1"/>
                </a:solidFill>
                <a:latin typeface="Bookman Old Style" pitchFamily="18" charset="0"/>
              </a:rPr>
              <a:t>adecuados</a:t>
            </a:r>
            <a:r>
              <a:rPr lang="es-ES_tradnl" altLang="es-CL" sz="1800" dirty="0">
                <a:solidFill>
                  <a:schemeClr val="bg1"/>
                </a:solidFill>
                <a:latin typeface="Bookman Old Style" pitchFamily="18" charset="0"/>
              </a:rPr>
              <a:t>, las exigencias de la guerra”.</a:t>
            </a:r>
          </a:p>
        </p:txBody>
      </p:sp>
      <p:pic>
        <p:nvPicPr>
          <p:cNvPr id="3" name="16 Imagen" descr="escudo_escuela.png">
            <a:extLst>
              <a:ext uri="{FF2B5EF4-FFF2-40B4-BE49-F238E27FC236}">
                <a16:creationId xmlns:a16="http://schemas.microsoft.com/office/drawing/2014/main" id="{C29A477A-1CEC-8265-375A-00225BAD32F0}"/>
              </a:ext>
            </a:extLst>
          </p:cNvPr>
          <p:cNvPicPr>
            <a:picLocks noChangeAspect="1"/>
          </p:cNvPicPr>
          <p:nvPr/>
        </p:nvPicPr>
        <p:blipFill>
          <a:blip r:embed="rId6" cstate="print"/>
          <a:stretch>
            <a:fillRect/>
          </a:stretch>
        </p:blipFill>
        <p:spPr>
          <a:xfrm>
            <a:off x="662540" y="369759"/>
            <a:ext cx="918913" cy="10572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82600365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3" cstate="print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" name="13 Imagen" descr="PUNTOS.png"/>
          <p:cNvPicPr>
            <a:picLocks noChangeAspect="1"/>
          </p:cNvPicPr>
          <p:nvPr/>
        </p:nvPicPr>
        <p:blipFill>
          <a:blip r:embed="rId4" cstate="print">
            <a:duotone>
              <a:schemeClr val="bg2">
                <a:shade val="45000"/>
                <a:satMod val="135000"/>
              </a:schemeClr>
              <a:prstClr val="white"/>
            </a:duotone>
          </a:blip>
          <a:stretch>
            <a:fillRect/>
          </a:stretch>
        </p:blipFill>
        <p:spPr>
          <a:xfrm>
            <a:off x="11280577" y="5349213"/>
            <a:ext cx="1281395" cy="1231899"/>
          </a:xfrm>
          <a:prstGeom prst="rect">
            <a:avLst/>
          </a:prstGeom>
        </p:spPr>
      </p:pic>
      <p:sp>
        <p:nvSpPr>
          <p:cNvPr id="15" name="14 Rectángulo"/>
          <p:cNvSpPr/>
          <p:nvPr/>
        </p:nvSpPr>
        <p:spPr>
          <a:xfrm>
            <a:off x="285709" y="190480"/>
            <a:ext cx="11715832" cy="6477045"/>
          </a:xfrm>
          <a:prstGeom prst="rect">
            <a:avLst/>
          </a:prstGeom>
          <a:noFill/>
          <a:ln w="635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21912" tIns="60956" rIns="121912" bIns="60956" rtlCol="0" anchor="ctr"/>
          <a:lstStyle/>
          <a:p>
            <a:pPr algn="ctr"/>
            <a:endParaRPr lang="es-CL">
              <a:solidFill>
                <a:prstClr val="white"/>
              </a:solidFill>
            </a:endParaRPr>
          </a:p>
        </p:txBody>
      </p:sp>
      <p:sp>
        <p:nvSpPr>
          <p:cNvPr id="20" name="Text Box 5"/>
          <p:cNvSpPr txBox="1">
            <a:spLocks noChangeArrowheads="1"/>
          </p:cNvSpPr>
          <p:nvPr/>
        </p:nvSpPr>
        <p:spPr bwMode="auto">
          <a:xfrm>
            <a:off x="3203917" y="369759"/>
            <a:ext cx="8001405" cy="1477319"/>
          </a:xfrm>
          <a:prstGeom prst="rect">
            <a:avLst/>
          </a:prstGeom>
          <a:noFill/>
          <a:ln>
            <a:noFill/>
          </a:ln>
          <a:effectLst>
            <a:outerShdw dist="17961" dir="2700000" algn="ctr" rotWithShape="0">
              <a:schemeClr val="tx1"/>
            </a:outerShdw>
          </a:effectLst>
        </p:spPr>
        <p:txBody>
          <a:bodyPr wrap="none" lIns="121912" tIns="60956" rIns="121912" bIns="60956">
            <a:spAutoFit/>
          </a:bodyPr>
          <a:lstStyle>
            <a:lvl1pPr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eaLnBrk="0" hangingPunct="0">
              <a:spcBef>
                <a:spcPct val="0"/>
              </a:spcBef>
              <a:buFontTx/>
              <a:buNone/>
              <a:defRPr/>
            </a:pPr>
            <a:r>
              <a:rPr lang="es-ES_tradnl" altLang="es-CL" sz="4400" b="1" dirty="0">
                <a:solidFill>
                  <a:srgbClr val="FFC000"/>
                </a:solidFill>
                <a:latin typeface="ZapfHumnst BT" pitchFamily="34" charset="0"/>
              </a:rPr>
              <a:t>U.T. 1.  	Definiciones y conceptos </a:t>
            </a:r>
          </a:p>
          <a:p>
            <a:pPr eaLnBrk="0" hangingPunct="0">
              <a:spcBef>
                <a:spcPct val="0"/>
              </a:spcBef>
              <a:buFontTx/>
              <a:buNone/>
              <a:defRPr/>
            </a:pPr>
            <a:r>
              <a:rPr lang="es-ES_tradnl" altLang="es-CL" sz="4400" b="1" dirty="0">
                <a:solidFill>
                  <a:srgbClr val="FFC000"/>
                </a:solidFill>
                <a:latin typeface="ZapfHumnst BT" pitchFamily="34" charset="0"/>
              </a:rPr>
              <a:t>		generales</a:t>
            </a:r>
          </a:p>
        </p:txBody>
      </p:sp>
      <p:pic>
        <p:nvPicPr>
          <p:cNvPr id="18" name="17 Imagen" descr="blanca_cana.png"/>
          <p:cNvPicPr>
            <a:picLocks noChangeAspect="1"/>
          </p:cNvPicPr>
          <p:nvPr/>
        </p:nvPicPr>
        <p:blipFill>
          <a:blip r:embed="rId5" cstate="print"/>
          <a:srcRect l="29772"/>
          <a:stretch>
            <a:fillRect/>
          </a:stretch>
        </p:blipFill>
        <p:spPr>
          <a:xfrm>
            <a:off x="310446" y="1446113"/>
            <a:ext cx="2893471" cy="4198907"/>
          </a:xfrm>
          <a:prstGeom prst="rect">
            <a:avLst/>
          </a:prstGeom>
        </p:spPr>
      </p:pic>
      <p:sp>
        <p:nvSpPr>
          <p:cNvPr id="19" name="18 CuadroTexto"/>
          <p:cNvSpPr txBox="1"/>
          <p:nvPr/>
        </p:nvSpPr>
        <p:spPr>
          <a:xfrm>
            <a:off x="3228654" y="2365796"/>
            <a:ext cx="8051923" cy="2431427"/>
          </a:xfrm>
          <a:prstGeom prst="rect">
            <a:avLst/>
          </a:prstGeom>
          <a:noFill/>
        </p:spPr>
        <p:txBody>
          <a:bodyPr wrap="square" lIns="121912" tIns="60956" rIns="121912" bIns="60956" rtlCol="0">
            <a:spAutoFit/>
          </a:bodyPr>
          <a:lstStyle/>
          <a:p>
            <a:pPr eaLnBrk="1" hangingPunct="1"/>
            <a:r>
              <a:rPr lang="es-CL" altLang="es-CL" sz="2000" b="1" u="sng" dirty="0">
                <a:solidFill>
                  <a:schemeClr val="bg1"/>
                </a:solidFill>
              </a:rPr>
              <a:t>Principios logísticos:</a:t>
            </a:r>
          </a:p>
          <a:p>
            <a:pPr eaLnBrk="1" hangingPunct="1"/>
            <a:endParaRPr lang="es-CL" altLang="es-CL" sz="1600" dirty="0">
              <a:solidFill>
                <a:schemeClr val="bg1"/>
              </a:solidFill>
            </a:endParaRPr>
          </a:p>
          <a:p>
            <a:pPr algn="just" eaLnBrk="1" hangingPunct="1"/>
            <a:r>
              <a:rPr lang="es-CL" altLang="es-CL" sz="1600" dirty="0">
                <a:solidFill>
                  <a:schemeClr val="bg1"/>
                </a:solidFill>
              </a:rPr>
              <a:t>Son conceptos que deben regir durante todo el razonamiento para solucionar un determinado problema, tanto en la concepción como en la realización.</a:t>
            </a:r>
          </a:p>
          <a:p>
            <a:pPr eaLnBrk="1" hangingPunct="1"/>
            <a:endParaRPr lang="es-CL" altLang="es-CL" sz="1600" dirty="0">
              <a:solidFill>
                <a:schemeClr val="bg1"/>
              </a:solidFill>
            </a:endParaRPr>
          </a:p>
          <a:p>
            <a:pPr algn="just" eaLnBrk="1" hangingPunct="1"/>
            <a:r>
              <a:rPr lang="es-CL" altLang="es-CL" sz="1600" dirty="0">
                <a:solidFill>
                  <a:schemeClr val="bg1"/>
                </a:solidFill>
              </a:rPr>
              <a:t>Lo importante es que estos conceptos han logrado su aceptabilidad y credibilidad por parte de la gran mayoría de la sociedad, a través del tiempo y de la asimilación de experiencias, de tal manera de haberse verificado su sentido de realidad y haberse convertido en verdad. </a:t>
            </a:r>
          </a:p>
          <a:p>
            <a:pPr algn="just" eaLnBrk="1" hangingPunct="1"/>
            <a:endParaRPr lang="es-ES_tradnl" altLang="es-CL" sz="1800" b="1" dirty="0">
              <a:solidFill>
                <a:schemeClr val="bg1"/>
              </a:solidFill>
              <a:latin typeface="Bookman Old Style" pitchFamily="18" charset="0"/>
            </a:endParaRPr>
          </a:p>
        </p:txBody>
      </p:sp>
      <p:pic>
        <p:nvPicPr>
          <p:cNvPr id="3" name="16 Imagen" descr="escudo_escuela.png">
            <a:extLst>
              <a:ext uri="{FF2B5EF4-FFF2-40B4-BE49-F238E27FC236}">
                <a16:creationId xmlns:a16="http://schemas.microsoft.com/office/drawing/2014/main" id="{C29A477A-1CEC-8265-375A-00225BAD32F0}"/>
              </a:ext>
            </a:extLst>
          </p:cNvPr>
          <p:cNvPicPr>
            <a:picLocks noChangeAspect="1"/>
          </p:cNvPicPr>
          <p:nvPr/>
        </p:nvPicPr>
        <p:blipFill>
          <a:blip r:embed="rId6" cstate="print"/>
          <a:stretch>
            <a:fillRect/>
          </a:stretch>
        </p:blipFill>
        <p:spPr>
          <a:xfrm>
            <a:off x="662540" y="369759"/>
            <a:ext cx="918913" cy="10572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14659937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3" cstate="print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" name="13 Imagen" descr="PUNTOS.png"/>
          <p:cNvPicPr>
            <a:picLocks noChangeAspect="1"/>
          </p:cNvPicPr>
          <p:nvPr/>
        </p:nvPicPr>
        <p:blipFill>
          <a:blip r:embed="rId4" cstate="print">
            <a:duotone>
              <a:schemeClr val="bg2">
                <a:shade val="45000"/>
                <a:satMod val="135000"/>
              </a:schemeClr>
              <a:prstClr val="white"/>
            </a:duotone>
          </a:blip>
          <a:stretch>
            <a:fillRect/>
          </a:stretch>
        </p:blipFill>
        <p:spPr>
          <a:xfrm>
            <a:off x="11280577" y="5349213"/>
            <a:ext cx="1281395" cy="1231899"/>
          </a:xfrm>
          <a:prstGeom prst="rect">
            <a:avLst/>
          </a:prstGeom>
        </p:spPr>
      </p:pic>
      <p:sp>
        <p:nvSpPr>
          <p:cNvPr id="15" name="14 Rectángulo"/>
          <p:cNvSpPr/>
          <p:nvPr/>
        </p:nvSpPr>
        <p:spPr>
          <a:xfrm>
            <a:off x="285709" y="190480"/>
            <a:ext cx="11715832" cy="6477045"/>
          </a:xfrm>
          <a:prstGeom prst="rect">
            <a:avLst/>
          </a:prstGeom>
          <a:noFill/>
          <a:ln w="635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21912" tIns="60956" rIns="121912" bIns="60956" rtlCol="0" anchor="ctr"/>
          <a:lstStyle/>
          <a:p>
            <a:pPr algn="ctr"/>
            <a:endParaRPr lang="es-CL">
              <a:solidFill>
                <a:prstClr val="white"/>
              </a:solidFill>
            </a:endParaRPr>
          </a:p>
        </p:txBody>
      </p:sp>
      <p:sp>
        <p:nvSpPr>
          <p:cNvPr id="20" name="Text Box 5"/>
          <p:cNvSpPr txBox="1">
            <a:spLocks noChangeArrowheads="1"/>
          </p:cNvSpPr>
          <p:nvPr/>
        </p:nvSpPr>
        <p:spPr bwMode="auto">
          <a:xfrm>
            <a:off x="3203917" y="369759"/>
            <a:ext cx="8001405" cy="1477319"/>
          </a:xfrm>
          <a:prstGeom prst="rect">
            <a:avLst/>
          </a:prstGeom>
          <a:noFill/>
          <a:ln>
            <a:noFill/>
          </a:ln>
          <a:effectLst>
            <a:outerShdw dist="17961" dir="2700000" algn="ctr" rotWithShape="0">
              <a:schemeClr val="tx1"/>
            </a:outerShdw>
          </a:effectLst>
        </p:spPr>
        <p:txBody>
          <a:bodyPr wrap="none" lIns="121912" tIns="60956" rIns="121912" bIns="60956">
            <a:spAutoFit/>
          </a:bodyPr>
          <a:lstStyle>
            <a:lvl1pPr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eaLnBrk="0" hangingPunct="0">
              <a:spcBef>
                <a:spcPct val="0"/>
              </a:spcBef>
              <a:buFontTx/>
              <a:buNone/>
              <a:defRPr/>
            </a:pPr>
            <a:r>
              <a:rPr lang="es-ES_tradnl" altLang="es-CL" sz="4400" b="1" dirty="0">
                <a:solidFill>
                  <a:srgbClr val="FFC000"/>
                </a:solidFill>
                <a:latin typeface="ZapfHumnst BT" pitchFamily="34" charset="0"/>
              </a:rPr>
              <a:t>U.T. 1.  	Definiciones y conceptos </a:t>
            </a:r>
          </a:p>
          <a:p>
            <a:pPr eaLnBrk="0" hangingPunct="0">
              <a:spcBef>
                <a:spcPct val="0"/>
              </a:spcBef>
              <a:buFontTx/>
              <a:buNone/>
              <a:defRPr/>
            </a:pPr>
            <a:r>
              <a:rPr lang="es-ES_tradnl" altLang="es-CL" sz="4400" b="1" dirty="0">
                <a:solidFill>
                  <a:srgbClr val="FFC000"/>
                </a:solidFill>
                <a:latin typeface="ZapfHumnst BT" pitchFamily="34" charset="0"/>
              </a:rPr>
              <a:t>		generales</a:t>
            </a:r>
          </a:p>
        </p:txBody>
      </p:sp>
      <p:pic>
        <p:nvPicPr>
          <p:cNvPr id="18" name="17 Imagen" descr="blanca_cana.png"/>
          <p:cNvPicPr>
            <a:picLocks noChangeAspect="1"/>
          </p:cNvPicPr>
          <p:nvPr/>
        </p:nvPicPr>
        <p:blipFill>
          <a:blip r:embed="rId5" cstate="print"/>
          <a:srcRect l="29772"/>
          <a:stretch>
            <a:fillRect/>
          </a:stretch>
        </p:blipFill>
        <p:spPr>
          <a:xfrm>
            <a:off x="310446" y="1446113"/>
            <a:ext cx="2893471" cy="4198907"/>
          </a:xfrm>
          <a:prstGeom prst="rect">
            <a:avLst/>
          </a:prstGeom>
        </p:spPr>
      </p:pic>
      <p:sp>
        <p:nvSpPr>
          <p:cNvPr id="19" name="18 CuadroTexto"/>
          <p:cNvSpPr txBox="1"/>
          <p:nvPr/>
        </p:nvSpPr>
        <p:spPr>
          <a:xfrm>
            <a:off x="3228654" y="2365796"/>
            <a:ext cx="8051923" cy="4062643"/>
          </a:xfrm>
          <a:prstGeom prst="rect">
            <a:avLst/>
          </a:prstGeom>
          <a:noFill/>
        </p:spPr>
        <p:txBody>
          <a:bodyPr wrap="square" lIns="121912" tIns="60956" rIns="121912" bIns="60956" rtlCol="0">
            <a:spAutoFit/>
          </a:bodyPr>
          <a:lstStyle/>
          <a:p>
            <a:pPr eaLnBrk="1" hangingPunct="1"/>
            <a:r>
              <a:rPr lang="es-CL" altLang="es-CL" sz="2000" b="1" u="sng" dirty="0">
                <a:solidFill>
                  <a:schemeClr val="bg1"/>
                </a:solidFill>
              </a:rPr>
              <a:t>Principios logísticos:</a:t>
            </a:r>
          </a:p>
          <a:p>
            <a:pPr eaLnBrk="1" hangingPunct="1"/>
            <a:endParaRPr lang="es-CL" altLang="es-CL" sz="1600" dirty="0">
              <a:solidFill>
                <a:schemeClr val="bg1"/>
              </a:solidFill>
            </a:endParaRPr>
          </a:p>
          <a:p>
            <a:pPr algn="just" eaLnBrk="1" hangingPunct="1"/>
            <a:r>
              <a:rPr lang="es-ES_tradnl" altLang="es-CL" sz="2000" dirty="0">
                <a:solidFill>
                  <a:schemeClr val="bg1"/>
                </a:solidFill>
              </a:rPr>
              <a:t>Se han establecido algunos principios logísticos que complementan a los principios de la guerra:</a:t>
            </a:r>
          </a:p>
          <a:p>
            <a:pPr eaLnBrk="1" hangingPunct="1"/>
            <a:endParaRPr lang="es-ES_tradnl" altLang="es-CL" sz="2000" dirty="0">
              <a:solidFill>
                <a:schemeClr val="bg1"/>
              </a:solidFill>
            </a:endParaRPr>
          </a:p>
          <a:p>
            <a:pPr eaLnBrk="1" hangingPunct="1"/>
            <a:r>
              <a:rPr lang="es-ES_tradnl" altLang="es-CL" sz="2000" dirty="0">
                <a:solidFill>
                  <a:schemeClr val="bg1"/>
                </a:solidFill>
              </a:rPr>
              <a:t>		INTERDEPENDENCIA</a:t>
            </a:r>
          </a:p>
          <a:p>
            <a:pPr eaLnBrk="1" hangingPunct="1"/>
            <a:r>
              <a:rPr lang="es-ES_tradnl" altLang="es-CL" sz="2000" dirty="0">
                <a:solidFill>
                  <a:schemeClr val="bg1"/>
                </a:solidFill>
              </a:rPr>
              <a:t>		OBJETIVO</a:t>
            </a:r>
          </a:p>
          <a:p>
            <a:pPr eaLnBrk="1" hangingPunct="1"/>
            <a:r>
              <a:rPr lang="es-ES_tradnl" altLang="es-CL" sz="2000" dirty="0">
                <a:solidFill>
                  <a:schemeClr val="bg1"/>
                </a:solidFill>
              </a:rPr>
              <a:t>		COORDINACIÓN</a:t>
            </a:r>
          </a:p>
          <a:p>
            <a:pPr eaLnBrk="1" hangingPunct="1"/>
            <a:r>
              <a:rPr lang="es-ES_tradnl" altLang="es-CL" sz="2000" dirty="0">
                <a:solidFill>
                  <a:schemeClr val="bg1"/>
                </a:solidFill>
              </a:rPr>
              <a:t>		MANDO</a:t>
            </a:r>
          </a:p>
          <a:p>
            <a:pPr eaLnBrk="1" hangingPunct="1"/>
            <a:r>
              <a:rPr lang="es-ES_tradnl" altLang="es-CL" sz="2000" dirty="0">
                <a:solidFill>
                  <a:schemeClr val="bg1"/>
                </a:solidFill>
              </a:rPr>
              <a:t>		PREVISIÓN</a:t>
            </a:r>
          </a:p>
          <a:p>
            <a:pPr eaLnBrk="1" hangingPunct="1"/>
            <a:r>
              <a:rPr lang="es-ES_tradnl" altLang="es-CL" sz="2000" dirty="0">
                <a:solidFill>
                  <a:schemeClr val="bg1"/>
                </a:solidFill>
              </a:rPr>
              <a:t>		ECONOMÍA DEL ESFUERZO</a:t>
            </a:r>
          </a:p>
          <a:p>
            <a:pPr eaLnBrk="1" hangingPunct="1"/>
            <a:r>
              <a:rPr lang="es-ES_tradnl" altLang="es-CL" sz="2000" dirty="0">
                <a:solidFill>
                  <a:schemeClr val="bg1"/>
                </a:solidFill>
              </a:rPr>
              <a:t>		FLEXIBILIDAD</a:t>
            </a:r>
            <a:endParaRPr lang="es-ES_tradnl" altLang="es-CL" sz="1800" b="1" dirty="0">
              <a:solidFill>
                <a:schemeClr val="bg1"/>
              </a:solidFill>
              <a:latin typeface="Bookman Old Style" pitchFamily="18" charset="0"/>
            </a:endParaRPr>
          </a:p>
          <a:p>
            <a:pPr eaLnBrk="1" hangingPunct="1"/>
            <a:r>
              <a:rPr lang="es-ES_tradnl" altLang="es-CL" sz="1800" b="1" dirty="0">
                <a:solidFill>
                  <a:schemeClr val="bg1"/>
                </a:solidFill>
                <a:latin typeface="Bookman Old Style" pitchFamily="18" charset="0"/>
              </a:rPr>
              <a:t>		</a:t>
            </a:r>
            <a:r>
              <a:rPr lang="es-ES_tradnl" altLang="es-CL" sz="2000" dirty="0">
                <a:solidFill>
                  <a:schemeClr val="bg1"/>
                </a:solidFill>
              </a:rPr>
              <a:t>SIMPLEZA</a:t>
            </a:r>
          </a:p>
        </p:txBody>
      </p:sp>
      <p:pic>
        <p:nvPicPr>
          <p:cNvPr id="3" name="16 Imagen" descr="escudo_escuela.png">
            <a:extLst>
              <a:ext uri="{FF2B5EF4-FFF2-40B4-BE49-F238E27FC236}">
                <a16:creationId xmlns:a16="http://schemas.microsoft.com/office/drawing/2014/main" id="{C29A477A-1CEC-8265-375A-00225BAD32F0}"/>
              </a:ext>
            </a:extLst>
          </p:cNvPr>
          <p:cNvPicPr>
            <a:picLocks noChangeAspect="1"/>
          </p:cNvPicPr>
          <p:nvPr/>
        </p:nvPicPr>
        <p:blipFill>
          <a:blip r:embed="rId6" cstate="print"/>
          <a:stretch>
            <a:fillRect/>
          </a:stretch>
        </p:blipFill>
        <p:spPr>
          <a:xfrm>
            <a:off x="662540" y="369759"/>
            <a:ext cx="918913" cy="10572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731065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3" cstate="print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" name="13 Imagen" descr="PUNTOS.png"/>
          <p:cNvPicPr>
            <a:picLocks noChangeAspect="1"/>
          </p:cNvPicPr>
          <p:nvPr/>
        </p:nvPicPr>
        <p:blipFill>
          <a:blip r:embed="rId4" cstate="print">
            <a:duotone>
              <a:schemeClr val="bg2">
                <a:shade val="45000"/>
                <a:satMod val="135000"/>
              </a:schemeClr>
              <a:prstClr val="white"/>
            </a:duotone>
          </a:blip>
          <a:stretch>
            <a:fillRect/>
          </a:stretch>
        </p:blipFill>
        <p:spPr>
          <a:xfrm>
            <a:off x="11280577" y="5349213"/>
            <a:ext cx="1281395" cy="1231899"/>
          </a:xfrm>
          <a:prstGeom prst="rect">
            <a:avLst/>
          </a:prstGeom>
        </p:spPr>
      </p:pic>
      <p:sp>
        <p:nvSpPr>
          <p:cNvPr id="15" name="14 Rectángulo"/>
          <p:cNvSpPr/>
          <p:nvPr/>
        </p:nvSpPr>
        <p:spPr>
          <a:xfrm>
            <a:off x="285709" y="190480"/>
            <a:ext cx="11715832" cy="6477045"/>
          </a:xfrm>
          <a:prstGeom prst="rect">
            <a:avLst/>
          </a:prstGeom>
          <a:noFill/>
          <a:ln w="635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21912" tIns="60956" rIns="121912" bIns="60956" rtlCol="0" anchor="ctr"/>
          <a:lstStyle/>
          <a:p>
            <a:pPr algn="ctr"/>
            <a:endParaRPr lang="es-CL">
              <a:solidFill>
                <a:prstClr val="white"/>
              </a:solidFill>
            </a:endParaRPr>
          </a:p>
        </p:txBody>
      </p:sp>
      <p:sp>
        <p:nvSpPr>
          <p:cNvPr id="20" name="Text Box 5"/>
          <p:cNvSpPr txBox="1">
            <a:spLocks noChangeArrowheads="1"/>
          </p:cNvSpPr>
          <p:nvPr/>
        </p:nvSpPr>
        <p:spPr bwMode="auto">
          <a:xfrm>
            <a:off x="3203917" y="369759"/>
            <a:ext cx="8001405" cy="1477319"/>
          </a:xfrm>
          <a:prstGeom prst="rect">
            <a:avLst/>
          </a:prstGeom>
          <a:noFill/>
          <a:ln>
            <a:noFill/>
          </a:ln>
          <a:effectLst>
            <a:outerShdw dist="17961" dir="2700000" algn="ctr" rotWithShape="0">
              <a:schemeClr val="tx1"/>
            </a:outerShdw>
          </a:effectLst>
        </p:spPr>
        <p:txBody>
          <a:bodyPr wrap="none" lIns="121912" tIns="60956" rIns="121912" bIns="60956">
            <a:spAutoFit/>
          </a:bodyPr>
          <a:lstStyle>
            <a:lvl1pPr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eaLnBrk="0" hangingPunct="0">
              <a:spcBef>
                <a:spcPct val="0"/>
              </a:spcBef>
              <a:buFontTx/>
              <a:buNone/>
              <a:defRPr/>
            </a:pPr>
            <a:r>
              <a:rPr lang="es-ES_tradnl" altLang="es-CL" sz="4400" b="1" dirty="0">
                <a:solidFill>
                  <a:srgbClr val="FFC000"/>
                </a:solidFill>
                <a:latin typeface="ZapfHumnst BT" pitchFamily="34" charset="0"/>
              </a:rPr>
              <a:t>U.T. 1.  	Definiciones y conceptos </a:t>
            </a:r>
          </a:p>
          <a:p>
            <a:pPr eaLnBrk="0" hangingPunct="0">
              <a:spcBef>
                <a:spcPct val="0"/>
              </a:spcBef>
              <a:buFontTx/>
              <a:buNone/>
              <a:defRPr/>
            </a:pPr>
            <a:r>
              <a:rPr lang="es-ES_tradnl" altLang="es-CL" sz="4400" b="1" dirty="0">
                <a:solidFill>
                  <a:srgbClr val="FFC000"/>
                </a:solidFill>
                <a:latin typeface="ZapfHumnst BT" pitchFamily="34" charset="0"/>
              </a:rPr>
              <a:t>		generales</a:t>
            </a:r>
          </a:p>
        </p:txBody>
      </p:sp>
      <p:pic>
        <p:nvPicPr>
          <p:cNvPr id="18" name="17 Imagen" descr="blanca_cana.png"/>
          <p:cNvPicPr>
            <a:picLocks noChangeAspect="1"/>
          </p:cNvPicPr>
          <p:nvPr/>
        </p:nvPicPr>
        <p:blipFill>
          <a:blip r:embed="rId5" cstate="print"/>
          <a:srcRect l="29772"/>
          <a:stretch>
            <a:fillRect/>
          </a:stretch>
        </p:blipFill>
        <p:spPr>
          <a:xfrm>
            <a:off x="310446" y="1446113"/>
            <a:ext cx="2893471" cy="4198907"/>
          </a:xfrm>
          <a:prstGeom prst="rect">
            <a:avLst/>
          </a:prstGeom>
        </p:spPr>
      </p:pic>
      <p:pic>
        <p:nvPicPr>
          <p:cNvPr id="3" name="16 Imagen" descr="escudo_escuela.png">
            <a:extLst>
              <a:ext uri="{FF2B5EF4-FFF2-40B4-BE49-F238E27FC236}">
                <a16:creationId xmlns:a16="http://schemas.microsoft.com/office/drawing/2014/main" id="{C29A477A-1CEC-8265-375A-00225BAD32F0}"/>
              </a:ext>
            </a:extLst>
          </p:cNvPr>
          <p:cNvPicPr>
            <a:picLocks noChangeAspect="1"/>
          </p:cNvPicPr>
          <p:nvPr/>
        </p:nvPicPr>
        <p:blipFill>
          <a:blip r:embed="rId6" cstate="print"/>
          <a:stretch>
            <a:fillRect/>
          </a:stretch>
        </p:blipFill>
        <p:spPr>
          <a:xfrm>
            <a:off x="662540" y="369759"/>
            <a:ext cx="918913" cy="1057200"/>
          </a:xfrm>
          <a:prstGeom prst="rect">
            <a:avLst/>
          </a:prstGeom>
        </p:spPr>
      </p:pic>
      <p:grpSp>
        <p:nvGrpSpPr>
          <p:cNvPr id="2" name="Grupo 1">
            <a:extLst>
              <a:ext uri="{FF2B5EF4-FFF2-40B4-BE49-F238E27FC236}">
                <a16:creationId xmlns:a16="http://schemas.microsoft.com/office/drawing/2014/main" id="{6F9CD108-F01D-A7D8-8F7C-9CB7E873D8A6}"/>
              </a:ext>
            </a:extLst>
          </p:cNvPr>
          <p:cNvGrpSpPr/>
          <p:nvPr/>
        </p:nvGrpSpPr>
        <p:grpSpPr>
          <a:xfrm>
            <a:off x="3019645" y="2518387"/>
            <a:ext cx="8506047" cy="4062725"/>
            <a:chOff x="304800" y="1295400"/>
            <a:chExt cx="8839200" cy="4749800"/>
          </a:xfrm>
          <a:solidFill>
            <a:schemeClr val="accent3">
              <a:lumMod val="60000"/>
              <a:lumOff val="40000"/>
            </a:schemeClr>
          </a:solidFill>
        </p:grpSpPr>
        <p:sp>
          <p:nvSpPr>
            <p:cNvPr id="4" name="AutoShape 5">
              <a:extLst>
                <a:ext uri="{FF2B5EF4-FFF2-40B4-BE49-F238E27FC236}">
                  <a16:creationId xmlns:a16="http://schemas.microsoft.com/office/drawing/2014/main" id="{85CB35A1-88CD-BC98-92EA-7B77A1E5EF10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304800" y="1384300"/>
              <a:ext cx="368300" cy="292100"/>
            </a:xfrm>
            <a:prstGeom prst="rightArrow">
              <a:avLst>
                <a:gd name="adj1" fmla="val 50000"/>
                <a:gd name="adj2" fmla="val 63061"/>
              </a:avLst>
            </a:prstGeom>
            <a:grpFill/>
            <a:ln w="12700">
              <a:solidFill>
                <a:schemeClr val="tx1"/>
              </a:solidFill>
              <a:miter lim="80000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>
              <a:lvl1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 eaLnBrk="1" hangingPunct="1"/>
              <a:endParaRPr lang="es-CL" altLang="es-CL"/>
            </a:p>
          </p:txBody>
        </p:sp>
        <p:sp>
          <p:nvSpPr>
            <p:cNvPr id="5" name="Rectangle 7">
              <a:extLst>
                <a:ext uri="{FF2B5EF4-FFF2-40B4-BE49-F238E27FC236}">
                  <a16:creationId xmlns:a16="http://schemas.microsoft.com/office/drawing/2014/main" id="{19855EEF-0018-3673-F720-F0B6DBBE102E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1619250" y="2492375"/>
              <a:ext cx="1733550" cy="401638"/>
            </a:xfrm>
            <a:prstGeom prst="rect">
              <a:avLst/>
            </a:prstGeom>
            <a:grpFill/>
            <a:ln>
              <a:noFill/>
            </a:ln>
            <a:effectLst>
              <a:outerShdw dist="107763" dir="2700000" algn="ctr" rotWithShape="0">
                <a:srgbClr val="808080"/>
              </a:outerShdw>
            </a:effectLst>
            <a:extLst>
              <a:ext uri="{91240B29-F687-4F45-9708-019B960494DF}">
                <a14:hiddenLine xmlns:a14="http://schemas.microsoft.com/office/drawing/2010/main" w="2857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lIns="92075" tIns="46038" rIns="92075" bIns="46038">
              <a:spAutoFit/>
            </a:bodyPr>
            <a:lstStyle>
              <a:lvl1pPr defTabSz="7620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marL="742950" indent="-285750" defTabSz="7620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marL="1143000" indent="-228600" defTabSz="7620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marL="1600200" indent="-228600" defTabSz="7620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marL="2057400" indent="-228600" defTabSz="7620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marL="2514600" indent="-228600" defTabSz="7620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marL="2971800" indent="-228600" defTabSz="7620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marL="3429000" indent="-228600" defTabSz="7620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marL="3886200" indent="-228600" defTabSz="7620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 algn="ctr" eaLnBrk="1" hangingPunct="1"/>
              <a:r>
                <a:rPr lang="es-ES_tradnl" altLang="es-CL" sz="2000" b="1" dirty="0">
                  <a:solidFill>
                    <a:schemeClr val="accent2"/>
                  </a:solidFill>
                  <a:latin typeface="Times New Roman" panose="02020603050405020304" pitchFamily="18" charset="0"/>
                </a:rPr>
                <a:t>Estratégicos</a:t>
              </a:r>
            </a:p>
          </p:txBody>
        </p:sp>
        <p:sp>
          <p:nvSpPr>
            <p:cNvPr id="6" name="Rectangle 12">
              <a:extLst>
                <a:ext uri="{FF2B5EF4-FFF2-40B4-BE49-F238E27FC236}">
                  <a16:creationId xmlns:a16="http://schemas.microsoft.com/office/drawing/2014/main" id="{DA16A4F9-D900-AF39-70E8-25F9B39A3E00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3857774" y="2492375"/>
              <a:ext cx="1592263" cy="401638"/>
            </a:xfrm>
            <a:prstGeom prst="rect">
              <a:avLst/>
            </a:prstGeom>
            <a:grpFill/>
            <a:ln>
              <a:noFill/>
            </a:ln>
            <a:effectLst>
              <a:outerShdw dist="107763" dir="2700000" algn="ctr" rotWithShape="0">
                <a:srgbClr val="808080"/>
              </a:outerShdw>
            </a:effectLst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lIns="92075" tIns="46038" rIns="92075" bIns="46038">
              <a:spAutoFit/>
            </a:bodyPr>
            <a:lstStyle>
              <a:lvl1pPr defTabSz="7620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marL="742950" indent="-285750" defTabSz="7620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marL="1143000" indent="-228600" defTabSz="7620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marL="1600200" indent="-228600" defTabSz="7620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marL="2057400" indent="-228600" defTabSz="7620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marL="2514600" indent="-228600" defTabSz="7620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marL="2971800" indent="-228600" defTabSz="7620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marL="3429000" indent="-228600" defTabSz="7620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marL="3886200" indent="-228600" defTabSz="7620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 algn="ctr" eaLnBrk="1" hangingPunct="1"/>
              <a:r>
                <a:rPr lang="es-ES_tradnl" altLang="es-CL" sz="2000" b="1" dirty="0">
                  <a:solidFill>
                    <a:schemeClr val="accent2"/>
                  </a:solidFill>
                  <a:latin typeface="Times New Roman" panose="02020603050405020304" pitchFamily="18" charset="0"/>
                </a:rPr>
                <a:t> Tácticos</a:t>
              </a:r>
            </a:p>
          </p:txBody>
        </p:sp>
        <p:sp>
          <p:nvSpPr>
            <p:cNvPr id="7" name="AutoShape 22">
              <a:extLst>
                <a:ext uri="{FF2B5EF4-FFF2-40B4-BE49-F238E27FC236}">
                  <a16:creationId xmlns:a16="http://schemas.microsoft.com/office/drawing/2014/main" id="{C733A3A8-D4A5-C46F-F961-1C0CC918CDBD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4425950" y="4902200"/>
              <a:ext cx="292100" cy="368300"/>
            </a:xfrm>
            <a:prstGeom prst="downArrow">
              <a:avLst>
                <a:gd name="adj1" fmla="val 50000"/>
                <a:gd name="adj2" fmla="val 63061"/>
              </a:avLst>
            </a:prstGeom>
            <a:grpFill/>
            <a:ln w="12700">
              <a:solidFill>
                <a:schemeClr val="tx1"/>
              </a:solidFill>
              <a:miter lim="80000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>
              <a:lvl1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 eaLnBrk="1" hangingPunct="1"/>
              <a:endParaRPr lang="es-CL" altLang="es-CL"/>
            </a:p>
          </p:txBody>
        </p:sp>
        <p:sp>
          <p:nvSpPr>
            <p:cNvPr id="8" name="Rectangle 25">
              <a:extLst>
                <a:ext uri="{FF2B5EF4-FFF2-40B4-BE49-F238E27FC236}">
                  <a16:creationId xmlns:a16="http://schemas.microsoft.com/office/drawing/2014/main" id="{C722D465-F1AA-9523-30CF-CAD07D6F59E7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685800" y="5638800"/>
              <a:ext cx="7620000" cy="406400"/>
            </a:xfrm>
            <a:prstGeom prst="rect">
              <a:avLst/>
            </a:prstGeom>
            <a:grpFill/>
            <a:ln w="9525">
              <a:solidFill>
                <a:schemeClr val="accent2"/>
              </a:solidFill>
              <a:miter lim="800000"/>
              <a:headEnd/>
              <a:tailEnd/>
            </a:ln>
            <a:effectLst>
              <a:prstShdw prst="shdw12">
                <a:schemeClr val="accent2"/>
              </a:prstShdw>
            </a:effectLst>
          </p:spPr>
          <p:txBody>
            <a:bodyPr lIns="92075" tIns="46038" rIns="92075" bIns="46038">
              <a:spAutoFit/>
            </a:bodyPr>
            <a:lstStyle>
              <a:lvl1pPr defTabSz="7620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marL="742950" indent="-285750" defTabSz="7620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marL="1143000" indent="-228600" defTabSz="7620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marL="1600200" indent="-228600" defTabSz="7620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marL="2057400" indent="-228600" defTabSz="7620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marL="2514600" indent="-228600" defTabSz="7620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marL="2971800" indent="-228600" defTabSz="7620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marL="3429000" indent="-228600" defTabSz="7620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marL="3886200" indent="-228600" defTabSz="7620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 algn="ctr" eaLnBrk="1" hangingPunct="1"/>
              <a:r>
                <a:rPr lang="es-ES_tradnl" altLang="es-CL" sz="2000" b="1">
                  <a:solidFill>
                    <a:schemeClr val="accent2"/>
                  </a:solidFill>
                  <a:latin typeface="Times New Roman" panose="02020603050405020304" pitchFamily="18" charset="0"/>
                </a:rPr>
                <a:t>La Logística es </a:t>
              </a:r>
              <a:r>
                <a:rPr lang="es-ES_tradnl" altLang="es-CL" sz="2000" b="1" i="1">
                  <a:solidFill>
                    <a:schemeClr val="accent2"/>
                  </a:solidFill>
                  <a:latin typeface="Times New Roman" panose="02020603050405020304" pitchFamily="18" charset="0"/>
                </a:rPr>
                <a:t>Interdependiente</a:t>
              </a:r>
              <a:r>
                <a:rPr lang="es-ES_tradnl" altLang="es-CL" sz="2000" b="1">
                  <a:solidFill>
                    <a:schemeClr val="accent2"/>
                  </a:solidFill>
                  <a:latin typeface="Times New Roman" panose="02020603050405020304" pitchFamily="18" charset="0"/>
                </a:rPr>
                <a:t> con las otras Ciencias Militares</a:t>
              </a:r>
            </a:p>
          </p:txBody>
        </p:sp>
        <p:sp>
          <p:nvSpPr>
            <p:cNvPr id="9" name="Text Box 28">
              <a:extLst>
                <a:ext uri="{FF2B5EF4-FFF2-40B4-BE49-F238E27FC236}">
                  <a16:creationId xmlns:a16="http://schemas.microsoft.com/office/drawing/2014/main" id="{C4910C71-7736-CCB4-759E-35DC5BF79171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762000" y="1295400"/>
              <a:ext cx="8382000" cy="584200"/>
            </a:xfrm>
            <a:prstGeom prst="rect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>
              <a:spAutoFit/>
            </a:bodyPr>
            <a:lstStyle>
              <a:lvl1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 algn="ctr" eaLnBrk="1" hangingPunct="1"/>
              <a:r>
                <a:rPr lang="es-ES_tradnl" altLang="es-CL" sz="1600" b="1" dirty="0"/>
                <a:t>TODO PROBLEMA MILITAR REQUIERE SER RESUELTO EN SUS TRES ASPECTOS FUNDAMENTALES:</a:t>
              </a:r>
            </a:p>
          </p:txBody>
        </p:sp>
        <p:sp>
          <p:nvSpPr>
            <p:cNvPr id="10" name="Text Box 29">
              <a:extLst>
                <a:ext uri="{FF2B5EF4-FFF2-40B4-BE49-F238E27FC236}">
                  <a16:creationId xmlns:a16="http://schemas.microsoft.com/office/drawing/2014/main" id="{44FCD0B9-C500-0533-A379-B13CEB9EAFE4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673100" y="3902612"/>
              <a:ext cx="8147050" cy="827601"/>
            </a:xfrm>
            <a:prstGeom prst="rect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anchor="ctr" anchorCtr="0">
              <a:spAutoFit/>
            </a:bodyPr>
            <a:lstStyle>
              <a:lvl1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 algn="ctr" eaLnBrk="1" hangingPunct="1">
                <a:spcBef>
                  <a:spcPct val="50000"/>
                </a:spcBef>
              </a:pPr>
              <a:r>
                <a:rPr lang="es-ES_tradnl" altLang="es-CL" sz="2000" b="1" dirty="0"/>
                <a:t>Depende de las decisiones y capacidades de cada una, es decir, dependen entre ellas y no son independientes</a:t>
              </a:r>
            </a:p>
          </p:txBody>
        </p:sp>
        <p:sp>
          <p:nvSpPr>
            <p:cNvPr id="11" name="Text Box 35">
              <a:extLst>
                <a:ext uri="{FF2B5EF4-FFF2-40B4-BE49-F238E27FC236}">
                  <a16:creationId xmlns:a16="http://schemas.microsoft.com/office/drawing/2014/main" id="{783D1A99-1421-4EBF-4687-A3392962E5C1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5502275" y="2492375"/>
              <a:ext cx="381000" cy="519113"/>
            </a:xfrm>
            <a:prstGeom prst="rect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>
              <a:spAutoFit/>
            </a:bodyPr>
            <a:lstStyle/>
            <a:p>
              <a:pPr>
                <a:spcBef>
                  <a:spcPct val="50000"/>
                </a:spcBef>
                <a:defRPr/>
              </a:pPr>
              <a:r>
                <a:rPr lang="es-ES_tradnl" altLang="es-CL" sz="2800" b="1" dirty="0">
                  <a:solidFill>
                    <a:schemeClr val="bg1"/>
                  </a:solidFill>
                  <a:effectLst>
                    <a:outerShdw blurRad="38100" dist="38100" dir="2700000" algn="tl">
                      <a:srgbClr val="000000"/>
                    </a:outerShdw>
                  </a:effectLst>
                  <a:latin typeface="Arial" charset="0"/>
                </a:rPr>
                <a:t>+</a:t>
              </a:r>
              <a:endParaRPr lang="es-ES_tradnl" altLang="es-CL" sz="2800" b="1" dirty="0">
                <a:effectLst>
                  <a:outerShdw blurRad="38100" dist="38100" dir="2700000" algn="tl">
                    <a:srgbClr val="FFFFFF"/>
                  </a:outerShdw>
                </a:effectLst>
                <a:latin typeface="Arial" charset="0"/>
              </a:endParaRPr>
            </a:p>
          </p:txBody>
        </p:sp>
        <p:sp>
          <p:nvSpPr>
            <p:cNvPr id="12" name="Text Box 36">
              <a:extLst>
                <a:ext uri="{FF2B5EF4-FFF2-40B4-BE49-F238E27FC236}">
                  <a16:creationId xmlns:a16="http://schemas.microsoft.com/office/drawing/2014/main" id="{68665419-E42C-BE3F-8B45-C067C5C90061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3444875" y="2492375"/>
              <a:ext cx="381000" cy="519113"/>
            </a:xfrm>
            <a:prstGeom prst="rect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>
              <a:spAutoFit/>
            </a:bodyPr>
            <a:lstStyle/>
            <a:p>
              <a:pPr>
                <a:spcBef>
                  <a:spcPct val="50000"/>
                </a:spcBef>
                <a:defRPr/>
              </a:pPr>
              <a:r>
                <a:rPr lang="es-ES_tradnl" altLang="es-CL" sz="2800" b="1" dirty="0">
                  <a:solidFill>
                    <a:schemeClr val="bg1"/>
                  </a:solidFill>
                  <a:effectLst>
                    <a:outerShdw blurRad="38100" dist="38100" dir="2700000" algn="tl">
                      <a:srgbClr val="000000"/>
                    </a:outerShdw>
                  </a:effectLst>
                  <a:latin typeface="Arial" charset="0"/>
                </a:rPr>
                <a:t>+</a:t>
              </a:r>
              <a:endParaRPr lang="es-ES_tradnl" altLang="es-CL" sz="2800" b="1" dirty="0">
                <a:effectLst>
                  <a:outerShdw blurRad="38100" dist="38100" dir="2700000" algn="tl">
                    <a:srgbClr val="FFFFFF"/>
                  </a:outerShdw>
                </a:effectLst>
                <a:latin typeface="Arial" charset="0"/>
              </a:endParaRPr>
            </a:p>
          </p:txBody>
        </p:sp>
        <p:sp>
          <p:nvSpPr>
            <p:cNvPr id="13" name="Rectangle 12">
              <a:extLst>
                <a:ext uri="{FF2B5EF4-FFF2-40B4-BE49-F238E27FC236}">
                  <a16:creationId xmlns:a16="http://schemas.microsoft.com/office/drawing/2014/main" id="{1FACE704-5607-4F16-9777-98555794E29B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5932488" y="2492375"/>
              <a:ext cx="1592262" cy="401638"/>
            </a:xfrm>
            <a:prstGeom prst="rect">
              <a:avLst/>
            </a:prstGeom>
            <a:grpFill/>
            <a:ln>
              <a:noFill/>
            </a:ln>
            <a:effectLst>
              <a:outerShdw dist="107763" dir="2700000" algn="ctr" rotWithShape="0">
                <a:srgbClr val="808080"/>
              </a:outerShdw>
            </a:effectLst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lIns="92075" tIns="46038" rIns="92075" bIns="46038">
              <a:spAutoFit/>
            </a:bodyPr>
            <a:lstStyle>
              <a:lvl1pPr defTabSz="7620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marL="742950" indent="-285750" defTabSz="7620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marL="1143000" indent="-228600" defTabSz="7620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marL="1600200" indent="-228600" defTabSz="7620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marL="2057400" indent="-228600" defTabSz="7620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marL="2514600" indent="-228600" defTabSz="7620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marL="2971800" indent="-228600" defTabSz="7620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marL="3429000" indent="-228600" defTabSz="7620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marL="3886200" indent="-228600" defTabSz="7620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 algn="ctr" eaLnBrk="1" hangingPunct="1"/>
              <a:r>
                <a:rPr lang="es-ES_tradnl" altLang="es-CL" sz="2000" b="1">
                  <a:solidFill>
                    <a:schemeClr val="accent2"/>
                  </a:solidFill>
                  <a:latin typeface="Times New Roman" panose="02020603050405020304" pitchFamily="18" charset="0"/>
                </a:rPr>
                <a:t>Logísticos</a:t>
              </a:r>
            </a:p>
          </p:txBody>
        </p:sp>
      </p:grpSp>
      <p:sp>
        <p:nvSpPr>
          <p:cNvPr id="16" name="18 CuadroTexto">
            <a:extLst>
              <a:ext uri="{FF2B5EF4-FFF2-40B4-BE49-F238E27FC236}">
                <a16:creationId xmlns:a16="http://schemas.microsoft.com/office/drawing/2014/main" id="{20F592A8-459E-31C0-70AA-51E91B0E4E51}"/>
              </a:ext>
            </a:extLst>
          </p:cNvPr>
          <p:cNvSpPr txBox="1"/>
          <p:nvPr/>
        </p:nvSpPr>
        <p:spPr>
          <a:xfrm>
            <a:off x="2898215" y="1763682"/>
            <a:ext cx="8051923" cy="430879"/>
          </a:xfrm>
          <a:prstGeom prst="rect">
            <a:avLst/>
          </a:prstGeom>
          <a:noFill/>
        </p:spPr>
        <p:txBody>
          <a:bodyPr wrap="square" lIns="121912" tIns="60956" rIns="121912" bIns="60956" rtlCol="0">
            <a:spAutoFit/>
          </a:bodyPr>
          <a:lstStyle/>
          <a:p>
            <a:pPr eaLnBrk="1" hangingPunct="1"/>
            <a:r>
              <a:rPr lang="es-CL" altLang="es-CL" sz="2000" b="1" u="sng" dirty="0">
                <a:solidFill>
                  <a:schemeClr val="bg1"/>
                </a:solidFill>
              </a:rPr>
              <a:t>Principio de interdependencia:</a:t>
            </a:r>
            <a:endParaRPr lang="es-ES_tradnl" altLang="es-CL" sz="1800" b="1" dirty="0">
              <a:solidFill>
                <a:schemeClr val="bg1"/>
              </a:solidFill>
              <a:latin typeface="Bookman Old Style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457861995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3" cstate="print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" name="13 Imagen" descr="PUNTOS.png"/>
          <p:cNvPicPr>
            <a:picLocks noChangeAspect="1"/>
          </p:cNvPicPr>
          <p:nvPr/>
        </p:nvPicPr>
        <p:blipFill>
          <a:blip r:embed="rId4" cstate="print">
            <a:duotone>
              <a:schemeClr val="bg2">
                <a:shade val="45000"/>
                <a:satMod val="135000"/>
              </a:schemeClr>
              <a:prstClr val="white"/>
            </a:duotone>
          </a:blip>
          <a:stretch>
            <a:fillRect/>
          </a:stretch>
        </p:blipFill>
        <p:spPr>
          <a:xfrm>
            <a:off x="11280577" y="5349213"/>
            <a:ext cx="1281395" cy="1231899"/>
          </a:xfrm>
          <a:prstGeom prst="rect">
            <a:avLst/>
          </a:prstGeom>
        </p:spPr>
      </p:pic>
      <p:sp>
        <p:nvSpPr>
          <p:cNvPr id="15" name="14 Rectángulo"/>
          <p:cNvSpPr/>
          <p:nvPr/>
        </p:nvSpPr>
        <p:spPr>
          <a:xfrm>
            <a:off x="285709" y="190480"/>
            <a:ext cx="11715832" cy="6477045"/>
          </a:xfrm>
          <a:prstGeom prst="rect">
            <a:avLst/>
          </a:prstGeom>
          <a:noFill/>
          <a:ln w="635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21912" tIns="60956" rIns="121912" bIns="60956" rtlCol="0" anchor="ctr"/>
          <a:lstStyle/>
          <a:p>
            <a:pPr algn="ctr"/>
            <a:endParaRPr lang="es-CL">
              <a:solidFill>
                <a:prstClr val="white"/>
              </a:solidFill>
            </a:endParaRPr>
          </a:p>
        </p:txBody>
      </p:sp>
      <p:sp>
        <p:nvSpPr>
          <p:cNvPr id="20" name="Text Box 5"/>
          <p:cNvSpPr txBox="1">
            <a:spLocks noChangeArrowheads="1"/>
          </p:cNvSpPr>
          <p:nvPr/>
        </p:nvSpPr>
        <p:spPr bwMode="auto">
          <a:xfrm>
            <a:off x="3203917" y="369759"/>
            <a:ext cx="8001405" cy="1477319"/>
          </a:xfrm>
          <a:prstGeom prst="rect">
            <a:avLst/>
          </a:prstGeom>
          <a:noFill/>
          <a:ln>
            <a:noFill/>
          </a:ln>
          <a:effectLst>
            <a:outerShdw dist="17961" dir="2700000" algn="ctr" rotWithShape="0">
              <a:schemeClr val="tx1"/>
            </a:outerShdw>
          </a:effectLst>
        </p:spPr>
        <p:txBody>
          <a:bodyPr wrap="none" lIns="121912" tIns="60956" rIns="121912" bIns="60956">
            <a:spAutoFit/>
          </a:bodyPr>
          <a:lstStyle>
            <a:lvl1pPr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eaLnBrk="0" hangingPunct="0">
              <a:spcBef>
                <a:spcPct val="0"/>
              </a:spcBef>
              <a:buFontTx/>
              <a:buNone/>
              <a:defRPr/>
            </a:pPr>
            <a:r>
              <a:rPr lang="es-ES_tradnl" altLang="es-CL" sz="4400" b="1" dirty="0">
                <a:solidFill>
                  <a:srgbClr val="FFC000"/>
                </a:solidFill>
                <a:latin typeface="ZapfHumnst BT" pitchFamily="34" charset="0"/>
              </a:rPr>
              <a:t>U.T. 1.  	Definiciones y conceptos </a:t>
            </a:r>
          </a:p>
          <a:p>
            <a:pPr eaLnBrk="0" hangingPunct="0">
              <a:spcBef>
                <a:spcPct val="0"/>
              </a:spcBef>
              <a:buFontTx/>
              <a:buNone/>
              <a:defRPr/>
            </a:pPr>
            <a:r>
              <a:rPr lang="es-ES_tradnl" altLang="es-CL" sz="4400" b="1" dirty="0">
                <a:solidFill>
                  <a:srgbClr val="FFC000"/>
                </a:solidFill>
                <a:latin typeface="ZapfHumnst BT" pitchFamily="34" charset="0"/>
              </a:rPr>
              <a:t>		generales</a:t>
            </a:r>
          </a:p>
        </p:txBody>
      </p:sp>
      <p:pic>
        <p:nvPicPr>
          <p:cNvPr id="18" name="17 Imagen" descr="blanca_cana.png"/>
          <p:cNvPicPr>
            <a:picLocks noChangeAspect="1"/>
          </p:cNvPicPr>
          <p:nvPr/>
        </p:nvPicPr>
        <p:blipFill>
          <a:blip r:embed="rId5" cstate="print"/>
          <a:srcRect l="29772"/>
          <a:stretch>
            <a:fillRect/>
          </a:stretch>
        </p:blipFill>
        <p:spPr>
          <a:xfrm>
            <a:off x="310446" y="1446113"/>
            <a:ext cx="2893471" cy="4198907"/>
          </a:xfrm>
          <a:prstGeom prst="rect">
            <a:avLst/>
          </a:prstGeom>
        </p:spPr>
      </p:pic>
      <p:pic>
        <p:nvPicPr>
          <p:cNvPr id="3" name="16 Imagen" descr="escudo_escuela.png">
            <a:extLst>
              <a:ext uri="{FF2B5EF4-FFF2-40B4-BE49-F238E27FC236}">
                <a16:creationId xmlns:a16="http://schemas.microsoft.com/office/drawing/2014/main" id="{C29A477A-1CEC-8265-375A-00225BAD32F0}"/>
              </a:ext>
            </a:extLst>
          </p:cNvPr>
          <p:cNvPicPr>
            <a:picLocks noChangeAspect="1"/>
          </p:cNvPicPr>
          <p:nvPr/>
        </p:nvPicPr>
        <p:blipFill>
          <a:blip r:embed="rId6" cstate="print"/>
          <a:stretch>
            <a:fillRect/>
          </a:stretch>
        </p:blipFill>
        <p:spPr>
          <a:xfrm>
            <a:off x="662540" y="369759"/>
            <a:ext cx="918913" cy="1057200"/>
          </a:xfrm>
          <a:prstGeom prst="rect">
            <a:avLst/>
          </a:prstGeom>
        </p:spPr>
      </p:pic>
      <p:sp>
        <p:nvSpPr>
          <p:cNvPr id="16" name="18 CuadroTexto">
            <a:extLst>
              <a:ext uri="{FF2B5EF4-FFF2-40B4-BE49-F238E27FC236}">
                <a16:creationId xmlns:a16="http://schemas.microsoft.com/office/drawing/2014/main" id="{20F592A8-459E-31C0-70AA-51E91B0E4E51}"/>
              </a:ext>
            </a:extLst>
          </p:cNvPr>
          <p:cNvSpPr txBox="1"/>
          <p:nvPr/>
        </p:nvSpPr>
        <p:spPr>
          <a:xfrm>
            <a:off x="2898215" y="1763682"/>
            <a:ext cx="8051923" cy="2400649"/>
          </a:xfrm>
          <a:prstGeom prst="rect">
            <a:avLst/>
          </a:prstGeom>
          <a:noFill/>
        </p:spPr>
        <p:txBody>
          <a:bodyPr wrap="square" lIns="121912" tIns="60956" rIns="121912" bIns="60956" rtlCol="0">
            <a:spAutoFit/>
          </a:bodyPr>
          <a:lstStyle/>
          <a:p>
            <a:pPr eaLnBrk="1" hangingPunct="1"/>
            <a:r>
              <a:rPr lang="es-CL" altLang="es-CL" sz="2000" b="1" u="sng" dirty="0">
                <a:solidFill>
                  <a:schemeClr val="bg1"/>
                </a:solidFill>
              </a:rPr>
              <a:t>Principio del objetivo:</a:t>
            </a:r>
          </a:p>
          <a:p>
            <a:pPr eaLnBrk="1" hangingPunct="1"/>
            <a:endParaRPr lang="es-CL" altLang="es-CL" sz="2000" b="1" u="sng" dirty="0">
              <a:solidFill>
                <a:schemeClr val="bg1"/>
              </a:solidFill>
              <a:latin typeface="Bookman Old Style" pitchFamily="18" charset="0"/>
            </a:endParaRPr>
          </a:p>
          <a:p>
            <a:pPr algn="just" eaLnBrk="1" hangingPunct="1"/>
            <a:r>
              <a:rPr lang="es-ES_tradnl" altLang="es-CL" sz="1800" dirty="0">
                <a:solidFill>
                  <a:schemeClr val="bg1"/>
                </a:solidFill>
                <a:latin typeface="Bookman Old Style" pitchFamily="18" charset="0"/>
              </a:rPr>
              <a:t>Recordemos el objetivo escrito en la definición: PROPORCIONAR MEDIOS A LA FUERZA PARA EL CUMPLIMIENTO DE LA MISIÓN.</a:t>
            </a:r>
          </a:p>
          <a:p>
            <a:pPr algn="just" eaLnBrk="1" hangingPunct="1"/>
            <a:endParaRPr lang="es-ES_tradnl" altLang="es-CL" sz="1800" dirty="0">
              <a:solidFill>
                <a:schemeClr val="bg1"/>
              </a:solidFill>
              <a:latin typeface="Bookman Old Style" pitchFamily="18" charset="0"/>
            </a:endParaRPr>
          </a:p>
          <a:p>
            <a:pPr algn="just" eaLnBrk="1" hangingPunct="1"/>
            <a:r>
              <a:rPr lang="es-ES_tradnl" altLang="es-CL" sz="1800" dirty="0">
                <a:solidFill>
                  <a:schemeClr val="bg1"/>
                </a:solidFill>
                <a:latin typeface="Bookman Old Style" pitchFamily="18" charset="0"/>
              </a:rPr>
              <a:t>Es decir el Esfuerzo Logístico debe ser guiado permanentemente por un</a:t>
            </a:r>
            <a:r>
              <a:rPr lang="es-ES_tradnl" altLang="es-CL" sz="1800" i="1" dirty="0">
                <a:solidFill>
                  <a:schemeClr val="bg1"/>
                </a:solidFill>
                <a:latin typeface="Bookman Old Style" pitchFamily="18" charset="0"/>
              </a:rPr>
              <a:t> </a:t>
            </a:r>
            <a:r>
              <a:rPr lang="es-ES_tradnl" altLang="es-CL" sz="1800" i="1" u="sng" dirty="0">
                <a:solidFill>
                  <a:schemeClr val="bg1"/>
                </a:solidFill>
                <a:latin typeface="Bookman Old Style" pitchFamily="18" charset="0"/>
              </a:rPr>
              <a:t>Objetivo</a:t>
            </a:r>
            <a:r>
              <a:rPr lang="es-ES_tradnl" altLang="es-CL" sz="1800" dirty="0">
                <a:solidFill>
                  <a:schemeClr val="bg1"/>
                </a:solidFill>
                <a:latin typeface="Bookman Old Style" pitchFamily="18" charset="0"/>
              </a:rPr>
              <a:t> claramente definido.</a:t>
            </a:r>
          </a:p>
          <a:p>
            <a:pPr eaLnBrk="1" hangingPunct="1"/>
            <a:endParaRPr lang="es-ES_tradnl" altLang="es-CL" sz="1800" dirty="0">
              <a:solidFill>
                <a:schemeClr val="bg1"/>
              </a:solidFill>
              <a:latin typeface="Bookman Old Style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700657450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3" cstate="print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" name="13 Imagen" descr="PUNTOS.png"/>
          <p:cNvPicPr>
            <a:picLocks noChangeAspect="1"/>
          </p:cNvPicPr>
          <p:nvPr/>
        </p:nvPicPr>
        <p:blipFill>
          <a:blip r:embed="rId4" cstate="print">
            <a:duotone>
              <a:schemeClr val="bg2">
                <a:shade val="45000"/>
                <a:satMod val="135000"/>
              </a:schemeClr>
              <a:prstClr val="white"/>
            </a:duotone>
          </a:blip>
          <a:stretch>
            <a:fillRect/>
          </a:stretch>
        </p:blipFill>
        <p:spPr>
          <a:xfrm>
            <a:off x="11280577" y="5349213"/>
            <a:ext cx="1281395" cy="1231899"/>
          </a:xfrm>
          <a:prstGeom prst="rect">
            <a:avLst/>
          </a:prstGeom>
        </p:spPr>
      </p:pic>
      <p:sp>
        <p:nvSpPr>
          <p:cNvPr id="15" name="14 Rectángulo"/>
          <p:cNvSpPr/>
          <p:nvPr/>
        </p:nvSpPr>
        <p:spPr>
          <a:xfrm>
            <a:off x="285709" y="190480"/>
            <a:ext cx="11715832" cy="6477045"/>
          </a:xfrm>
          <a:prstGeom prst="rect">
            <a:avLst/>
          </a:prstGeom>
          <a:noFill/>
          <a:ln w="635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21912" tIns="60956" rIns="121912" bIns="60956" rtlCol="0" anchor="ctr"/>
          <a:lstStyle/>
          <a:p>
            <a:pPr algn="ctr"/>
            <a:endParaRPr lang="es-CL">
              <a:solidFill>
                <a:prstClr val="white"/>
              </a:solidFill>
            </a:endParaRPr>
          </a:p>
        </p:txBody>
      </p:sp>
      <p:sp>
        <p:nvSpPr>
          <p:cNvPr id="20" name="Text Box 5"/>
          <p:cNvSpPr txBox="1">
            <a:spLocks noChangeArrowheads="1"/>
          </p:cNvSpPr>
          <p:nvPr/>
        </p:nvSpPr>
        <p:spPr bwMode="auto">
          <a:xfrm>
            <a:off x="3203917" y="369759"/>
            <a:ext cx="8001405" cy="1477319"/>
          </a:xfrm>
          <a:prstGeom prst="rect">
            <a:avLst/>
          </a:prstGeom>
          <a:noFill/>
          <a:ln>
            <a:noFill/>
          </a:ln>
          <a:effectLst>
            <a:outerShdw dist="17961" dir="2700000" algn="ctr" rotWithShape="0">
              <a:schemeClr val="tx1"/>
            </a:outerShdw>
          </a:effectLst>
        </p:spPr>
        <p:txBody>
          <a:bodyPr wrap="none" lIns="121912" tIns="60956" rIns="121912" bIns="60956">
            <a:spAutoFit/>
          </a:bodyPr>
          <a:lstStyle>
            <a:lvl1pPr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eaLnBrk="0" hangingPunct="0">
              <a:spcBef>
                <a:spcPct val="0"/>
              </a:spcBef>
              <a:buFontTx/>
              <a:buNone/>
              <a:defRPr/>
            </a:pPr>
            <a:r>
              <a:rPr lang="es-ES_tradnl" altLang="es-CL" sz="4400" b="1" dirty="0">
                <a:solidFill>
                  <a:srgbClr val="FFC000"/>
                </a:solidFill>
                <a:latin typeface="ZapfHumnst BT" pitchFamily="34" charset="0"/>
              </a:rPr>
              <a:t>U.T. 1.  	Definiciones y conceptos </a:t>
            </a:r>
          </a:p>
          <a:p>
            <a:pPr eaLnBrk="0" hangingPunct="0">
              <a:spcBef>
                <a:spcPct val="0"/>
              </a:spcBef>
              <a:buFontTx/>
              <a:buNone/>
              <a:defRPr/>
            </a:pPr>
            <a:r>
              <a:rPr lang="es-ES_tradnl" altLang="es-CL" sz="4400" b="1" dirty="0">
                <a:solidFill>
                  <a:srgbClr val="FFC000"/>
                </a:solidFill>
                <a:latin typeface="ZapfHumnst BT" pitchFamily="34" charset="0"/>
              </a:rPr>
              <a:t>		generales</a:t>
            </a:r>
          </a:p>
        </p:txBody>
      </p:sp>
      <p:pic>
        <p:nvPicPr>
          <p:cNvPr id="18" name="17 Imagen" descr="blanca_cana.png"/>
          <p:cNvPicPr>
            <a:picLocks noChangeAspect="1"/>
          </p:cNvPicPr>
          <p:nvPr/>
        </p:nvPicPr>
        <p:blipFill>
          <a:blip r:embed="rId5" cstate="print"/>
          <a:srcRect l="29772"/>
          <a:stretch>
            <a:fillRect/>
          </a:stretch>
        </p:blipFill>
        <p:spPr>
          <a:xfrm>
            <a:off x="310446" y="1446113"/>
            <a:ext cx="2893471" cy="4198907"/>
          </a:xfrm>
          <a:prstGeom prst="rect">
            <a:avLst/>
          </a:prstGeom>
        </p:spPr>
      </p:pic>
      <p:pic>
        <p:nvPicPr>
          <p:cNvPr id="3" name="16 Imagen" descr="escudo_escuela.png">
            <a:extLst>
              <a:ext uri="{FF2B5EF4-FFF2-40B4-BE49-F238E27FC236}">
                <a16:creationId xmlns:a16="http://schemas.microsoft.com/office/drawing/2014/main" id="{C29A477A-1CEC-8265-375A-00225BAD32F0}"/>
              </a:ext>
            </a:extLst>
          </p:cNvPr>
          <p:cNvPicPr>
            <a:picLocks noChangeAspect="1"/>
          </p:cNvPicPr>
          <p:nvPr/>
        </p:nvPicPr>
        <p:blipFill>
          <a:blip r:embed="rId6" cstate="print"/>
          <a:stretch>
            <a:fillRect/>
          </a:stretch>
        </p:blipFill>
        <p:spPr>
          <a:xfrm>
            <a:off x="662540" y="369759"/>
            <a:ext cx="918913" cy="1057200"/>
          </a:xfrm>
          <a:prstGeom prst="rect">
            <a:avLst/>
          </a:prstGeom>
        </p:spPr>
      </p:pic>
      <p:sp>
        <p:nvSpPr>
          <p:cNvPr id="16" name="18 CuadroTexto">
            <a:extLst>
              <a:ext uri="{FF2B5EF4-FFF2-40B4-BE49-F238E27FC236}">
                <a16:creationId xmlns:a16="http://schemas.microsoft.com/office/drawing/2014/main" id="{20F592A8-459E-31C0-70AA-51E91B0E4E51}"/>
              </a:ext>
            </a:extLst>
          </p:cNvPr>
          <p:cNvSpPr txBox="1"/>
          <p:nvPr/>
        </p:nvSpPr>
        <p:spPr>
          <a:xfrm>
            <a:off x="2898215" y="1763682"/>
            <a:ext cx="8051923" cy="4062643"/>
          </a:xfrm>
          <a:prstGeom prst="rect">
            <a:avLst/>
          </a:prstGeom>
          <a:noFill/>
        </p:spPr>
        <p:txBody>
          <a:bodyPr wrap="square" lIns="121912" tIns="60956" rIns="121912" bIns="60956" rtlCol="0">
            <a:spAutoFit/>
          </a:bodyPr>
          <a:lstStyle/>
          <a:p>
            <a:pPr eaLnBrk="1" hangingPunct="1"/>
            <a:r>
              <a:rPr lang="es-CL" altLang="es-CL" sz="2000" b="1" u="sng" dirty="0">
                <a:solidFill>
                  <a:schemeClr val="bg1"/>
                </a:solidFill>
              </a:rPr>
              <a:t>Principio de coordinación:</a:t>
            </a:r>
          </a:p>
          <a:p>
            <a:pPr eaLnBrk="1" hangingPunct="1"/>
            <a:endParaRPr lang="es-CL" altLang="es-CL" sz="2000" b="1" u="sng" dirty="0">
              <a:solidFill>
                <a:schemeClr val="bg1"/>
              </a:solidFill>
              <a:latin typeface="Bookman Old Style" pitchFamily="18" charset="0"/>
            </a:endParaRPr>
          </a:p>
          <a:p>
            <a:pPr eaLnBrk="1" hangingPunct="1"/>
            <a:r>
              <a:rPr lang="es-ES_tradnl" altLang="es-CL" sz="1800" dirty="0">
                <a:solidFill>
                  <a:schemeClr val="bg1"/>
                </a:solidFill>
                <a:latin typeface="Bookman Old Style" pitchFamily="18" charset="0"/>
              </a:rPr>
              <a:t>La definición de logística establece que:		</a:t>
            </a:r>
          </a:p>
          <a:p>
            <a:pPr eaLnBrk="1" hangingPunct="1"/>
            <a:endParaRPr lang="es-ES_tradnl" altLang="es-CL" sz="1800" dirty="0">
              <a:solidFill>
                <a:schemeClr val="bg1"/>
              </a:solidFill>
              <a:latin typeface="Bookman Old Style" pitchFamily="18" charset="0"/>
            </a:endParaRPr>
          </a:p>
          <a:p>
            <a:pPr eaLnBrk="1" hangingPunct="1"/>
            <a:r>
              <a:rPr lang="es-ES_tradnl" altLang="es-CL" sz="1800" dirty="0">
                <a:solidFill>
                  <a:schemeClr val="bg1"/>
                </a:solidFill>
                <a:latin typeface="Bookman Old Style" pitchFamily="18" charset="0"/>
              </a:rPr>
              <a:t>Los medios deben ser proporcionados en</a:t>
            </a:r>
          </a:p>
          <a:p>
            <a:pPr eaLnBrk="1" hangingPunct="1"/>
            <a:r>
              <a:rPr lang="es-ES_tradnl" altLang="es-CL" sz="1800" b="1" dirty="0">
                <a:solidFill>
                  <a:schemeClr val="bg1"/>
                </a:solidFill>
                <a:latin typeface="Bookman Old Style" pitchFamily="18" charset="0"/>
              </a:rPr>
              <a:t>		</a:t>
            </a:r>
          </a:p>
          <a:p>
            <a:pPr lvl="8"/>
            <a:r>
              <a:rPr lang="es-ES_tradnl" altLang="es-CL" sz="1800" b="1" dirty="0">
                <a:solidFill>
                  <a:schemeClr val="bg1"/>
                </a:solidFill>
                <a:latin typeface="Bookman Old Style" pitchFamily="18" charset="0"/>
              </a:rPr>
              <a:t>CANTIDAD</a:t>
            </a:r>
          </a:p>
          <a:p>
            <a:pPr lvl="8"/>
            <a:r>
              <a:rPr lang="es-ES_tradnl" altLang="es-CL" sz="1800" b="1" dirty="0">
                <a:solidFill>
                  <a:schemeClr val="bg1"/>
                </a:solidFill>
                <a:latin typeface="Bookman Old Style" pitchFamily="18" charset="0"/>
              </a:rPr>
              <a:t>CALIDAD </a:t>
            </a:r>
          </a:p>
          <a:p>
            <a:pPr lvl="8"/>
            <a:r>
              <a:rPr lang="es-ES_tradnl" altLang="es-CL" sz="1800" b="1" dirty="0">
                <a:solidFill>
                  <a:schemeClr val="bg1"/>
                </a:solidFill>
                <a:latin typeface="Bookman Old Style" pitchFamily="18" charset="0"/>
              </a:rPr>
              <a:t>MOMENTO</a:t>
            </a:r>
          </a:p>
          <a:p>
            <a:pPr lvl="8"/>
            <a:r>
              <a:rPr lang="es-ES_tradnl" altLang="es-CL" sz="1800" b="1" dirty="0">
                <a:solidFill>
                  <a:schemeClr val="bg1"/>
                </a:solidFill>
                <a:latin typeface="Bookman Old Style" pitchFamily="18" charset="0"/>
              </a:rPr>
              <a:t>LUGAR</a:t>
            </a:r>
          </a:p>
          <a:p>
            <a:pPr eaLnBrk="1" hangingPunct="1"/>
            <a:endParaRPr lang="es-ES_tradnl" altLang="es-CL" sz="1800" b="1" dirty="0">
              <a:solidFill>
                <a:schemeClr val="bg1"/>
              </a:solidFill>
              <a:latin typeface="Bookman Old Style" pitchFamily="18" charset="0"/>
            </a:endParaRPr>
          </a:p>
          <a:p>
            <a:pPr algn="just" eaLnBrk="1" hangingPunct="1"/>
            <a:r>
              <a:rPr lang="es-ES_tradnl" altLang="es-CL" sz="1800" b="1" dirty="0">
                <a:solidFill>
                  <a:schemeClr val="bg1"/>
                </a:solidFill>
                <a:latin typeface="Bookman Old Style" pitchFamily="18" charset="0"/>
              </a:rPr>
              <a:t>	</a:t>
            </a:r>
            <a:r>
              <a:rPr lang="es-ES_tradnl" altLang="es-CL" sz="1800" dirty="0">
                <a:solidFill>
                  <a:schemeClr val="bg1"/>
                </a:solidFill>
                <a:latin typeface="Bookman Old Style" pitchFamily="18" charset="0"/>
              </a:rPr>
              <a:t>El Esfuerzo Logístico requiere de múltiples acciones componentes, las que necesariamente requieren ser coordinadas en tiempo y espacio, para lograr una mayor efectividad.</a:t>
            </a:r>
          </a:p>
        </p:txBody>
      </p:sp>
    </p:spTree>
    <p:extLst>
      <p:ext uri="{BB962C8B-B14F-4D97-AF65-F5344CB8AC3E}">
        <p14:creationId xmlns:p14="http://schemas.microsoft.com/office/powerpoint/2010/main" val="3529438314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3" cstate="print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" name="13 Imagen" descr="PUNTOS.png"/>
          <p:cNvPicPr>
            <a:picLocks noChangeAspect="1"/>
          </p:cNvPicPr>
          <p:nvPr/>
        </p:nvPicPr>
        <p:blipFill>
          <a:blip r:embed="rId4" cstate="print">
            <a:duotone>
              <a:schemeClr val="bg2">
                <a:shade val="45000"/>
                <a:satMod val="135000"/>
              </a:schemeClr>
              <a:prstClr val="white"/>
            </a:duotone>
          </a:blip>
          <a:stretch>
            <a:fillRect/>
          </a:stretch>
        </p:blipFill>
        <p:spPr>
          <a:xfrm>
            <a:off x="11280577" y="5349213"/>
            <a:ext cx="1281395" cy="1231899"/>
          </a:xfrm>
          <a:prstGeom prst="rect">
            <a:avLst/>
          </a:prstGeom>
        </p:spPr>
      </p:pic>
      <p:sp>
        <p:nvSpPr>
          <p:cNvPr id="15" name="14 Rectángulo"/>
          <p:cNvSpPr/>
          <p:nvPr/>
        </p:nvSpPr>
        <p:spPr>
          <a:xfrm>
            <a:off x="285709" y="190480"/>
            <a:ext cx="11715832" cy="6477045"/>
          </a:xfrm>
          <a:prstGeom prst="rect">
            <a:avLst/>
          </a:prstGeom>
          <a:noFill/>
          <a:ln w="635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21912" tIns="60956" rIns="121912" bIns="60956" rtlCol="0" anchor="ctr"/>
          <a:lstStyle/>
          <a:p>
            <a:pPr algn="ctr"/>
            <a:endParaRPr lang="es-CL">
              <a:solidFill>
                <a:prstClr val="white"/>
              </a:solidFill>
            </a:endParaRPr>
          </a:p>
        </p:txBody>
      </p:sp>
      <p:sp>
        <p:nvSpPr>
          <p:cNvPr id="20" name="Text Box 5"/>
          <p:cNvSpPr txBox="1">
            <a:spLocks noChangeArrowheads="1"/>
          </p:cNvSpPr>
          <p:nvPr/>
        </p:nvSpPr>
        <p:spPr bwMode="auto">
          <a:xfrm>
            <a:off x="3203917" y="369759"/>
            <a:ext cx="8001405" cy="1477319"/>
          </a:xfrm>
          <a:prstGeom prst="rect">
            <a:avLst/>
          </a:prstGeom>
          <a:noFill/>
          <a:ln>
            <a:noFill/>
          </a:ln>
          <a:effectLst>
            <a:outerShdw dist="17961" dir="2700000" algn="ctr" rotWithShape="0">
              <a:schemeClr val="tx1"/>
            </a:outerShdw>
          </a:effectLst>
        </p:spPr>
        <p:txBody>
          <a:bodyPr wrap="none" lIns="121912" tIns="60956" rIns="121912" bIns="60956">
            <a:spAutoFit/>
          </a:bodyPr>
          <a:lstStyle>
            <a:lvl1pPr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eaLnBrk="0" hangingPunct="0">
              <a:spcBef>
                <a:spcPct val="0"/>
              </a:spcBef>
              <a:buFontTx/>
              <a:buNone/>
              <a:defRPr/>
            </a:pPr>
            <a:r>
              <a:rPr lang="es-ES_tradnl" altLang="es-CL" sz="4400" b="1" dirty="0">
                <a:solidFill>
                  <a:srgbClr val="FFC000"/>
                </a:solidFill>
                <a:latin typeface="ZapfHumnst BT" pitchFamily="34" charset="0"/>
              </a:rPr>
              <a:t>U.T. 1.  	Definiciones y conceptos </a:t>
            </a:r>
          </a:p>
          <a:p>
            <a:pPr eaLnBrk="0" hangingPunct="0">
              <a:spcBef>
                <a:spcPct val="0"/>
              </a:spcBef>
              <a:buFontTx/>
              <a:buNone/>
              <a:defRPr/>
            </a:pPr>
            <a:r>
              <a:rPr lang="es-ES_tradnl" altLang="es-CL" sz="4400" b="1" dirty="0">
                <a:solidFill>
                  <a:srgbClr val="FFC000"/>
                </a:solidFill>
                <a:latin typeface="ZapfHumnst BT" pitchFamily="34" charset="0"/>
              </a:rPr>
              <a:t>		generales</a:t>
            </a:r>
          </a:p>
        </p:txBody>
      </p:sp>
      <p:pic>
        <p:nvPicPr>
          <p:cNvPr id="18" name="17 Imagen" descr="blanca_cana.png"/>
          <p:cNvPicPr>
            <a:picLocks noChangeAspect="1"/>
          </p:cNvPicPr>
          <p:nvPr/>
        </p:nvPicPr>
        <p:blipFill>
          <a:blip r:embed="rId5" cstate="print"/>
          <a:srcRect l="29772"/>
          <a:stretch>
            <a:fillRect/>
          </a:stretch>
        </p:blipFill>
        <p:spPr>
          <a:xfrm>
            <a:off x="310446" y="1446113"/>
            <a:ext cx="2893471" cy="4198907"/>
          </a:xfrm>
          <a:prstGeom prst="rect">
            <a:avLst/>
          </a:prstGeom>
        </p:spPr>
      </p:pic>
      <p:pic>
        <p:nvPicPr>
          <p:cNvPr id="3" name="16 Imagen" descr="escudo_escuela.png">
            <a:extLst>
              <a:ext uri="{FF2B5EF4-FFF2-40B4-BE49-F238E27FC236}">
                <a16:creationId xmlns:a16="http://schemas.microsoft.com/office/drawing/2014/main" id="{C29A477A-1CEC-8265-375A-00225BAD32F0}"/>
              </a:ext>
            </a:extLst>
          </p:cNvPr>
          <p:cNvPicPr>
            <a:picLocks noChangeAspect="1"/>
          </p:cNvPicPr>
          <p:nvPr/>
        </p:nvPicPr>
        <p:blipFill>
          <a:blip r:embed="rId6" cstate="print"/>
          <a:stretch>
            <a:fillRect/>
          </a:stretch>
        </p:blipFill>
        <p:spPr>
          <a:xfrm>
            <a:off x="662540" y="369759"/>
            <a:ext cx="918913" cy="1057200"/>
          </a:xfrm>
          <a:prstGeom prst="rect">
            <a:avLst/>
          </a:prstGeom>
        </p:spPr>
      </p:pic>
      <p:sp>
        <p:nvSpPr>
          <p:cNvPr id="16" name="18 CuadroTexto">
            <a:extLst>
              <a:ext uri="{FF2B5EF4-FFF2-40B4-BE49-F238E27FC236}">
                <a16:creationId xmlns:a16="http://schemas.microsoft.com/office/drawing/2014/main" id="{20F592A8-459E-31C0-70AA-51E91B0E4E51}"/>
              </a:ext>
            </a:extLst>
          </p:cNvPr>
          <p:cNvSpPr txBox="1"/>
          <p:nvPr/>
        </p:nvSpPr>
        <p:spPr>
          <a:xfrm>
            <a:off x="2898215" y="1763682"/>
            <a:ext cx="8051923" cy="2123650"/>
          </a:xfrm>
          <a:prstGeom prst="rect">
            <a:avLst/>
          </a:prstGeom>
          <a:noFill/>
        </p:spPr>
        <p:txBody>
          <a:bodyPr wrap="square" lIns="121912" tIns="60956" rIns="121912" bIns="60956" rtlCol="0">
            <a:spAutoFit/>
          </a:bodyPr>
          <a:lstStyle/>
          <a:p>
            <a:pPr eaLnBrk="1" hangingPunct="1"/>
            <a:r>
              <a:rPr lang="es-CL" altLang="es-CL" sz="2000" b="1" u="sng" dirty="0">
                <a:solidFill>
                  <a:schemeClr val="bg1"/>
                </a:solidFill>
              </a:rPr>
              <a:t>Principio de mando:</a:t>
            </a:r>
          </a:p>
          <a:p>
            <a:pPr eaLnBrk="1" hangingPunct="1"/>
            <a:endParaRPr lang="es-CL" altLang="es-CL" sz="2000" b="1" u="sng" dirty="0">
              <a:solidFill>
                <a:schemeClr val="bg1"/>
              </a:solidFill>
              <a:latin typeface="Bookman Old Style" pitchFamily="18" charset="0"/>
            </a:endParaRPr>
          </a:p>
          <a:p>
            <a:pPr algn="just" eaLnBrk="1" hangingPunct="1"/>
            <a:r>
              <a:rPr lang="es-ES_tradnl" altLang="es-CL" sz="1800" dirty="0">
                <a:solidFill>
                  <a:schemeClr val="bg1"/>
                </a:solidFill>
                <a:latin typeface="Bookman Old Style" pitchFamily="18" charset="0"/>
              </a:rPr>
              <a:t>Para coordinar alguien debe mandar y decidir, luego de la asesoría correspondiente.</a:t>
            </a:r>
          </a:p>
          <a:p>
            <a:pPr algn="just" eaLnBrk="1" hangingPunct="1"/>
            <a:endParaRPr lang="es-ES_tradnl" altLang="es-CL" sz="1800" dirty="0">
              <a:solidFill>
                <a:schemeClr val="bg1"/>
              </a:solidFill>
              <a:latin typeface="Bookman Old Style" pitchFamily="18" charset="0"/>
            </a:endParaRPr>
          </a:p>
          <a:p>
            <a:pPr algn="just" eaLnBrk="1" hangingPunct="1"/>
            <a:r>
              <a:rPr lang="es-ES_tradnl" altLang="es-CL" sz="1800" dirty="0">
                <a:solidFill>
                  <a:schemeClr val="bg1"/>
                </a:solidFill>
                <a:latin typeface="Bookman Old Style" pitchFamily="18" charset="0"/>
              </a:rPr>
              <a:t>Es importante determinar y conducir la intensidad, dirección y ritmo del esfuerzo logístico.</a:t>
            </a:r>
          </a:p>
        </p:txBody>
      </p:sp>
      <p:sp>
        <p:nvSpPr>
          <p:cNvPr id="2" name="AutoShape 8">
            <a:extLst>
              <a:ext uri="{FF2B5EF4-FFF2-40B4-BE49-F238E27FC236}">
                <a16:creationId xmlns:a16="http://schemas.microsoft.com/office/drawing/2014/main" id="{B191D46C-D76E-366A-091C-93EA09D91507}"/>
              </a:ext>
            </a:extLst>
          </p:cNvPr>
          <p:cNvSpPr>
            <a:spLocks noChangeArrowheads="1"/>
          </p:cNvSpPr>
          <p:nvPr/>
        </p:nvSpPr>
        <p:spPr bwMode="auto">
          <a:xfrm rot="5400000">
            <a:off x="6466975" y="3767492"/>
            <a:ext cx="914400" cy="1447800"/>
          </a:xfrm>
          <a:custGeom>
            <a:avLst/>
            <a:gdLst>
              <a:gd name="T0" fmla="*/ 2147483647 w 21600"/>
              <a:gd name="T1" fmla="*/ 0 h 21600"/>
              <a:gd name="T2" fmla="*/ 0 w 21600"/>
              <a:gd name="T3" fmla="*/ 2147483647 h 21600"/>
              <a:gd name="T4" fmla="*/ 2147483647 w 21600"/>
              <a:gd name="T5" fmla="*/ 2147483647 h 21600"/>
              <a:gd name="T6" fmla="*/ 2147483647 w 21600"/>
              <a:gd name="T7" fmla="*/ 2147483647 h 21600"/>
              <a:gd name="T8" fmla="*/ 17694720 60000 65536"/>
              <a:gd name="T9" fmla="*/ 11796480 60000 65536"/>
              <a:gd name="T10" fmla="*/ 5898240 60000 65536"/>
              <a:gd name="T11" fmla="*/ 0 60000 65536"/>
              <a:gd name="T12" fmla="*/ 3375 w 21600"/>
              <a:gd name="T13" fmla="*/ 5400 h 21600"/>
              <a:gd name="T14" fmla="*/ 18900 w 21600"/>
              <a:gd name="T15" fmla="*/ 16200 h 21600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21600" h="21600">
                <a:moveTo>
                  <a:pt x="16200" y="0"/>
                </a:moveTo>
                <a:lnTo>
                  <a:pt x="16200" y="5400"/>
                </a:lnTo>
                <a:lnTo>
                  <a:pt x="3375" y="5400"/>
                </a:lnTo>
                <a:lnTo>
                  <a:pt x="3375" y="16200"/>
                </a:lnTo>
                <a:lnTo>
                  <a:pt x="16200" y="16200"/>
                </a:lnTo>
                <a:lnTo>
                  <a:pt x="16200" y="21600"/>
                </a:lnTo>
                <a:lnTo>
                  <a:pt x="21600" y="10800"/>
                </a:lnTo>
                <a:lnTo>
                  <a:pt x="16200" y="0"/>
                </a:lnTo>
                <a:close/>
              </a:path>
              <a:path w="21600" h="21600">
                <a:moveTo>
                  <a:pt x="1350" y="5400"/>
                </a:moveTo>
                <a:lnTo>
                  <a:pt x="1350" y="16200"/>
                </a:lnTo>
                <a:lnTo>
                  <a:pt x="2700" y="16200"/>
                </a:lnTo>
                <a:lnTo>
                  <a:pt x="2700" y="5400"/>
                </a:lnTo>
                <a:lnTo>
                  <a:pt x="1350" y="5400"/>
                </a:lnTo>
                <a:close/>
              </a:path>
              <a:path w="21600" h="21600">
                <a:moveTo>
                  <a:pt x="0" y="5400"/>
                </a:moveTo>
                <a:lnTo>
                  <a:pt x="0" y="16200"/>
                </a:lnTo>
                <a:lnTo>
                  <a:pt x="675" y="16200"/>
                </a:lnTo>
                <a:lnTo>
                  <a:pt x="675" y="5400"/>
                </a:lnTo>
                <a:lnTo>
                  <a:pt x="0" y="5400"/>
                </a:lnTo>
                <a:close/>
              </a:path>
            </a:pathLst>
          </a:custGeom>
          <a:solidFill>
            <a:srgbClr val="FFFF00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CL"/>
          </a:p>
        </p:txBody>
      </p:sp>
      <p:sp>
        <p:nvSpPr>
          <p:cNvPr id="4" name="Rectangle 7">
            <a:extLst>
              <a:ext uri="{FF2B5EF4-FFF2-40B4-BE49-F238E27FC236}">
                <a16:creationId xmlns:a16="http://schemas.microsoft.com/office/drawing/2014/main" id="{959EC656-C6C8-CD69-0E1D-825EA6E46149}"/>
              </a:ext>
            </a:extLst>
          </p:cNvPr>
          <p:cNvSpPr>
            <a:spLocks noChangeArrowheads="1"/>
          </p:cNvSpPr>
          <p:nvPr/>
        </p:nvSpPr>
        <p:spPr bwMode="auto">
          <a:xfrm>
            <a:off x="2898214" y="5095452"/>
            <a:ext cx="8051923" cy="970138"/>
          </a:xfrm>
          <a:prstGeom prst="rect">
            <a:avLst/>
          </a:prstGeom>
          <a:solidFill>
            <a:schemeClr val="accent3">
              <a:lumMod val="60000"/>
              <a:lumOff val="40000"/>
            </a:schemeClr>
          </a:solidFill>
          <a:ln w="9525">
            <a:solidFill>
              <a:schemeClr val="tx1"/>
            </a:solidFill>
            <a:miter lim="800000"/>
            <a:headEnd/>
            <a:tailEnd/>
          </a:ln>
          <a:effectLst>
            <a:outerShdw dist="107763" dir="2700000" algn="ctr" rotWithShape="0">
              <a:schemeClr val="bg2"/>
            </a:outerShdw>
          </a:effectLst>
        </p:spPr>
        <p:txBody>
          <a:bodyPr wrap="square" lIns="92075" tIns="46038" rIns="92075" bIns="46038">
            <a:spAutoFit/>
          </a:bodyPr>
          <a:lstStyle>
            <a:lvl1pPr defTabSz="7620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defTabSz="7620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defTabSz="7620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defTabSz="7620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defTabSz="7620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defTabSz="7620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defTabSz="7620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defTabSz="7620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defTabSz="7620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just" eaLnBrk="1" hangingPunct="1"/>
            <a:r>
              <a:rPr lang="es-ES_tradnl" altLang="es-CL" dirty="0">
                <a:solidFill>
                  <a:schemeClr val="tx1">
                    <a:lumMod val="95000"/>
                    <a:lumOff val="5000"/>
                  </a:schemeClr>
                </a:solidFill>
                <a:latin typeface="Bookman Old Style" pitchFamily="18" charset="0"/>
              </a:rPr>
              <a:t>La Logística requiere de adopción de decisiones para su aplicación. Por ello constituye una función del </a:t>
            </a:r>
            <a:r>
              <a:rPr lang="es-ES_tradnl" altLang="es-CL" i="1" dirty="0">
                <a:solidFill>
                  <a:schemeClr val="tx1">
                    <a:lumMod val="95000"/>
                    <a:lumOff val="5000"/>
                  </a:schemeClr>
                </a:solidFill>
                <a:latin typeface="Bookman Old Style" pitchFamily="18" charset="0"/>
              </a:rPr>
              <a:t>Mando</a:t>
            </a:r>
            <a:r>
              <a:rPr lang="es-ES_tradnl" altLang="es-CL" dirty="0">
                <a:solidFill>
                  <a:schemeClr val="tx1">
                    <a:lumMod val="95000"/>
                    <a:lumOff val="5000"/>
                  </a:schemeClr>
                </a:solidFill>
                <a:latin typeface="Bookman Old Style" pitchFamily="18" charset="0"/>
              </a:rPr>
              <a:t> y una actividad de Estado Mayor.</a:t>
            </a:r>
          </a:p>
        </p:txBody>
      </p:sp>
    </p:spTree>
    <p:extLst>
      <p:ext uri="{BB962C8B-B14F-4D97-AF65-F5344CB8AC3E}">
        <p14:creationId xmlns:p14="http://schemas.microsoft.com/office/powerpoint/2010/main" val="4133173644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3" cstate="print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" name="13 Imagen" descr="PUNTOS.png"/>
          <p:cNvPicPr>
            <a:picLocks noChangeAspect="1"/>
          </p:cNvPicPr>
          <p:nvPr/>
        </p:nvPicPr>
        <p:blipFill>
          <a:blip r:embed="rId4" cstate="print">
            <a:duotone>
              <a:schemeClr val="bg2">
                <a:shade val="45000"/>
                <a:satMod val="135000"/>
              </a:schemeClr>
              <a:prstClr val="white"/>
            </a:duotone>
          </a:blip>
          <a:stretch>
            <a:fillRect/>
          </a:stretch>
        </p:blipFill>
        <p:spPr>
          <a:xfrm>
            <a:off x="11280577" y="5349213"/>
            <a:ext cx="1281395" cy="1231899"/>
          </a:xfrm>
          <a:prstGeom prst="rect">
            <a:avLst/>
          </a:prstGeom>
        </p:spPr>
      </p:pic>
      <p:sp>
        <p:nvSpPr>
          <p:cNvPr id="15" name="14 Rectángulo"/>
          <p:cNvSpPr/>
          <p:nvPr/>
        </p:nvSpPr>
        <p:spPr>
          <a:xfrm>
            <a:off x="285709" y="190480"/>
            <a:ext cx="11715832" cy="6477045"/>
          </a:xfrm>
          <a:prstGeom prst="rect">
            <a:avLst/>
          </a:prstGeom>
          <a:noFill/>
          <a:ln w="635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21912" tIns="60956" rIns="121912" bIns="60956" rtlCol="0" anchor="ctr"/>
          <a:lstStyle/>
          <a:p>
            <a:pPr algn="ctr"/>
            <a:endParaRPr lang="es-CL">
              <a:solidFill>
                <a:prstClr val="white"/>
              </a:solidFill>
            </a:endParaRPr>
          </a:p>
        </p:txBody>
      </p:sp>
      <p:sp>
        <p:nvSpPr>
          <p:cNvPr id="20" name="Text Box 5"/>
          <p:cNvSpPr txBox="1">
            <a:spLocks noChangeArrowheads="1"/>
          </p:cNvSpPr>
          <p:nvPr/>
        </p:nvSpPr>
        <p:spPr bwMode="auto">
          <a:xfrm>
            <a:off x="3203917" y="369759"/>
            <a:ext cx="8001405" cy="1477319"/>
          </a:xfrm>
          <a:prstGeom prst="rect">
            <a:avLst/>
          </a:prstGeom>
          <a:noFill/>
          <a:ln>
            <a:noFill/>
          </a:ln>
          <a:effectLst>
            <a:outerShdw dist="17961" dir="2700000" algn="ctr" rotWithShape="0">
              <a:schemeClr val="tx1"/>
            </a:outerShdw>
          </a:effectLst>
        </p:spPr>
        <p:txBody>
          <a:bodyPr wrap="none" lIns="121912" tIns="60956" rIns="121912" bIns="60956">
            <a:spAutoFit/>
          </a:bodyPr>
          <a:lstStyle>
            <a:lvl1pPr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eaLnBrk="0" hangingPunct="0">
              <a:spcBef>
                <a:spcPct val="0"/>
              </a:spcBef>
              <a:buFontTx/>
              <a:buNone/>
              <a:defRPr/>
            </a:pPr>
            <a:r>
              <a:rPr lang="es-ES_tradnl" altLang="es-CL" sz="4400" b="1" dirty="0">
                <a:solidFill>
                  <a:srgbClr val="FFC000"/>
                </a:solidFill>
                <a:latin typeface="ZapfHumnst BT" pitchFamily="34" charset="0"/>
              </a:rPr>
              <a:t>U.T. 1.  	Definiciones y conceptos </a:t>
            </a:r>
          </a:p>
          <a:p>
            <a:pPr eaLnBrk="0" hangingPunct="0">
              <a:spcBef>
                <a:spcPct val="0"/>
              </a:spcBef>
              <a:buFontTx/>
              <a:buNone/>
              <a:defRPr/>
            </a:pPr>
            <a:r>
              <a:rPr lang="es-ES_tradnl" altLang="es-CL" sz="4400" b="1" dirty="0">
                <a:solidFill>
                  <a:srgbClr val="FFC000"/>
                </a:solidFill>
                <a:latin typeface="ZapfHumnst BT" pitchFamily="34" charset="0"/>
              </a:rPr>
              <a:t>		generales</a:t>
            </a:r>
          </a:p>
        </p:txBody>
      </p:sp>
      <p:pic>
        <p:nvPicPr>
          <p:cNvPr id="18" name="17 Imagen" descr="blanca_cana.png"/>
          <p:cNvPicPr>
            <a:picLocks noChangeAspect="1"/>
          </p:cNvPicPr>
          <p:nvPr/>
        </p:nvPicPr>
        <p:blipFill>
          <a:blip r:embed="rId5" cstate="print"/>
          <a:srcRect l="29772"/>
          <a:stretch>
            <a:fillRect/>
          </a:stretch>
        </p:blipFill>
        <p:spPr>
          <a:xfrm>
            <a:off x="310446" y="1446113"/>
            <a:ext cx="2893471" cy="4198907"/>
          </a:xfrm>
          <a:prstGeom prst="rect">
            <a:avLst/>
          </a:prstGeom>
        </p:spPr>
      </p:pic>
      <p:pic>
        <p:nvPicPr>
          <p:cNvPr id="3" name="16 Imagen" descr="escudo_escuela.png">
            <a:extLst>
              <a:ext uri="{FF2B5EF4-FFF2-40B4-BE49-F238E27FC236}">
                <a16:creationId xmlns:a16="http://schemas.microsoft.com/office/drawing/2014/main" id="{C29A477A-1CEC-8265-375A-00225BAD32F0}"/>
              </a:ext>
            </a:extLst>
          </p:cNvPr>
          <p:cNvPicPr>
            <a:picLocks noChangeAspect="1"/>
          </p:cNvPicPr>
          <p:nvPr/>
        </p:nvPicPr>
        <p:blipFill>
          <a:blip r:embed="rId6" cstate="print"/>
          <a:stretch>
            <a:fillRect/>
          </a:stretch>
        </p:blipFill>
        <p:spPr>
          <a:xfrm>
            <a:off x="662540" y="369759"/>
            <a:ext cx="918913" cy="1057200"/>
          </a:xfrm>
          <a:prstGeom prst="rect">
            <a:avLst/>
          </a:prstGeom>
        </p:spPr>
      </p:pic>
      <p:sp>
        <p:nvSpPr>
          <p:cNvPr id="16" name="18 CuadroTexto">
            <a:extLst>
              <a:ext uri="{FF2B5EF4-FFF2-40B4-BE49-F238E27FC236}">
                <a16:creationId xmlns:a16="http://schemas.microsoft.com/office/drawing/2014/main" id="{20F592A8-459E-31C0-70AA-51E91B0E4E51}"/>
              </a:ext>
            </a:extLst>
          </p:cNvPr>
          <p:cNvSpPr txBox="1"/>
          <p:nvPr/>
        </p:nvSpPr>
        <p:spPr>
          <a:xfrm>
            <a:off x="2898215" y="1763682"/>
            <a:ext cx="8051923" cy="2123650"/>
          </a:xfrm>
          <a:prstGeom prst="rect">
            <a:avLst/>
          </a:prstGeom>
          <a:noFill/>
        </p:spPr>
        <p:txBody>
          <a:bodyPr wrap="square" lIns="121912" tIns="60956" rIns="121912" bIns="60956" rtlCol="0">
            <a:spAutoFit/>
          </a:bodyPr>
          <a:lstStyle/>
          <a:p>
            <a:pPr eaLnBrk="1" hangingPunct="1"/>
            <a:r>
              <a:rPr lang="es-CL" altLang="es-CL" sz="2000" b="1" u="sng" dirty="0">
                <a:solidFill>
                  <a:schemeClr val="bg1"/>
                </a:solidFill>
              </a:rPr>
              <a:t>Principio de la previsión:</a:t>
            </a:r>
          </a:p>
          <a:p>
            <a:pPr eaLnBrk="1" hangingPunct="1"/>
            <a:endParaRPr lang="es-CL" altLang="es-CL" sz="2000" u="sng" dirty="0">
              <a:solidFill>
                <a:schemeClr val="bg1"/>
              </a:solidFill>
              <a:latin typeface="Bookman Old Style" pitchFamily="18" charset="0"/>
            </a:endParaRPr>
          </a:p>
          <a:p>
            <a:pPr algn="just" eaLnBrk="1" hangingPunct="1"/>
            <a:r>
              <a:rPr lang="es-ES_tradnl" altLang="es-CL" sz="1800" dirty="0">
                <a:solidFill>
                  <a:schemeClr val="bg1"/>
                </a:solidFill>
                <a:latin typeface="Times New Roman" panose="02020603050405020304" pitchFamily="18" charset="0"/>
              </a:rPr>
              <a:t>LA ACTIVIDAD OPERATIVA REQUIERE DE MEDIOS:</a:t>
            </a:r>
          </a:p>
          <a:p>
            <a:pPr algn="just" eaLnBrk="1" hangingPunct="1"/>
            <a:endParaRPr lang="es-ES_tradnl" altLang="es-CL" sz="1800" dirty="0">
              <a:solidFill>
                <a:schemeClr val="bg1"/>
              </a:solidFill>
              <a:latin typeface="Times New Roman" panose="02020603050405020304" pitchFamily="18" charset="0"/>
            </a:endParaRPr>
          </a:p>
          <a:p>
            <a:pPr algn="just" eaLnBrk="1" hangingPunct="1"/>
            <a:r>
              <a:rPr lang="es-ES_tradnl" altLang="es-CL" sz="1800" dirty="0">
                <a:solidFill>
                  <a:schemeClr val="bg1"/>
                </a:solidFill>
                <a:latin typeface="Times New Roman" panose="02020603050405020304" pitchFamily="18" charset="0"/>
              </a:rPr>
              <a:t>Requiere asumir tareas previsoras, ya que de alguna manera podemos dimensionar las futuras exigencias de la guerra y cuando llegue el momento, las necesidades siempre tendrán urgencia.</a:t>
            </a:r>
          </a:p>
        </p:txBody>
      </p:sp>
      <p:sp>
        <p:nvSpPr>
          <p:cNvPr id="2" name="AutoShape 8">
            <a:extLst>
              <a:ext uri="{FF2B5EF4-FFF2-40B4-BE49-F238E27FC236}">
                <a16:creationId xmlns:a16="http://schemas.microsoft.com/office/drawing/2014/main" id="{B191D46C-D76E-366A-091C-93EA09D91507}"/>
              </a:ext>
            </a:extLst>
          </p:cNvPr>
          <p:cNvSpPr>
            <a:spLocks noChangeArrowheads="1"/>
          </p:cNvSpPr>
          <p:nvPr/>
        </p:nvSpPr>
        <p:spPr bwMode="auto">
          <a:xfrm rot="5400000">
            <a:off x="6466975" y="3767492"/>
            <a:ext cx="914400" cy="1447800"/>
          </a:xfrm>
          <a:custGeom>
            <a:avLst/>
            <a:gdLst>
              <a:gd name="T0" fmla="*/ 2147483647 w 21600"/>
              <a:gd name="T1" fmla="*/ 0 h 21600"/>
              <a:gd name="T2" fmla="*/ 0 w 21600"/>
              <a:gd name="T3" fmla="*/ 2147483647 h 21600"/>
              <a:gd name="T4" fmla="*/ 2147483647 w 21600"/>
              <a:gd name="T5" fmla="*/ 2147483647 h 21600"/>
              <a:gd name="T6" fmla="*/ 2147483647 w 21600"/>
              <a:gd name="T7" fmla="*/ 2147483647 h 21600"/>
              <a:gd name="T8" fmla="*/ 17694720 60000 65536"/>
              <a:gd name="T9" fmla="*/ 11796480 60000 65536"/>
              <a:gd name="T10" fmla="*/ 5898240 60000 65536"/>
              <a:gd name="T11" fmla="*/ 0 60000 65536"/>
              <a:gd name="T12" fmla="*/ 3375 w 21600"/>
              <a:gd name="T13" fmla="*/ 5400 h 21600"/>
              <a:gd name="T14" fmla="*/ 18900 w 21600"/>
              <a:gd name="T15" fmla="*/ 16200 h 21600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21600" h="21600">
                <a:moveTo>
                  <a:pt x="16200" y="0"/>
                </a:moveTo>
                <a:lnTo>
                  <a:pt x="16200" y="5400"/>
                </a:lnTo>
                <a:lnTo>
                  <a:pt x="3375" y="5400"/>
                </a:lnTo>
                <a:lnTo>
                  <a:pt x="3375" y="16200"/>
                </a:lnTo>
                <a:lnTo>
                  <a:pt x="16200" y="16200"/>
                </a:lnTo>
                <a:lnTo>
                  <a:pt x="16200" y="21600"/>
                </a:lnTo>
                <a:lnTo>
                  <a:pt x="21600" y="10800"/>
                </a:lnTo>
                <a:lnTo>
                  <a:pt x="16200" y="0"/>
                </a:lnTo>
                <a:close/>
              </a:path>
              <a:path w="21600" h="21600">
                <a:moveTo>
                  <a:pt x="1350" y="5400"/>
                </a:moveTo>
                <a:lnTo>
                  <a:pt x="1350" y="16200"/>
                </a:lnTo>
                <a:lnTo>
                  <a:pt x="2700" y="16200"/>
                </a:lnTo>
                <a:lnTo>
                  <a:pt x="2700" y="5400"/>
                </a:lnTo>
                <a:lnTo>
                  <a:pt x="1350" y="5400"/>
                </a:lnTo>
                <a:close/>
              </a:path>
              <a:path w="21600" h="21600">
                <a:moveTo>
                  <a:pt x="0" y="5400"/>
                </a:moveTo>
                <a:lnTo>
                  <a:pt x="0" y="16200"/>
                </a:lnTo>
                <a:lnTo>
                  <a:pt x="675" y="16200"/>
                </a:lnTo>
                <a:lnTo>
                  <a:pt x="675" y="5400"/>
                </a:lnTo>
                <a:lnTo>
                  <a:pt x="0" y="5400"/>
                </a:lnTo>
                <a:close/>
              </a:path>
            </a:pathLst>
          </a:custGeom>
          <a:solidFill>
            <a:srgbClr val="FFFF00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CL"/>
          </a:p>
        </p:txBody>
      </p:sp>
      <p:sp>
        <p:nvSpPr>
          <p:cNvPr id="4" name="Rectangle 7">
            <a:extLst>
              <a:ext uri="{FF2B5EF4-FFF2-40B4-BE49-F238E27FC236}">
                <a16:creationId xmlns:a16="http://schemas.microsoft.com/office/drawing/2014/main" id="{959EC656-C6C8-CD69-0E1D-825EA6E46149}"/>
              </a:ext>
            </a:extLst>
          </p:cNvPr>
          <p:cNvSpPr>
            <a:spLocks noChangeArrowheads="1"/>
          </p:cNvSpPr>
          <p:nvPr/>
        </p:nvSpPr>
        <p:spPr bwMode="auto">
          <a:xfrm>
            <a:off x="2898214" y="5095452"/>
            <a:ext cx="8051923" cy="708528"/>
          </a:xfrm>
          <a:prstGeom prst="rect">
            <a:avLst/>
          </a:prstGeom>
          <a:solidFill>
            <a:schemeClr val="accent3">
              <a:lumMod val="60000"/>
              <a:lumOff val="40000"/>
            </a:schemeClr>
          </a:solidFill>
          <a:ln w="9525">
            <a:solidFill>
              <a:schemeClr val="tx1"/>
            </a:solidFill>
            <a:miter lim="800000"/>
            <a:headEnd/>
            <a:tailEnd/>
          </a:ln>
          <a:effectLst>
            <a:outerShdw dist="107763" dir="2700000" algn="ctr" rotWithShape="0">
              <a:schemeClr val="bg2"/>
            </a:outerShdw>
          </a:effectLst>
        </p:spPr>
        <p:txBody>
          <a:bodyPr wrap="square" lIns="92075" tIns="46038" rIns="92075" bIns="46038">
            <a:spAutoFit/>
          </a:bodyPr>
          <a:lstStyle>
            <a:lvl1pPr defTabSz="7620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defTabSz="7620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defTabSz="7620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defTabSz="7620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defTabSz="7620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defTabSz="7620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defTabSz="7620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defTabSz="7620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defTabSz="7620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 eaLnBrk="1" hangingPunct="1"/>
            <a:r>
              <a:rPr lang="es-ES_tradnl" altLang="es-CL" sz="2000" dirty="0">
                <a:latin typeface="Times New Roman" panose="02020603050405020304" pitchFamily="18" charset="0"/>
              </a:rPr>
              <a:t>La logística principalmente es ciencia de preparación para la guerra y su éxito se basa en la </a:t>
            </a:r>
            <a:r>
              <a:rPr lang="es-ES_tradnl" altLang="es-CL" sz="2000" i="1" dirty="0">
                <a:latin typeface="Times New Roman" panose="02020603050405020304" pitchFamily="18" charset="0"/>
              </a:rPr>
              <a:t>previsión.</a:t>
            </a:r>
          </a:p>
        </p:txBody>
      </p:sp>
    </p:spTree>
    <p:extLst>
      <p:ext uri="{BB962C8B-B14F-4D97-AF65-F5344CB8AC3E}">
        <p14:creationId xmlns:p14="http://schemas.microsoft.com/office/powerpoint/2010/main" val="1301896271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3" cstate="print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" name="13 Imagen" descr="PUNTOS.png"/>
          <p:cNvPicPr>
            <a:picLocks noChangeAspect="1"/>
          </p:cNvPicPr>
          <p:nvPr/>
        </p:nvPicPr>
        <p:blipFill>
          <a:blip r:embed="rId4" cstate="print">
            <a:duotone>
              <a:schemeClr val="bg2">
                <a:shade val="45000"/>
                <a:satMod val="135000"/>
              </a:schemeClr>
              <a:prstClr val="white"/>
            </a:duotone>
          </a:blip>
          <a:stretch>
            <a:fillRect/>
          </a:stretch>
        </p:blipFill>
        <p:spPr>
          <a:xfrm>
            <a:off x="11280577" y="5349213"/>
            <a:ext cx="1281395" cy="1231899"/>
          </a:xfrm>
          <a:prstGeom prst="rect">
            <a:avLst/>
          </a:prstGeom>
        </p:spPr>
      </p:pic>
      <p:sp>
        <p:nvSpPr>
          <p:cNvPr id="15" name="14 Rectángulo"/>
          <p:cNvSpPr/>
          <p:nvPr/>
        </p:nvSpPr>
        <p:spPr>
          <a:xfrm>
            <a:off x="285709" y="190480"/>
            <a:ext cx="11715832" cy="6477045"/>
          </a:xfrm>
          <a:prstGeom prst="rect">
            <a:avLst/>
          </a:prstGeom>
          <a:noFill/>
          <a:ln w="635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21912" tIns="60956" rIns="121912" bIns="60956" rtlCol="0" anchor="ctr"/>
          <a:lstStyle/>
          <a:p>
            <a:pPr algn="ctr"/>
            <a:endParaRPr lang="es-CL">
              <a:solidFill>
                <a:prstClr val="white"/>
              </a:solidFill>
            </a:endParaRPr>
          </a:p>
        </p:txBody>
      </p:sp>
      <p:sp>
        <p:nvSpPr>
          <p:cNvPr id="20" name="Text Box 5"/>
          <p:cNvSpPr txBox="1">
            <a:spLocks noChangeArrowheads="1"/>
          </p:cNvSpPr>
          <p:nvPr/>
        </p:nvSpPr>
        <p:spPr bwMode="auto">
          <a:xfrm>
            <a:off x="3203917" y="369759"/>
            <a:ext cx="8001405" cy="1477319"/>
          </a:xfrm>
          <a:prstGeom prst="rect">
            <a:avLst/>
          </a:prstGeom>
          <a:noFill/>
          <a:ln>
            <a:noFill/>
          </a:ln>
          <a:effectLst>
            <a:outerShdw dist="17961" dir="2700000" algn="ctr" rotWithShape="0">
              <a:schemeClr val="tx1"/>
            </a:outerShdw>
          </a:effectLst>
        </p:spPr>
        <p:txBody>
          <a:bodyPr wrap="none" lIns="121912" tIns="60956" rIns="121912" bIns="60956">
            <a:spAutoFit/>
          </a:bodyPr>
          <a:lstStyle>
            <a:lvl1pPr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eaLnBrk="0" hangingPunct="0">
              <a:spcBef>
                <a:spcPct val="0"/>
              </a:spcBef>
              <a:buFontTx/>
              <a:buNone/>
              <a:defRPr/>
            </a:pPr>
            <a:r>
              <a:rPr lang="es-ES_tradnl" altLang="es-CL" sz="4400" b="1" dirty="0">
                <a:solidFill>
                  <a:srgbClr val="FFC000"/>
                </a:solidFill>
                <a:latin typeface="ZapfHumnst BT" pitchFamily="34" charset="0"/>
              </a:rPr>
              <a:t>U.T. 1.  	Definiciones y conceptos </a:t>
            </a:r>
          </a:p>
          <a:p>
            <a:pPr eaLnBrk="0" hangingPunct="0">
              <a:spcBef>
                <a:spcPct val="0"/>
              </a:spcBef>
              <a:buFontTx/>
              <a:buNone/>
              <a:defRPr/>
            </a:pPr>
            <a:r>
              <a:rPr lang="es-ES_tradnl" altLang="es-CL" sz="4400" b="1" dirty="0">
                <a:solidFill>
                  <a:srgbClr val="FFC000"/>
                </a:solidFill>
                <a:latin typeface="ZapfHumnst BT" pitchFamily="34" charset="0"/>
              </a:rPr>
              <a:t>		generales</a:t>
            </a:r>
          </a:p>
        </p:txBody>
      </p:sp>
      <p:pic>
        <p:nvPicPr>
          <p:cNvPr id="18" name="17 Imagen" descr="blanca_cana.png"/>
          <p:cNvPicPr>
            <a:picLocks noChangeAspect="1"/>
          </p:cNvPicPr>
          <p:nvPr/>
        </p:nvPicPr>
        <p:blipFill>
          <a:blip r:embed="rId5" cstate="print"/>
          <a:srcRect l="29772"/>
          <a:stretch>
            <a:fillRect/>
          </a:stretch>
        </p:blipFill>
        <p:spPr>
          <a:xfrm>
            <a:off x="310446" y="1446113"/>
            <a:ext cx="2893471" cy="4198907"/>
          </a:xfrm>
          <a:prstGeom prst="rect">
            <a:avLst/>
          </a:prstGeom>
        </p:spPr>
      </p:pic>
      <p:pic>
        <p:nvPicPr>
          <p:cNvPr id="3" name="16 Imagen" descr="escudo_escuela.png">
            <a:extLst>
              <a:ext uri="{FF2B5EF4-FFF2-40B4-BE49-F238E27FC236}">
                <a16:creationId xmlns:a16="http://schemas.microsoft.com/office/drawing/2014/main" id="{C29A477A-1CEC-8265-375A-00225BAD32F0}"/>
              </a:ext>
            </a:extLst>
          </p:cNvPr>
          <p:cNvPicPr>
            <a:picLocks noChangeAspect="1"/>
          </p:cNvPicPr>
          <p:nvPr/>
        </p:nvPicPr>
        <p:blipFill>
          <a:blip r:embed="rId6" cstate="print"/>
          <a:stretch>
            <a:fillRect/>
          </a:stretch>
        </p:blipFill>
        <p:spPr>
          <a:xfrm>
            <a:off x="662540" y="369759"/>
            <a:ext cx="918913" cy="1057200"/>
          </a:xfrm>
          <a:prstGeom prst="rect">
            <a:avLst/>
          </a:prstGeom>
        </p:spPr>
      </p:pic>
      <p:sp>
        <p:nvSpPr>
          <p:cNvPr id="16" name="18 CuadroTexto">
            <a:extLst>
              <a:ext uri="{FF2B5EF4-FFF2-40B4-BE49-F238E27FC236}">
                <a16:creationId xmlns:a16="http://schemas.microsoft.com/office/drawing/2014/main" id="{20F592A8-459E-31C0-70AA-51E91B0E4E51}"/>
              </a:ext>
            </a:extLst>
          </p:cNvPr>
          <p:cNvSpPr txBox="1"/>
          <p:nvPr/>
        </p:nvSpPr>
        <p:spPr>
          <a:xfrm>
            <a:off x="2898215" y="1763682"/>
            <a:ext cx="8051923" cy="2066583"/>
          </a:xfrm>
          <a:prstGeom prst="rect">
            <a:avLst/>
          </a:prstGeom>
          <a:noFill/>
        </p:spPr>
        <p:txBody>
          <a:bodyPr wrap="square" lIns="121912" tIns="60956" rIns="121912" bIns="60956" rtlCol="0">
            <a:spAutoFit/>
          </a:bodyPr>
          <a:lstStyle/>
          <a:p>
            <a:pPr eaLnBrk="1" hangingPunct="1"/>
            <a:r>
              <a:rPr lang="es-CL" altLang="es-CL" sz="2000" b="1" u="sng" dirty="0">
                <a:solidFill>
                  <a:schemeClr val="bg1"/>
                </a:solidFill>
              </a:rPr>
              <a:t>Principio de la economía del esfuerzo:</a:t>
            </a:r>
          </a:p>
          <a:p>
            <a:pPr eaLnBrk="1" hangingPunct="1">
              <a:lnSpc>
                <a:spcPct val="120000"/>
              </a:lnSpc>
            </a:pPr>
            <a:endParaRPr lang="es-ES_tradnl" altLang="es-CL" sz="1800" dirty="0">
              <a:solidFill>
                <a:schemeClr val="bg1"/>
              </a:solidFill>
              <a:latin typeface="Bookman Old Style" pitchFamily="18" charset="0"/>
            </a:endParaRPr>
          </a:p>
          <a:p>
            <a:pPr marL="285750" indent="-285750" eaLnBrk="1" hangingPunct="1">
              <a:lnSpc>
                <a:spcPct val="120000"/>
              </a:lnSpc>
              <a:buFont typeface="Arial" panose="020B0604020202020204" pitchFamily="34" charset="0"/>
              <a:buChar char="•"/>
            </a:pPr>
            <a:r>
              <a:rPr lang="es-ES_tradnl" altLang="es-CL" sz="1800" dirty="0">
                <a:solidFill>
                  <a:schemeClr val="bg1"/>
                </a:solidFill>
                <a:latin typeface="Bookman Old Style" pitchFamily="18" charset="0"/>
              </a:rPr>
              <a:t>En economía, la característica de todo bien es su escasez.</a:t>
            </a:r>
          </a:p>
          <a:p>
            <a:pPr marL="285750" indent="-285750" eaLnBrk="1" hangingPunct="1">
              <a:lnSpc>
                <a:spcPct val="120000"/>
              </a:lnSpc>
              <a:buFont typeface="Arial" panose="020B0604020202020204" pitchFamily="34" charset="0"/>
              <a:buChar char="•"/>
            </a:pPr>
            <a:r>
              <a:rPr lang="es-ES_tradnl" altLang="es-CL" sz="1800" dirty="0">
                <a:solidFill>
                  <a:schemeClr val="bg1"/>
                </a:solidFill>
                <a:latin typeface="Bookman Old Style" pitchFamily="18" charset="0"/>
              </a:rPr>
              <a:t>Generalmente será poco probable la abundancia de recursos.</a:t>
            </a:r>
          </a:p>
          <a:p>
            <a:pPr marL="285750" indent="-285750" eaLnBrk="1" hangingPunct="1">
              <a:lnSpc>
                <a:spcPct val="120000"/>
              </a:lnSpc>
              <a:buFont typeface="Arial" panose="020B0604020202020204" pitchFamily="34" charset="0"/>
              <a:buChar char="•"/>
            </a:pPr>
            <a:r>
              <a:rPr lang="es-ES_tradnl" altLang="es-CL" sz="1800" dirty="0">
                <a:solidFill>
                  <a:schemeClr val="bg1"/>
                </a:solidFill>
                <a:latin typeface="Bookman Old Style" pitchFamily="18" charset="0"/>
              </a:rPr>
              <a:t>Ello requiere un equilibrado y racional empleo de los </a:t>
            </a:r>
            <a:r>
              <a:rPr lang="es-ES_tradnl" altLang="es-CL" sz="1800" b="1" dirty="0">
                <a:solidFill>
                  <a:schemeClr val="bg1"/>
                </a:solidFill>
                <a:latin typeface="Bookman Old Style" pitchFamily="18" charset="0"/>
              </a:rPr>
              <a:t>medios</a:t>
            </a:r>
            <a:r>
              <a:rPr lang="es-ES_tradnl" altLang="es-CL" sz="1800" dirty="0">
                <a:solidFill>
                  <a:schemeClr val="bg1"/>
                </a:solidFill>
                <a:latin typeface="Bookman Old Style" pitchFamily="18" charset="0"/>
              </a:rPr>
              <a:t>, los cuales deben preverse mientras dura la operación.</a:t>
            </a:r>
          </a:p>
        </p:txBody>
      </p:sp>
      <p:sp>
        <p:nvSpPr>
          <p:cNvPr id="2" name="AutoShape 8">
            <a:extLst>
              <a:ext uri="{FF2B5EF4-FFF2-40B4-BE49-F238E27FC236}">
                <a16:creationId xmlns:a16="http://schemas.microsoft.com/office/drawing/2014/main" id="{B191D46C-D76E-366A-091C-93EA09D91507}"/>
              </a:ext>
            </a:extLst>
          </p:cNvPr>
          <p:cNvSpPr>
            <a:spLocks noChangeArrowheads="1"/>
          </p:cNvSpPr>
          <p:nvPr/>
        </p:nvSpPr>
        <p:spPr bwMode="auto">
          <a:xfrm rot="5400000">
            <a:off x="6466975" y="3767492"/>
            <a:ext cx="914400" cy="1447800"/>
          </a:xfrm>
          <a:custGeom>
            <a:avLst/>
            <a:gdLst>
              <a:gd name="T0" fmla="*/ 2147483647 w 21600"/>
              <a:gd name="T1" fmla="*/ 0 h 21600"/>
              <a:gd name="T2" fmla="*/ 0 w 21600"/>
              <a:gd name="T3" fmla="*/ 2147483647 h 21600"/>
              <a:gd name="T4" fmla="*/ 2147483647 w 21600"/>
              <a:gd name="T5" fmla="*/ 2147483647 h 21600"/>
              <a:gd name="T6" fmla="*/ 2147483647 w 21600"/>
              <a:gd name="T7" fmla="*/ 2147483647 h 21600"/>
              <a:gd name="T8" fmla="*/ 17694720 60000 65536"/>
              <a:gd name="T9" fmla="*/ 11796480 60000 65536"/>
              <a:gd name="T10" fmla="*/ 5898240 60000 65536"/>
              <a:gd name="T11" fmla="*/ 0 60000 65536"/>
              <a:gd name="T12" fmla="*/ 3375 w 21600"/>
              <a:gd name="T13" fmla="*/ 5400 h 21600"/>
              <a:gd name="T14" fmla="*/ 18900 w 21600"/>
              <a:gd name="T15" fmla="*/ 16200 h 21600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21600" h="21600">
                <a:moveTo>
                  <a:pt x="16200" y="0"/>
                </a:moveTo>
                <a:lnTo>
                  <a:pt x="16200" y="5400"/>
                </a:lnTo>
                <a:lnTo>
                  <a:pt x="3375" y="5400"/>
                </a:lnTo>
                <a:lnTo>
                  <a:pt x="3375" y="16200"/>
                </a:lnTo>
                <a:lnTo>
                  <a:pt x="16200" y="16200"/>
                </a:lnTo>
                <a:lnTo>
                  <a:pt x="16200" y="21600"/>
                </a:lnTo>
                <a:lnTo>
                  <a:pt x="21600" y="10800"/>
                </a:lnTo>
                <a:lnTo>
                  <a:pt x="16200" y="0"/>
                </a:lnTo>
                <a:close/>
              </a:path>
              <a:path w="21600" h="21600">
                <a:moveTo>
                  <a:pt x="1350" y="5400"/>
                </a:moveTo>
                <a:lnTo>
                  <a:pt x="1350" y="16200"/>
                </a:lnTo>
                <a:lnTo>
                  <a:pt x="2700" y="16200"/>
                </a:lnTo>
                <a:lnTo>
                  <a:pt x="2700" y="5400"/>
                </a:lnTo>
                <a:lnTo>
                  <a:pt x="1350" y="5400"/>
                </a:lnTo>
                <a:close/>
              </a:path>
              <a:path w="21600" h="21600">
                <a:moveTo>
                  <a:pt x="0" y="5400"/>
                </a:moveTo>
                <a:lnTo>
                  <a:pt x="0" y="16200"/>
                </a:lnTo>
                <a:lnTo>
                  <a:pt x="675" y="16200"/>
                </a:lnTo>
                <a:lnTo>
                  <a:pt x="675" y="5400"/>
                </a:lnTo>
                <a:lnTo>
                  <a:pt x="0" y="5400"/>
                </a:lnTo>
                <a:close/>
              </a:path>
            </a:pathLst>
          </a:custGeom>
          <a:solidFill>
            <a:srgbClr val="FFFF00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CL"/>
          </a:p>
        </p:txBody>
      </p:sp>
      <p:sp>
        <p:nvSpPr>
          <p:cNvPr id="4" name="Rectangle 7">
            <a:extLst>
              <a:ext uri="{FF2B5EF4-FFF2-40B4-BE49-F238E27FC236}">
                <a16:creationId xmlns:a16="http://schemas.microsoft.com/office/drawing/2014/main" id="{959EC656-C6C8-CD69-0E1D-825EA6E46149}"/>
              </a:ext>
            </a:extLst>
          </p:cNvPr>
          <p:cNvSpPr>
            <a:spLocks noChangeArrowheads="1"/>
          </p:cNvSpPr>
          <p:nvPr/>
        </p:nvSpPr>
        <p:spPr bwMode="auto">
          <a:xfrm>
            <a:off x="2898214" y="5095452"/>
            <a:ext cx="8051923" cy="1324081"/>
          </a:xfrm>
          <a:prstGeom prst="rect">
            <a:avLst/>
          </a:prstGeom>
          <a:solidFill>
            <a:schemeClr val="accent3">
              <a:lumMod val="60000"/>
              <a:lumOff val="40000"/>
            </a:schemeClr>
          </a:solidFill>
          <a:ln w="9525">
            <a:solidFill>
              <a:schemeClr val="tx1"/>
            </a:solidFill>
            <a:miter lim="800000"/>
            <a:headEnd/>
            <a:tailEnd/>
          </a:ln>
          <a:effectLst>
            <a:outerShdw dist="107763" dir="2700000" algn="ctr" rotWithShape="0">
              <a:schemeClr val="bg2"/>
            </a:outerShdw>
          </a:effectLst>
        </p:spPr>
        <p:txBody>
          <a:bodyPr wrap="square" lIns="92075" tIns="46038" rIns="92075" bIns="46038">
            <a:spAutoFit/>
          </a:bodyPr>
          <a:lstStyle>
            <a:lvl1pPr defTabSz="7620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defTabSz="7620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defTabSz="7620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defTabSz="7620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defTabSz="7620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defTabSz="7620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defTabSz="7620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defTabSz="7620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defTabSz="7620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just" eaLnBrk="1" hangingPunct="1"/>
            <a:r>
              <a:rPr lang="es-ES_tradnl" altLang="es-CL" sz="2000" dirty="0">
                <a:latin typeface="Times New Roman" panose="02020603050405020304" pitchFamily="18" charset="0"/>
              </a:rPr>
              <a:t>El desequilibrio natural entre la escasez de recursos y abundancia de necesidades sólo puede ser compensado por la máxima </a:t>
            </a:r>
            <a:r>
              <a:rPr lang="es-ES_tradnl" altLang="es-CL" sz="2000" i="1" dirty="0">
                <a:latin typeface="Times New Roman" panose="02020603050405020304" pitchFamily="18" charset="0"/>
              </a:rPr>
              <a:t>Economía</a:t>
            </a:r>
            <a:r>
              <a:rPr lang="es-ES_tradnl" altLang="es-CL" sz="2000" dirty="0">
                <a:latin typeface="Times New Roman" panose="02020603050405020304" pitchFamily="18" charset="0"/>
              </a:rPr>
              <a:t> </a:t>
            </a:r>
            <a:r>
              <a:rPr lang="es-ES_tradnl" altLang="es-CL" sz="2000" i="1" dirty="0">
                <a:latin typeface="Times New Roman" panose="02020603050405020304" pitchFamily="18" charset="0"/>
              </a:rPr>
              <a:t>del Esfuerzo</a:t>
            </a:r>
            <a:r>
              <a:rPr lang="es-ES_tradnl" altLang="es-CL" sz="2000" dirty="0">
                <a:latin typeface="Times New Roman" panose="02020603050405020304" pitchFamily="18" charset="0"/>
              </a:rPr>
              <a:t>, que permita el apoyo Logístico durante toda la extensión de una operación.</a:t>
            </a:r>
          </a:p>
        </p:txBody>
      </p:sp>
    </p:spTree>
    <p:extLst>
      <p:ext uri="{BB962C8B-B14F-4D97-AF65-F5344CB8AC3E}">
        <p14:creationId xmlns:p14="http://schemas.microsoft.com/office/powerpoint/2010/main" val="1291011331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3" cstate="print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" name="13 Imagen" descr="PUNTOS.png"/>
          <p:cNvPicPr>
            <a:picLocks noChangeAspect="1"/>
          </p:cNvPicPr>
          <p:nvPr/>
        </p:nvPicPr>
        <p:blipFill>
          <a:blip r:embed="rId4" cstate="print">
            <a:duotone>
              <a:schemeClr val="bg2">
                <a:shade val="45000"/>
                <a:satMod val="135000"/>
              </a:schemeClr>
              <a:prstClr val="white"/>
            </a:duotone>
          </a:blip>
          <a:stretch>
            <a:fillRect/>
          </a:stretch>
        </p:blipFill>
        <p:spPr>
          <a:xfrm>
            <a:off x="11280577" y="5349213"/>
            <a:ext cx="1281395" cy="1231899"/>
          </a:xfrm>
          <a:prstGeom prst="rect">
            <a:avLst/>
          </a:prstGeom>
        </p:spPr>
      </p:pic>
      <p:sp>
        <p:nvSpPr>
          <p:cNvPr id="15" name="14 Rectángulo"/>
          <p:cNvSpPr/>
          <p:nvPr/>
        </p:nvSpPr>
        <p:spPr>
          <a:xfrm>
            <a:off x="285709" y="190480"/>
            <a:ext cx="11715832" cy="6477045"/>
          </a:xfrm>
          <a:prstGeom prst="rect">
            <a:avLst/>
          </a:prstGeom>
          <a:noFill/>
          <a:ln w="635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21912" tIns="60956" rIns="121912" bIns="60956" rtlCol="0" anchor="ctr"/>
          <a:lstStyle/>
          <a:p>
            <a:pPr algn="ctr"/>
            <a:endParaRPr lang="es-CL">
              <a:solidFill>
                <a:prstClr val="white"/>
              </a:solidFill>
            </a:endParaRPr>
          </a:p>
        </p:txBody>
      </p:sp>
      <p:sp>
        <p:nvSpPr>
          <p:cNvPr id="20" name="Text Box 5"/>
          <p:cNvSpPr txBox="1">
            <a:spLocks noChangeArrowheads="1"/>
          </p:cNvSpPr>
          <p:nvPr/>
        </p:nvSpPr>
        <p:spPr bwMode="auto">
          <a:xfrm>
            <a:off x="3203917" y="369759"/>
            <a:ext cx="8001405" cy="1477319"/>
          </a:xfrm>
          <a:prstGeom prst="rect">
            <a:avLst/>
          </a:prstGeom>
          <a:noFill/>
          <a:ln>
            <a:noFill/>
          </a:ln>
          <a:effectLst>
            <a:outerShdw dist="17961" dir="2700000" algn="ctr" rotWithShape="0">
              <a:schemeClr val="tx1"/>
            </a:outerShdw>
          </a:effectLst>
        </p:spPr>
        <p:txBody>
          <a:bodyPr wrap="none" lIns="121912" tIns="60956" rIns="121912" bIns="60956">
            <a:spAutoFit/>
          </a:bodyPr>
          <a:lstStyle>
            <a:lvl1pPr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eaLnBrk="0" hangingPunct="0">
              <a:spcBef>
                <a:spcPct val="0"/>
              </a:spcBef>
              <a:buFontTx/>
              <a:buNone/>
              <a:defRPr/>
            </a:pPr>
            <a:r>
              <a:rPr lang="es-ES_tradnl" altLang="es-CL" sz="4400" b="1" dirty="0">
                <a:solidFill>
                  <a:srgbClr val="FFC000"/>
                </a:solidFill>
                <a:latin typeface="ZapfHumnst BT" pitchFamily="34" charset="0"/>
              </a:rPr>
              <a:t>U.T. 1.  	Definiciones y conceptos </a:t>
            </a:r>
          </a:p>
          <a:p>
            <a:pPr eaLnBrk="0" hangingPunct="0">
              <a:spcBef>
                <a:spcPct val="0"/>
              </a:spcBef>
              <a:buFontTx/>
              <a:buNone/>
              <a:defRPr/>
            </a:pPr>
            <a:r>
              <a:rPr lang="es-ES_tradnl" altLang="es-CL" sz="4400" b="1" dirty="0">
                <a:solidFill>
                  <a:srgbClr val="FFC000"/>
                </a:solidFill>
                <a:latin typeface="ZapfHumnst BT" pitchFamily="34" charset="0"/>
              </a:rPr>
              <a:t>		generales</a:t>
            </a:r>
          </a:p>
        </p:txBody>
      </p:sp>
      <p:pic>
        <p:nvPicPr>
          <p:cNvPr id="18" name="17 Imagen" descr="blanca_cana.png"/>
          <p:cNvPicPr>
            <a:picLocks noChangeAspect="1"/>
          </p:cNvPicPr>
          <p:nvPr/>
        </p:nvPicPr>
        <p:blipFill>
          <a:blip r:embed="rId5" cstate="print"/>
          <a:srcRect l="29772"/>
          <a:stretch>
            <a:fillRect/>
          </a:stretch>
        </p:blipFill>
        <p:spPr>
          <a:xfrm>
            <a:off x="310446" y="1446113"/>
            <a:ext cx="2893471" cy="4198907"/>
          </a:xfrm>
          <a:prstGeom prst="rect">
            <a:avLst/>
          </a:prstGeom>
        </p:spPr>
      </p:pic>
      <p:pic>
        <p:nvPicPr>
          <p:cNvPr id="3" name="16 Imagen" descr="escudo_escuela.png">
            <a:extLst>
              <a:ext uri="{FF2B5EF4-FFF2-40B4-BE49-F238E27FC236}">
                <a16:creationId xmlns:a16="http://schemas.microsoft.com/office/drawing/2014/main" id="{C29A477A-1CEC-8265-375A-00225BAD32F0}"/>
              </a:ext>
            </a:extLst>
          </p:cNvPr>
          <p:cNvPicPr>
            <a:picLocks noChangeAspect="1"/>
          </p:cNvPicPr>
          <p:nvPr/>
        </p:nvPicPr>
        <p:blipFill>
          <a:blip r:embed="rId6" cstate="print"/>
          <a:stretch>
            <a:fillRect/>
          </a:stretch>
        </p:blipFill>
        <p:spPr>
          <a:xfrm>
            <a:off x="662540" y="369759"/>
            <a:ext cx="918913" cy="1057200"/>
          </a:xfrm>
          <a:prstGeom prst="rect">
            <a:avLst/>
          </a:prstGeom>
        </p:spPr>
      </p:pic>
      <p:sp>
        <p:nvSpPr>
          <p:cNvPr id="16" name="18 CuadroTexto">
            <a:extLst>
              <a:ext uri="{FF2B5EF4-FFF2-40B4-BE49-F238E27FC236}">
                <a16:creationId xmlns:a16="http://schemas.microsoft.com/office/drawing/2014/main" id="{20F592A8-459E-31C0-70AA-51E91B0E4E51}"/>
              </a:ext>
            </a:extLst>
          </p:cNvPr>
          <p:cNvSpPr txBox="1"/>
          <p:nvPr/>
        </p:nvSpPr>
        <p:spPr>
          <a:xfrm>
            <a:off x="2898215" y="1763682"/>
            <a:ext cx="8051923" cy="2454382"/>
          </a:xfrm>
          <a:prstGeom prst="rect">
            <a:avLst/>
          </a:prstGeom>
          <a:noFill/>
        </p:spPr>
        <p:txBody>
          <a:bodyPr wrap="square" lIns="121912" tIns="60956" rIns="121912" bIns="60956" rtlCol="0">
            <a:spAutoFit/>
          </a:bodyPr>
          <a:lstStyle/>
          <a:p>
            <a:pPr eaLnBrk="1" hangingPunct="1"/>
            <a:r>
              <a:rPr lang="es-CL" altLang="es-CL" sz="2000" b="1" u="sng" dirty="0">
                <a:solidFill>
                  <a:schemeClr val="bg1"/>
                </a:solidFill>
              </a:rPr>
              <a:t>Principio de la FLEXIBILIDAD:</a:t>
            </a:r>
          </a:p>
          <a:p>
            <a:pPr eaLnBrk="1" hangingPunct="1">
              <a:lnSpc>
                <a:spcPct val="120000"/>
              </a:lnSpc>
            </a:pPr>
            <a:endParaRPr lang="es-ES_tradnl" altLang="es-CL" sz="1800" dirty="0">
              <a:solidFill>
                <a:schemeClr val="bg1"/>
              </a:solidFill>
              <a:latin typeface="Bookman Old Style" pitchFamily="18" charset="0"/>
            </a:endParaRPr>
          </a:p>
          <a:p>
            <a:pPr eaLnBrk="1" hangingPunct="1"/>
            <a:r>
              <a:rPr lang="es-ES_tradnl" altLang="es-CL" sz="1800" dirty="0">
                <a:solidFill>
                  <a:schemeClr val="bg1"/>
                </a:solidFill>
              </a:rPr>
              <a:t>LAS FUERZAS DEBEN ADAPTARSE A LAS SITUACIONES CAMBIANTES DE LA GUERRA.</a:t>
            </a:r>
          </a:p>
          <a:p>
            <a:pPr algn="ctr" eaLnBrk="1" hangingPunct="1"/>
            <a:endParaRPr lang="es-ES_tradnl" altLang="es-CL" sz="1800" dirty="0">
              <a:solidFill>
                <a:schemeClr val="bg1"/>
              </a:solidFill>
            </a:endParaRPr>
          </a:p>
          <a:p>
            <a:pPr algn="ctr" eaLnBrk="1" hangingPunct="1"/>
            <a:r>
              <a:rPr lang="es-ES_tradnl" altLang="es-CL" sz="1800" dirty="0">
                <a:solidFill>
                  <a:schemeClr val="bg1"/>
                </a:solidFill>
              </a:rPr>
              <a:t>“LA SITUACIÓN CAMBIA MINUTO A MINUTO”</a:t>
            </a:r>
          </a:p>
          <a:p>
            <a:pPr algn="ctr" eaLnBrk="1" hangingPunct="1"/>
            <a:endParaRPr lang="es-ES_tradnl" altLang="es-CL" sz="1800" dirty="0">
              <a:solidFill>
                <a:schemeClr val="bg1"/>
              </a:solidFill>
            </a:endParaRPr>
          </a:p>
          <a:p>
            <a:pPr algn="ctr" eaLnBrk="1" hangingPunct="1"/>
            <a:r>
              <a:rPr lang="es-ES_tradnl" altLang="es-CL" sz="1800" dirty="0">
                <a:solidFill>
                  <a:schemeClr val="bg1"/>
                </a:solidFill>
              </a:rPr>
              <a:t>“EL PLAN CAMBIA LUEGO DEL PRIMER CONTACTO CON EL ENEMIGO”.</a:t>
            </a:r>
          </a:p>
          <a:p>
            <a:pPr eaLnBrk="1" hangingPunct="1">
              <a:lnSpc>
                <a:spcPct val="120000"/>
              </a:lnSpc>
            </a:pPr>
            <a:endParaRPr lang="es-ES_tradnl" altLang="es-CL" sz="1800" dirty="0">
              <a:solidFill>
                <a:schemeClr val="bg1"/>
              </a:solidFill>
              <a:latin typeface="Bookman Old Style" pitchFamily="18" charset="0"/>
            </a:endParaRPr>
          </a:p>
        </p:txBody>
      </p:sp>
      <p:sp>
        <p:nvSpPr>
          <p:cNvPr id="2" name="AutoShape 8">
            <a:extLst>
              <a:ext uri="{FF2B5EF4-FFF2-40B4-BE49-F238E27FC236}">
                <a16:creationId xmlns:a16="http://schemas.microsoft.com/office/drawing/2014/main" id="{B191D46C-D76E-366A-091C-93EA09D91507}"/>
              </a:ext>
            </a:extLst>
          </p:cNvPr>
          <p:cNvSpPr>
            <a:spLocks noChangeArrowheads="1"/>
          </p:cNvSpPr>
          <p:nvPr/>
        </p:nvSpPr>
        <p:spPr bwMode="auto">
          <a:xfrm rot="5400000">
            <a:off x="6466975" y="3767492"/>
            <a:ext cx="914400" cy="1447800"/>
          </a:xfrm>
          <a:custGeom>
            <a:avLst/>
            <a:gdLst>
              <a:gd name="T0" fmla="*/ 2147483647 w 21600"/>
              <a:gd name="T1" fmla="*/ 0 h 21600"/>
              <a:gd name="T2" fmla="*/ 0 w 21600"/>
              <a:gd name="T3" fmla="*/ 2147483647 h 21600"/>
              <a:gd name="T4" fmla="*/ 2147483647 w 21600"/>
              <a:gd name="T5" fmla="*/ 2147483647 h 21600"/>
              <a:gd name="T6" fmla="*/ 2147483647 w 21600"/>
              <a:gd name="T7" fmla="*/ 2147483647 h 21600"/>
              <a:gd name="T8" fmla="*/ 17694720 60000 65536"/>
              <a:gd name="T9" fmla="*/ 11796480 60000 65536"/>
              <a:gd name="T10" fmla="*/ 5898240 60000 65536"/>
              <a:gd name="T11" fmla="*/ 0 60000 65536"/>
              <a:gd name="T12" fmla="*/ 3375 w 21600"/>
              <a:gd name="T13" fmla="*/ 5400 h 21600"/>
              <a:gd name="T14" fmla="*/ 18900 w 21600"/>
              <a:gd name="T15" fmla="*/ 16200 h 21600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21600" h="21600">
                <a:moveTo>
                  <a:pt x="16200" y="0"/>
                </a:moveTo>
                <a:lnTo>
                  <a:pt x="16200" y="5400"/>
                </a:lnTo>
                <a:lnTo>
                  <a:pt x="3375" y="5400"/>
                </a:lnTo>
                <a:lnTo>
                  <a:pt x="3375" y="16200"/>
                </a:lnTo>
                <a:lnTo>
                  <a:pt x="16200" y="16200"/>
                </a:lnTo>
                <a:lnTo>
                  <a:pt x="16200" y="21600"/>
                </a:lnTo>
                <a:lnTo>
                  <a:pt x="21600" y="10800"/>
                </a:lnTo>
                <a:lnTo>
                  <a:pt x="16200" y="0"/>
                </a:lnTo>
                <a:close/>
              </a:path>
              <a:path w="21600" h="21600">
                <a:moveTo>
                  <a:pt x="1350" y="5400"/>
                </a:moveTo>
                <a:lnTo>
                  <a:pt x="1350" y="16200"/>
                </a:lnTo>
                <a:lnTo>
                  <a:pt x="2700" y="16200"/>
                </a:lnTo>
                <a:lnTo>
                  <a:pt x="2700" y="5400"/>
                </a:lnTo>
                <a:lnTo>
                  <a:pt x="1350" y="5400"/>
                </a:lnTo>
                <a:close/>
              </a:path>
              <a:path w="21600" h="21600">
                <a:moveTo>
                  <a:pt x="0" y="5400"/>
                </a:moveTo>
                <a:lnTo>
                  <a:pt x="0" y="16200"/>
                </a:lnTo>
                <a:lnTo>
                  <a:pt x="675" y="16200"/>
                </a:lnTo>
                <a:lnTo>
                  <a:pt x="675" y="5400"/>
                </a:lnTo>
                <a:lnTo>
                  <a:pt x="0" y="5400"/>
                </a:lnTo>
                <a:close/>
              </a:path>
            </a:pathLst>
          </a:custGeom>
          <a:solidFill>
            <a:srgbClr val="FFFF00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CL"/>
          </a:p>
        </p:txBody>
      </p:sp>
      <p:sp>
        <p:nvSpPr>
          <p:cNvPr id="4" name="Rectangle 7">
            <a:extLst>
              <a:ext uri="{FF2B5EF4-FFF2-40B4-BE49-F238E27FC236}">
                <a16:creationId xmlns:a16="http://schemas.microsoft.com/office/drawing/2014/main" id="{959EC656-C6C8-CD69-0E1D-825EA6E46149}"/>
              </a:ext>
            </a:extLst>
          </p:cNvPr>
          <p:cNvSpPr>
            <a:spLocks noChangeArrowheads="1"/>
          </p:cNvSpPr>
          <p:nvPr/>
        </p:nvSpPr>
        <p:spPr bwMode="auto">
          <a:xfrm>
            <a:off x="2898214" y="5095452"/>
            <a:ext cx="8051923" cy="1016305"/>
          </a:xfrm>
          <a:prstGeom prst="rect">
            <a:avLst/>
          </a:prstGeom>
          <a:solidFill>
            <a:schemeClr val="accent3">
              <a:lumMod val="60000"/>
              <a:lumOff val="40000"/>
            </a:schemeClr>
          </a:solidFill>
          <a:ln w="9525">
            <a:solidFill>
              <a:schemeClr val="tx1"/>
            </a:solidFill>
            <a:miter lim="800000"/>
            <a:headEnd/>
            <a:tailEnd/>
          </a:ln>
          <a:effectLst>
            <a:outerShdw dist="107763" dir="2700000" algn="ctr" rotWithShape="0">
              <a:schemeClr val="bg2"/>
            </a:outerShdw>
          </a:effectLst>
        </p:spPr>
        <p:txBody>
          <a:bodyPr wrap="square" lIns="92075" tIns="46038" rIns="92075" bIns="46038">
            <a:spAutoFit/>
          </a:bodyPr>
          <a:lstStyle>
            <a:lvl1pPr defTabSz="7620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defTabSz="7620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defTabSz="7620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defTabSz="7620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defTabSz="7620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defTabSz="7620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defTabSz="7620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defTabSz="7620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defTabSz="7620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just" eaLnBrk="1" hangingPunct="1"/>
            <a:r>
              <a:rPr lang="es-ES_tradnl" altLang="es-CL" sz="2000" dirty="0">
                <a:latin typeface="Times New Roman" panose="02020603050405020304" pitchFamily="18" charset="0"/>
              </a:rPr>
              <a:t>La Logística debe ser suficientemente </a:t>
            </a:r>
            <a:r>
              <a:rPr lang="es-ES_tradnl" altLang="es-CL" sz="2000" i="1" dirty="0">
                <a:latin typeface="Times New Roman" panose="02020603050405020304" pitchFamily="18" charset="0"/>
              </a:rPr>
              <a:t>Flexible</a:t>
            </a:r>
            <a:r>
              <a:rPr lang="es-ES_tradnl" altLang="es-CL" sz="2000" dirty="0">
                <a:latin typeface="Times New Roman" panose="02020603050405020304" pitchFamily="18" charset="0"/>
              </a:rPr>
              <a:t> para apoyar misiones cambiantes, conceptos de operaciones que evolucionan y situaciones dinámicas, lo cual caracteriza a las operaciones militares.</a:t>
            </a:r>
          </a:p>
        </p:txBody>
      </p:sp>
    </p:spTree>
    <p:extLst>
      <p:ext uri="{BB962C8B-B14F-4D97-AF65-F5344CB8AC3E}">
        <p14:creationId xmlns:p14="http://schemas.microsoft.com/office/powerpoint/2010/main" val="830919625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3" cstate="print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" name="13 Imagen" descr="PUNTOS.png"/>
          <p:cNvPicPr>
            <a:picLocks noChangeAspect="1"/>
          </p:cNvPicPr>
          <p:nvPr/>
        </p:nvPicPr>
        <p:blipFill>
          <a:blip r:embed="rId4" cstate="print">
            <a:duotone>
              <a:schemeClr val="bg2">
                <a:shade val="45000"/>
                <a:satMod val="135000"/>
              </a:schemeClr>
              <a:prstClr val="white"/>
            </a:duotone>
          </a:blip>
          <a:stretch>
            <a:fillRect/>
          </a:stretch>
        </p:blipFill>
        <p:spPr>
          <a:xfrm>
            <a:off x="11280577" y="5349213"/>
            <a:ext cx="1281395" cy="1231899"/>
          </a:xfrm>
          <a:prstGeom prst="rect">
            <a:avLst/>
          </a:prstGeom>
        </p:spPr>
      </p:pic>
      <p:sp>
        <p:nvSpPr>
          <p:cNvPr id="15" name="14 Rectángulo"/>
          <p:cNvSpPr/>
          <p:nvPr/>
        </p:nvSpPr>
        <p:spPr>
          <a:xfrm>
            <a:off x="285709" y="190480"/>
            <a:ext cx="11715832" cy="6477045"/>
          </a:xfrm>
          <a:prstGeom prst="rect">
            <a:avLst/>
          </a:prstGeom>
          <a:noFill/>
          <a:ln w="635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21912" tIns="60956" rIns="121912" bIns="60956" rtlCol="0" anchor="ctr"/>
          <a:lstStyle/>
          <a:p>
            <a:pPr algn="ctr"/>
            <a:endParaRPr lang="es-CL">
              <a:solidFill>
                <a:prstClr val="white"/>
              </a:solidFill>
            </a:endParaRPr>
          </a:p>
        </p:txBody>
      </p:sp>
      <p:sp>
        <p:nvSpPr>
          <p:cNvPr id="20" name="Text Box 5"/>
          <p:cNvSpPr txBox="1">
            <a:spLocks noChangeArrowheads="1"/>
          </p:cNvSpPr>
          <p:nvPr/>
        </p:nvSpPr>
        <p:spPr bwMode="auto">
          <a:xfrm>
            <a:off x="3203917" y="369759"/>
            <a:ext cx="8001405" cy="1477319"/>
          </a:xfrm>
          <a:prstGeom prst="rect">
            <a:avLst/>
          </a:prstGeom>
          <a:noFill/>
          <a:ln>
            <a:noFill/>
          </a:ln>
          <a:effectLst>
            <a:outerShdw dist="17961" dir="2700000" algn="ctr" rotWithShape="0">
              <a:schemeClr val="tx1"/>
            </a:outerShdw>
          </a:effectLst>
        </p:spPr>
        <p:txBody>
          <a:bodyPr wrap="none" lIns="121912" tIns="60956" rIns="121912" bIns="60956">
            <a:spAutoFit/>
          </a:bodyPr>
          <a:lstStyle>
            <a:lvl1pPr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eaLnBrk="0" hangingPunct="0">
              <a:spcBef>
                <a:spcPct val="0"/>
              </a:spcBef>
              <a:buFontTx/>
              <a:buNone/>
              <a:defRPr/>
            </a:pPr>
            <a:r>
              <a:rPr lang="es-ES_tradnl" altLang="es-CL" sz="4400" b="1" dirty="0">
                <a:solidFill>
                  <a:srgbClr val="FFC000"/>
                </a:solidFill>
                <a:latin typeface="ZapfHumnst BT" pitchFamily="34" charset="0"/>
              </a:rPr>
              <a:t>U.T. 1.  	Definiciones y conceptos </a:t>
            </a:r>
          </a:p>
          <a:p>
            <a:pPr eaLnBrk="0" hangingPunct="0">
              <a:spcBef>
                <a:spcPct val="0"/>
              </a:spcBef>
              <a:buFontTx/>
              <a:buNone/>
              <a:defRPr/>
            </a:pPr>
            <a:r>
              <a:rPr lang="es-ES_tradnl" altLang="es-CL" sz="4400" b="1" dirty="0">
                <a:solidFill>
                  <a:srgbClr val="FFC000"/>
                </a:solidFill>
                <a:latin typeface="ZapfHumnst BT" pitchFamily="34" charset="0"/>
              </a:rPr>
              <a:t>		generales</a:t>
            </a:r>
          </a:p>
        </p:txBody>
      </p:sp>
      <p:pic>
        <p:nvPicPr>
          <p:cNvPr id="18" name="17 Imagen" descr="blanca_cana.png"/>
          <p:cNvPicPr>
            <a:picLocks noChangeAspect="1"/>
          </p:cNvPicPr>
          <p:nvPr/>
        </p:nvPicPr>
        <p:blipFill>
          <a:blip r:embed="rId5" cstate="print"/>
          <a:srcRect l="29772"/>
          <a:stretch>
            <a:fillRect/>
          </a:stretch>
        </p:blipFill>
        <p:spPr>
          <a:xfrm>
            <a:off x="310446" y="1446113"/>
            <a:ext cx="2893471" cy="4198907"/>
          </a:xfrm>
          <a:prstGeom prst="rect">
            <a:avLst/>
          </a:prstGeom>
        </p:spPr>
      </p:pic>
      <p:pic>
        <p:nvPicPr>
          <p:cNvPr id="3" name="16 Imagen" descr="escudo_escuela.png">
            <a:extLst>
              <a:ext uri="{FF2B5EF4-FFF2-40B4-BE49-F238E27FC236}">
                <a16:creationId xmlns:a16="http://schemas.microsoft.com/office/drawing/2014/main" id="{C29A477A-1CEC-8265-375A-00225BAD32F0}"/>
              </a:ext>
            </a:extLst>
          </p:cNvPr>
          <p:cNvPicPr>
            <a:picLocks noChangeAspect="1"/>
          </p:cNvPicPr>
          <p:nvPr/>
        </p:nvPicPr>
        <p:blipFill>
          <a:blip r:embed="rId6" cstate="print"/>
          <a:stretch>
            <a:fillRect/>
          </a:stretch>
        </p:blipFill>
        <p:spPr>
          <a:xfrm>
            <a:off x="662540" y="369759"/>
            <a:ext cx="918913" cy="1057200"/>
          </a:xfrm>
          <a:prstGeom prst="rect">
            <a:avLst/>
          </a:prstGeom>
        </p:spPr>
      </p:pic>
      <p:sp>
        <p:nvSpPr>
          <p:cNvPr id="16" name="18 CuadroTexto">
            <a:extLst>
              <a:ext uri="{FF2B5EF4-FFF2-40B4-BE49-F238E27FC236}">
                <a16:creationId xmlns:a16="http://schemas.microsoft.com/office/drawing/2014/main" id="{20F592A8-459E-31C0-70AA-51E91B0E4E51}"/>
              </a:ext>
            </a:extLst>
          </p:cNvPr>
          <p:cNvSpPr txBox="1"/>
          <p:nvPr/>
        </p:nvSpPr>
        <p:spPr>
          <a:xfrm>
            <a:off x="2898215" y="1763682"/>
            <a:ext cx="8051923" cy="2055939"/>
          </a:xfrm>
          <a:prstGeom prst="rect">
            <a:avLst/>
          </a:prstGeom>
          <a:noFill/>
        </p:spPr>
        <p:txBody>
          <a:bodyPr wrap="square" lIns="121912" tIns="60956" rIns="121912" bIns="60956" rtlCol="0">
            <a:spAutoFit/>
          </a:bodyPr>
          <a:lstStyle/>
          <a:p>
            <a:pPr eaLnBrk="1" hangingPunct="1"/>
            <a:r>
              <a:rPr lang="es-CL" altLang="es-CL" sz="2000" b="1" u="sng" dirty="0">
                <a:solidFill>
                  <a:schemeClr val="bg1"/>
                </a:solidFill>
              </a:rPr>
              <a:t>Principio de la SIMPLEZA:</a:t>
            </a:r>
          </a:p>
          <a:p>
            <a:pPr eaLnBrk="1" hangingPunct="1">
              <a:lnSpc>
                <a:spcPct val="120000"/>
              </a:lnSpc>
            </a:pPr>
            <a:endParaRPr lang="es-ES_tradnl" altLang="es-CL" sz="1800" dirty="0">
              <a:solidFill>
                <a:schemeClr val="bg1"/>
              </a:solidFill>
              <a:latin typeface="Bookman Old Style" pitchFamily="18" charset="0"/>
            </a:endParaRPr>
          </a:p>
          <a:p>
            <a:pPr eaLnBrk="1" hangingPunct="1"/>
            <a:r>
              <a:rPr lang="es-MX" sz="1600" dirty="0">
                <a:solidFill>
                  <a:schemeClr val="bg1"/>
                </a:solidFill>
              </a:rPr>
              <a:t>Una planificación simple que considere los aspectos esenciales es más efectiva que una planificación con muchas variantes.</a:t>
            </a:r>
          </a:p>
          <a:p>
            <a:pPr eaLnBrk="1" hangingPunct="1"/>
            <a:endParaRPr lang="es-MX" altLang="es-CL" sz="1600" dirty="0">
              <a:solidFill>
                <a:schemeClr val="bg1"/>
              </a:solidFill>
              <a:latin typeface="Bookman Old Style" pitchFamily="18" charset="0"/>
            </a:endParaRPr>
          </a:p>
          <a:p>
            <a:pPr algn="ctr" eaLnBrk="1" hangingPunct="1"/>
            <a:r>
              <a:rPr lang="es-ES_tradnl" altLang="es-CL" sz="1800" dirty="0">
                <a:solidFill>
                  <a:schemeClr val="bg1"/>
                </a:solidFill>
                <a:latin typeface="Bookman Old Style" pitchFamily="18" charset="0"/>
              </a:rPr>
              <a:t>A LO PRINCIPAL, LO MÁXIMO; </a:t>
            </a:r>
          </a:p>
          <a:p>
            <a:pPr algn="ctr" eaLnBrk="1" hangingPunct="1"/>
            <a:r>
              <a:rPr lang="es-ES_tradnl" altLang="es-CL" sz="1800" dirty="0">
                <a:solidFill>
                  <a:schemeClr val="bg1"/>
                </a:solidFill>
                <a:latin typeface="Bookman Old Style" pitchFamily="18" charset="0"/>
              </a:rPr>
              <a:t>A LO SECUNDARIO LO NECESARIO.</a:t>
            </a:r>
          </a:p>
        </p:txBody>
      </p:sp>
      <p:sp>
        <p:nvSpPr>
          <p:cNvPr id="2" name="AutoShape 8">
            <a:extLst>
              <a:ext uri="{FF2B5EF4-FFF2-40B4-BE49-F238E27FC236}">
                <a16:creationId xmlns:a16="http://schemas.microsoft.com/office/drawing/2014/main" id="{B191D46C-D76E-366A-091C-93EA09D91507}"/>
              </a:ext>
            </a:extLst>
          </p:cNvPr>
          <p:cNvSpPr>
            <a:spLocks noChangeArrowheads="1"/>
          </p:cNvSpPr>
          <p:nvPr/>
        </p:nvSpPr>
        <p:spPr bwMode="auto">
          <a:xfrm rot="5400000">
            <a:off x="6466975" y="3767492"/>
            <a:ext cx="914400" cy="1447800"/>
          </a:xfrm>
          <a:custGeom>
            <a:avLst/>
            <a:gdLst>
              <a:gd name="T0" fmla="*/ 2147483647 w 21600"/>
              <a:gd name="T1" fmla="*/ 0 h 21600"/>
              <a:gd name="T2" fmla="*/ 0 w 21600"/>
              <a:gd name="T3" fmla="*/ 2147483647 h 21600"/>
              <a:gd name="T4" fmla="*/ 2147483647 w 21600"/>
              <a:gd name="T5" fmla="*/ 2147483647 h 21600"/>
              <a:gd name="T6" fmla="*/ 2147483647 w 21600"/>
              <a:gd name="T7" fmla="*/ 2147483647 h 21600"/>
              <a:gd name="T8" fmla="*/ 17694720 60000 65536"/>
              <a:gd name="T9" fmla="*/ 11796480 60000 65536"/>
              <a:gd name="T10" fmla="*/ 5898240 60000 65536"/>
              <a:gd name="T11" fmla="*/ 0 60000 65536"/>
              <a:gd name="T12" fmla="*/ 3375 w 21600"/>
              <a:gd name="T13" fmla="*/ 5400 h 21600"/>
              <a:gd name="T14" fmla="*/ 18900 w 21600"/>
              <a:gd name="T15" fmla="*/ 16200 h 21600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21600" h="21600">
                <a:moveTo>
                  <a:pt x="16200" y="0"/>
                </a:moveTo>
                <a:lnTo>
                  <a:pt x="16200" y="5400"/>
                </a:lnTo>
                <a:lnTo>
                  <a:pt x="3375" y="5400"/>
                </a:lnTo>
                <a:lnTo>
                  <a:pt x="3375" y="16200"/>
                </a:lnTo>
                <a:lnTo>
                  <a:pt x="16200" y="16200"/>
                </a:lnTo>
                <a:lnTo>
                  <a:pt x="16200" y="21600"/>
                </a:lnTo>
                <a:lnTo>
                  <a:pt x="21600" y="10800"/>
                </a:lnTo>
                <a:lnTo>
                  <a:pt x="16200" y="0"/>
                </a:lnTo>
                <a:close/>
              </a:path>
              <a:path w="21600" h="21600">
                <a:moveTo>
                  <a:pt x="1350" y="5400"/>
                </a:moveTo>
                <a:lnTo>
                  <a:pt x="1350" y="16200"/>
                </a:lnTo>
                <a:lnTo>
                  <a:pt x="2700" y="16200"/>
                </a:lnTo>
                <a:lnTo>
                  <a:pt x="2700" y="5400"/>
                </a:lnTo>
                <a:lnTo>
                  <a:pt x="1350" y="5400"/>
                </a:lnTo>
                <a:close/>
              </a:path>
              <a:path w="21600" h="21600">
                <a:moveTo>
                  <a:pt x="0" y="5400"/>
                </a:moveTo>
                <a:lnTo>
                  <a:pt x="0" y="16200"/>
                </a:lnTo>
                <a:lnTo>
                  <a:pt x="675" y="16200"/>
                </a:lnTo>
                <a:lnTo>
                  <a:pt x="675" y="5400"/>
                </a:lnTo>
                <a:lnTo>
                  <a:pt x="0" y="5400"/>
                </a:lnTo>
                <a:close/>
              </a:path>
            </a:pathLst>
          </a:custGeom>
          <a:solidFill>
            <a:srgbClr val="FFFF00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CL"/>
          </a:p>
        </p:txBody>
      </p:sp>
      <p:sp>
        <p:nvSpPr>
          <p:cNvPr id="4" name="Rectangle 7">
            <a:extLst>
              <a:ext uri="{FF2B5EF4-FFF2-40B4-BE49-F238E27FC236}">
                <a16:creationId xmlns:a16="http://schemas.microsoft.com/office/drawing/2014/main" id="{959EC656-C6C8-CD69-0E1D-825EA6E46149}"/>
              </a:ext>
            </a:extLst>
          </p:cNvPr>
          <p:cNvSpPr>
            <a:spLocks noChangeArrowheads="1"/>
          </p:cNvSpPr>
          <p:nvPr/>
        </p:nvSpPr>
        <p:spPr bwMode="auto">
          <a:xfrm>
            <a:off x="2898214" y="5095452"/>
            <a:ext cx="8051923" cy="1016305"/>
          </a:xfrm>
          <a:prstGeom prst="rect">
            <a:avLst/>
          </a:prstGeom>
          <a:solidFill>
            <a:schemeClr val="accent3">
              <a:lumMod val="60000"/>
              <a:lumOff val="40000"/>
            </a:schemeClr>
          </a:solidFill>
          <a:ln w="9525">
            <a:solidFill>
              <a:schemeClr val="tx1"/>
            </a:solidFill>
            <a:miter lim="800000"/>
            <a:headEnd/>
            <a:tailEnd/>
          </a:ln>
          <a:effectLst>
            <a:outerShdw dist="107763" dir="2700000" algn="ctr" rotWithShape="0">
              <a:schemeClr val="bg2"/>
            </a:outerShdw>
          </a:effectLst>
        </p:spPr>
        <p:txBody>
          <a:bodyPr wrap="square" lIns="92075" tIns="46038" rIns="92075" bIns="46038">
            <a:spAutoFit/>
          </a:bodyPr>
          <a:lstStyle>
            <a:lvl1pPr defTabSz="7620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defTabSz="7620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defTabSz="7620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defTabSz="7620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defTabSz="7620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defTabSz="7620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defTabSz="7620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defTabSz="7620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defTabSz="7620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just" eaLnBrk="1" hangingPunct="1"/>
            <a:r>
              <a:rPr lang="es-MX" sz="2000" dirty="0"/>
              <a:t>Los planes simples, claros y fáciles de entender para el encargado de materializar el apoyo requerido, son mejores y pueden ser ejecutados con mayor eficacia.</a:t>
            </a:r>
            <a:endParaRPr lang="es-ES_tradnl" altLang="es-CL" sz="2000" dirty="0">
              <a:latin typeface="Times New Roman" panose="02020603050405020304" pitchFamily="18" charset="0"/>
            </a:endParaRPr>
          </a:p>
        </p:txBody>
      </p:sp>
      <p:sp>
        <p:nvSpPr>
          <p:cNvPr id="6" name="Rectángulo 5">
            <a:extLst>
              <a:ext uri="{FF2B5EF4-FFF2-40B4-BE49-F238E27FC236}">
                <a16:creationId xmlns:a16="http://schemas.microsoft.com/office/drawing/2014/main" id="{5E65C62A-EF1A-B706-FEAD-15D5FFED2515}"/>
              </a:ext>
            </a:extLst>
          </p:cNvPr>
          <p:cNvSpPr/>
          <p:nvPr/>
        </p:nvSpPr>
        <p:spPr>
          <a:xfrm>
            <a:off x="9927321" y="2967335"/>
            <a:ext cx="1353256" cy="923330"/>
          </a:xfrm>
          <a:prstGeom prst="rect">
            <a:avLst/>
          </a:prstGeom>
          <a:noFill/>
          <a:ln>
            <a:solidFill>
              <a:schemeClr val="bg1"/>
            </a:solidFill>
          </a:ln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s-ES" sz="5400" b="0" cap="none" spc="0" dirty="0">
                <a:ln w="0"/>
                <a:solidFill>
                  <a:schemeClr val="bg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KISS</a:t>
            </a:r>
          </a:p>
        </p:txBody>
      </p:sp>
    </p:spTree>
    <p:extLst>
      <p:ext uri="{BB962C8B-B14F-4D97-AF65-F5344CB8AC3E}">
        <p14:creationId xmlns:p14="http://schemas.microsoft.com/office/powerpoint/2010/main" val="319001881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3" cstate="print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2">
            <a:extLst>
              <a:ext uri="{FF2B5EF4-FFF2-40B4-BE49-F238E27FC236}">
                <a16:creationId xmlns:a16="http://schemas.microsoft.com/office/drawing/2014/main" id="{5B52013B-029F-9B82-BC65-E14CAA273056}"/>
              </a:ext>
            </a:extLst>
          </p:cNvPr>
          <p:cNvSpPr>
            <a:spLocks noChangeArrowheads="1"/>
          </p:cNvSpPr>
          <p:nvPr/>
        </p:nvSpPr>
        <p:spPr bwMode="auto">
          <a:xfrm>
            <a:off x="2881341" y="2110376"/>
            <a:ext cx="8424251" cy="4417236"/>
          </a:xfrm>
          <a:prstGeom prst="rect">
            <a:avLst/>
          </a:prstGeom>
          <a:solidFill>
            <a:schemeClr val="accent3">
              <a:lumMod val="60000"/>
              <a:lumOff val="40000"/>
              <a:alpha val="55000"/>
            </a:schemeClr>
          </a:solidFill>
          <a:ln>
            <a:solidFill>
              <a:schemeClr val="tx1"/>
            </a:solidFill>
          </a:ln>
          <a:effectLst/>
        </p:spPr>
        <p:txBody>
          <a:bodyPr wrap="square" lIns="92075" tIns="46038" rIns="92075" bIns="46038">
            <a:spAutoFit/>
          </a:bodyPr>
          <a:lstStyle>
            <a:lvl1pPr defTabSz="7620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defTabSz="7620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defTabSz="7620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defTabSz="7620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defTabSz="7620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defTabSz="7620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defTabSz="7620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defTabSz="7620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defTabSz="7620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/>
            <a:r>
              <a:rPr lang="es-ES_tradnl" altLang="es-CL" sz="1600" b="1" dirty="0">
                <a:latin typeface="Times New Roman" panose="02020603050405020304" pitchFamily="18" charset="0"/>
              </a:rPr>
              <a:t>				</a:t>
            </a:r>
            <a:r>
              <a:rPr lang="es-ES_tradnl" altLang="es-CL" sz="1400" b="1" dirty="0">
                <a:latin typeface="Times New Roman" panose="02020603050405020304" pitchFamily="18" charset="0"/>
              </a:rPr>
              <a:t>LOGÍSTICA PURA</a:t>
            </a:r>
            <a:endParaRPr lang="es-ES_tradnl" altLang="es-CL" sz="1600" b="1" dirty="0">
              <a:latin typeface="Times New Roman" panose="02020603050405020304" pitchFamily="18" charset="0"/>
            </a:endParaRPr>
          </a:p>
          <a:p>
            <a:pPr eaLnBrk="1" hangingPunct="1"/>
            <a:r>
              <a:rPr lang="es-ES_tradnl" altLang="es-CL" sz="1600" b="1" dirty="0">
                <a:latin typeface="Times New Roman" panose="02020603050405020304" pitchFamily="18" charset="0"/>
              </a:rPr>
              <a:t>				Establecimiento de principios y leyes (Solución empírica)</a:t>
            </a:r>
          </a:p>
          <a:p>
            <a:pPr eaLnBrk="1" hangingPunct="1"/>
            <a:r>
              <a:rPr lang="es-ES_tradnl" altLang="es-CL" sz="1600" b="1" dirty="0">
                <a:latin typeface="Times New Roman" panose="02020603050405020304" pitchFamily="18" charset="0"/>
              </a:rPr>
              <a:t>	                   </a:t>
            </a:r>
            <a:r>
              <a:rPr lang="es-ES_tradnl" altLang="es-CL" sz="1300" b="1" dirty="0">
                <a:latin typeface="Times New Roman" panose="02020603050405020304" pitchFamily="18" charset="0"/>
              </a:rPr>
              <a:t>POR SU</a:t>
            </a:r>
          </a:p>
          <a:p>
            <a:pPr eaLnBrk="1" hangingPunct="1"/>
            <a:r>
              <a:rPr lang="es-ES_tradnl" altLang="es-CL" sz="1300" b="1" dirty="0">
                <a:latin typeface="Times New Roman" panose="02020603050405020304" pitchFamily="18" charset="0"/>
              </a:rPr>
              <a:t>	                   CONTENIDO</a:t>
            </a:r>
            <a:endParaRPr lang="es-ES_tradnl" altLang="es-CL" sz="1600" b="1" dirty="0">
              <a:latin typeface="Times New Roman" panose="02020603050405020304" pitchFamily="18" charset="0"/>
            </a:endParaRPr>
          </a:p>
          <a:p>
            <a:pPr eaLnBrk="1" hangingPunct="1"/>
            <a:r>
              <a:rPr lang="es-ES_tradnl" altLang="es-CL" sz="1600" b="1" dirty="0">
                <a:latin typeface="Times New Roman" panose="02020603050405020304" pitchFamily="18" charset="0"/>
              </a:rPr>
              <a:t>					     		</a:t>
            </a:r>
            <a:r>
              <a:rPr lang="es-ES_tradnl" altLang="es-CL" sz="1400" b="1" dirty="0">
                <a:latin typeface="Times New Roman" panose="02020603050405020304" pitchFamily="18" charset="0"/>
              </a:rPr>
              <a:t>DE ALTO NIVEL</a:t>
            </a:r>
          </a:p>
          <a:p>
            <a:pPr eaLnBrk="1" hangingPunct="1"/>
            <a:r>
              <a:rPr lang="es-ES_tradnl" altLang="es-CL" sz="1600" b="1" dirty="0">
                <a:latin typeface="Times New Roman" panose="02020603050405020304" pitchFamily="18" charset="0"/>
              </a:rPr>
              <a:t>					    		 Nivel Político/ Estratégico.</a:t>
            </a:r>
          </a:p>
          <a:p>
            <a:pPr eaLnBrk="1" hangingPunct="1"/>
            <a:r>
              <a:rPr lang="es-ES_tradnl" altLang="es-CL" sz="1600" b="1" dirty="0">
                <a:latin typeface="Times New Roman" panose="02020603050405020304" pitchFamily="18" charset="0"/>
              </a:rPr>
              <a:t>				</a:t>
            </a:r>
            <a:r>
              <a:rPr lang="es-ES_tradnl" altLang="es-CL" sz="1400" b="1" dirty="0">
                <a:latin typeface="Times New Roman" panose="02020603050405020304" pitchFamily="18" charset="0"/>
              </a:rPr>
              <a:t>LOGÍSTICA</a:t>
            </a:r>
          </a:p>
          <a:p>
            <a:pPr eaLnBrk="1" hangingPunct="1"/>
            <a:r>
              <a:rPr lang="es-ES_tradnl" altLang="es-CL" sz="1400" b="1" dirty="0">
                <a:latin typeface="Times New Roman" panose="02020603050405020304" pitchFamily="18" charset="0"/>
              </a:rPr>
              <a:t>				APLICADA</a:t>
            </a:r>
          </a:p>
          <a:p>
            <a:pPr eaLnBrk="1" hangingPunct="1"/>
            <a:r>
              <a:rPr lang="es-ES_tradnl" altLang="es-CL" sz="1600" b="1" dirty="0">
                <a:latin typeface="Times New Roman" panose="02020603050405020304" pitchFamily="18" charset="0"/>
              </a:rPr>
              <a:t>			   	Solución real de los	                    	</a:t>
            </a:r>
            <a:r>
              <a:rPr lang="es-ES_tradnl" altLang="es-CL" sz="1400" b="1" dirty="0">
                <a:latin typeface="Times New Roman" panose="02020603050405020304" pitchFamily="18" charset="0"/>
              </a:rPr>
              <a:t>NAVAL</a:t>
            </a:r>
            <a:endParaRPr lang="es-ES_tradnl" altLang="es-CL" sz="1600" b="1" dirty="0">
              <a:latin typeface="Times New Roman" panose="02020603050405020304" pitchFamily="18" charset="0"/>
            </a:endParaRPr>
          </a:p>
          <a:p>
            <a:pPr eaLnBrk="1" hangingPunct="1"/>
            <a:r>
              <a:rPr lang="es-ES_tradnl" altLang="es-CL" sz="1600" b="1" dirty="0">
                <a:latin typeface="Times New Roman" panose="02020603050405020304" pitchFamily="18" charset="0"/>
              </a:rPr>
              <a:t>LOGÍSTICA 			problemas logísticos     	</a:t>
            </a:r>
            <a:r>
              <a:rPr lang="es-ES_tradnl" altLang="es-CL" sz="1400" b="1" dirty="0">
                <a:latin typeface="Times New Roman" panose="02020603050405020304" pitchFamily="18" charset="0"/>
              </a:rPr>
              <a:t>OPERATIVA</a:t>
            </a:r>
            <a:r>
              <a:rPr lang="es-ES_tradnl" altLang="es-CL" sz="1600" b="1" dirty="0">
                <a:latin typeface="Times New Roman" panose="02020603050405020304" pitchFamily="18" charset="0"/>
              </a:rPr>
              <a:t>         </a:t>
            </a:r>
            <a:r>
              <a:rPr lang="es-ES_tradnl" altLang="es-CL" sz="1400" b="1" dirty="0">
                <a:latin typeface="Times New Roman" panose="02020603050405020304" pitchFamily="18" charset="0"/>
              </a:rPr>
              <a:t>TERRESTRE</a:t>
            </a:r>
          </a:p>
          <a:p>
            <a:pPr eaLnBrk="1" hangingPunct="1"/>
            <a:r>
              <a:rPr lang="es-ES_tradnl" altLang="es-CL" sz="1600" b="1" dirty="0">
                <a:latin typeface="Times New Roman" panose="02020603050405020304" pitchFamily="18" charset="0"/>
              </a:rPr>
              <a:t>GENERAL					     	Nivel </a:t>
            </a:r>
            <a:r>
              <a:rPr lang="es-ES_tradnl" altLang="es-CL" sz="1600" b="1" dirty="0" err="1">
                <a:latin typeface="Times New Roman" panose="02020603050405020304" pitchFamily="18" charset="0"/>
              </a:rPr>
              <a:t>Fzas</a:t>
            </a:r>
            <a:r>
              <a:rPr lang="es-ES_tradnl" altLang="es-CL" sz="1600" b="1" dirty="0">
                <a:latin typeface="Times New Roman" panose="02020603050405020304" pitchFamily="18" charset="0"/>
              </a:rPr>
              <a:t>.  	</a:t>
            </a:r>
            <a:r>
              <a:rPr lang="es-ES_tradnl" altLang="es-CL" sz="1400" b="1" dirty="0">
                <a:latin typeface="Times New Roman" panose="02020603050405020304" pitchFamily="18" charset="0"/>
              </a:rPr>
              <a:t>AÉREA			  	  	 					CONJUNTA</a:t>
            </a:r>
            <a:endParaRPr lang="es-ES_tradnl" altLang="es-CL" sz="1600" b="1" i="1" u="sng" dirty="0">
              <a:latin typeface="Times New Roman" panose="02020603050405020304" pitchFamily="18" charset="0"/>
            </a:endParaRPr>
          </a:p>
          <a:p>
            <a:pPr eaLnBrk="1" hangingPunct="1"/>
            <a:endParaRPr lang="es-ES_tradnl" altLang="es-CL" sz="1600" b="1" dirty="0">
              <a:latin typeface="Times New Roman" panose="02020603050405020304" pitchFamily="18" charset="0"/>
            </a:endParaRPr>
          </a:p>
          <a:p>
            <a:pPr eaLnBrk="1" hangingPunct="1"/>
            <a:r>
              <a:rPr lang="es-ES_tradnl" altLang="es-CL" sz="1600" b="1" dirty="0">
                <a:latin typeface="Times New Roman" panose="02020603050405020304" pitchFamily="18" charset="0"/>
              </a:rPr>
              <a:t>			   	</a:t>
            </a:r>
            <a:r>
              <a:rPr lang="es-ES_tradnl" altLang="es-CL" sz="1400" b="1" dirty="0">
                <a:latin typeface="Times New Roman" panose="02020603050405020304" pitchFamily="18" charset="0"/>
              </a:rPr>
              <a:t>LOGÍSTICA DE PRODUCCION</a:t>
            </a:r>
          </a:p>
          <a:p>
            <a:pPr eaLnBrk="1" hangingPunct="1"/>
            <a:r>
              <a:rPr lang="es-ES_tradnl" altLang="es-CL" sz="1600" b="1" dirty="0">
                <a:latin typeface="Times New Roman" panose="02020603050405020304" pitchFamily="18" charset="0"/>
              </a:rPr>
              <a:t>		 	   	Obtención de medios logísticos</a:t>
            </a:r>
          </a:p>
          <a:p>
            <a:pPr eaLnBrk="1" hangingPunct="1"/>
            <a:r>
              <a:rPr lang="es-ES_tradnl" altLang="es-CL" sz="1600" b="1" dirty="0">
                <a:latin typeface="Times New Roman" panose="02020603050405020304" pitchFamily="18" charset="0"/>
              </a:rPr>
              <a:t>	                  </a:t>
            </a:r>
            <a:r>
              <a:rPr lang="es-ES_tradnl" altLang="es-CL" sz="1300" b="1" dirty="0">
                <a:latin typeface="Times New Roman" panose="02020603050405020304" pitchFamily="18" charset="0"/>
              </a:rPr>
              <a:t>POR SU</a:t>
            </a:r>
          </a:p>
          <a:p>
            <a:pPr eaLnBrk="1" hangingPunct="1"/>
            <a:r>
              <a:rPr lang="es-ES_tradnl" altLang="es-CL" sz="1300" b="1" dirty="0">
                <a:latin typeface="Times New Roman" panose="02020603050405020304" pitchFamily="18" charset="0"/>
              </a:rPr>
              <a:t>	                    FUNCION</a:t>
            </a:r>
            <a:r>
              <a:rPr lang="es-ES_tradnl" altLang="es-CL" sz="1600" b="1" dirty="0">
                <a:latin typeface="Times New Roman" panose="02020603050405020304" pitchFamily="18" charset="0"/>
              </a:rPr>
              <a:t>   	</a:t>
            </a:r>
            <a:r>
              <a:rPr lang="es-ES_tradnl" altLang="es-CL" sz="1400" b="1" dirty="0">
                <a:latin typeface="Times New Roman" panose="02020603050405020304" pitchFamily="18" charset="0"/>
              </a:rPr>
              <a:t>LOGÍSTICA DE CONSUMO</a:t>
            </a:r>
            <a:endParaRPr lang="es-ES_tradnl" altLang="es-CL" sz="1600" b="1" dirty="0">
              <a:latin typeface="Times New Roman" panose="02020603050405020304" pitchFamily="18" charset="0"/>
            </a:endParaRPr>
          </a:p>
          <a:p>
            <a:pPr eaLnBrk="1" hangingPunct="1"/>
            <a:r>
              <a:rPr lang="es-ES_tradnl" altLang="es-CL" sz="1600" b="1" dirty="0">
                <a:latin typeface="Times New Roman" panose="02020603050405020304" pitchFamily="18" charset="0"/>
              </a:rPr>
              <a:t>			   	Distribución y gasto de medios logísticos</a:t>
            </a:r>
          </a:p>
        </p:txBody>
      </p:sp>
      <p:pic>
        <p:nvPicPr>
          <p:cNvPr id="14" name="13 Imagen" descr="PUNTOS.png"/>
          <p:cNvPicPr>
            <a:picLocks noChangeAspect="1"/>
          </p:cNvPicPr>
          <p:nvPr/>
        </p:nvPicPr>
        <p:blipFill>
          <a:blip r:embed="rId4" cstate="print">
            <a:duotone>
              <a:schemeClr val="bg2">
                <a:shade val="45000"/>
                <a:satMod val="135000"/>
              </a:schemeClr>
              <a:prstClr val="white"/>
            </a:duotone>
          </a:blip>
          <a:stretch>
            <a:fillRect/>
          </a:stretch>
        </p:blipFill>
        <p:spPr>
          <a:xfrm>
            <a:off x="11280577" y="5349213"/>
            <a:ext cx="1281395" cy="1231899"/>
          </a:xfrm>
          <a:prstGeom prst="rect">
            <a:avLst/>
          </a:prstGeom>
        </p:spPr>
      </p:pic>
      <p:sp>
        <p:nvSpPr>
          <p:cNvPr id="15" name="14 Rectángulo"/>
          <p:cNvSpPr/>
          <p:nvPr/>
        </p:nvSpPr>
        <p:spPr>
          <a:xfrm>
            <a:off x="285709" y="190480"/>
            <a:ext cx="11715832" cy="6477045"/>
          </a:xfrm>
          <a:prstGeom prst="rect">
            <a:avLst/>
          </a:prstGeom>
          <a:noFill/>
          <a:ln w="635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21912" tIns="60956" rIns="121912" bIns="60956" rtlCol="0" anchor="ctr"/>
          <a:lstStyle/>
          <a:p>
            <a:pPr algn="ctr"/>
            <a:endParaRPr lang="es-CL">
              <a:solidFill>
                <a:prstClr val="white"/>
              </a:solidFill>
            </a:endParaRPr>
          </a:p>
        </p:txBody>
      </p:sp>
      <p:sp>
        <p:nvSpPr>
          <p:cNvPr id="20" name="Text Box 5"/>
          <p:cNvSpPr txBox="1">
            <a:spLocks noChangeArrowheads="1"/>
          </p:cNvSpPr>
          <p:nvPr/>
        </p:nvSpPr>
        <p:spPr bwMode="auto">
          <a:xfrm>
            <a:off x="3203917" y="369759"/>
            <a:ext cx="8001405" cy="1477319"/>
          </a:xfrm>
          <a:prstGeom prst="rect">
            <a:avLst/>
          </a:prstGeom>
          <a:noFill/>
          <a:ln>
            <a:noFill/>
          </a:ln>
          <a:effectLst>
            <a:outerShdw dist="17961" dir="2700000" algn="ctr" rotWithShape="0">
              <a:schemeClr val="tx1"/>
            </a:outerShdw>
          </a:effectLst>
        </p:spPr>
        <p:txBody>
          <a:bodyPr wrap="none" lIns="121912" tIns="60956" rIns="121912" bIns="60956">
            <a:spAutoFit/>
          </a:bodyPr>
          <a:lstStyle>
            <a:lvl1pPr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eaLnBrk="0" hangingPunct="0">
              <a:spcBef>
                <a:spcPct val="0"/>
              </a:spcBef>
              <a:buFontTx/>
              <a:buNone/>
              <a:defRPr/>
            </a:pPr>
            <a:r>
              <a:rPr lang="es-ES_tradnl" altLang="es-CL" sz="4400" b="1" dirty="0">
                <a:solidFill>
                  <a:srgbClr val="FFC000"/>
                </a:solidFill>
                <a:latin typeface="ZapfHumnst BT" pitchFamily="34" charset="0"/>
              </a:rPr>
              <a:t>U.T. 1.  	Definiciones y conceptos </a:t>
            </a:r>
          </a:p>
          <a:p>
            <a:pPr eaLnBrk="0" hangingPunct="0">
              <a:spcBef>
                <a:spcPct val="0"/>
              </a:spcBef>
              <a:buFontTx/>
              <a:buNone/>
              <a:defRPr/>
            </a:pPr>
            <a:r>
              <a:rPr lang="es-ES_tradnl" altLang="es-CL" sz="4400" b="1" dirty="0">
                <a:solidFill>
                  <a:srgbClr val="FFC000"/>
                </a:solidFill>
                <a:latin typeface="ZapfHumnst BT" pitchFamily="34" charset="0"/>
              </a:rPr>
              <a:t>		generales</a:t>
            </a:r>
          </a:p>
        </p:txBody>
      </p:sp>
      <p:pic>
        <p:nvPicPr>
          <p:cNvPr id="18" name="17 Imagen" descr="blanca_cana.png"/>
          <p:cNvPicPr>
            <a:picLocks noChangeAspect="1"/>
          </p:cNvPicPr>
          <p:nvPr/>
        </p:nvPicPr>
        <p:blipFill>
          <a:blip r:embed="rId5" cstate="print"/>
          <a:srcRect l="29772"/>
          <a:stretch>
            <a:fillRect/>
          </a:stretch>
        </p:blipFill>
        <p:spPr>
          <a:xfrm>
            <a:off x="310446" y="1446113"/>
            <a:ext cx="2893471" cy="4198907"/>
          </a:xfrm>
          <a:prstGeom prst="rect">
            <a:avLst/>
          </a:prstGeom>
        </p:spPr>
      </p:pic>
      <p:pic>
        <p:nvPicPr>
          <p:cNvPr id="3" name="16 Imagen" descr="escudo_escuela.png">
            <a:extLst>
              <a:ext uri="{FF2B5EF4-FFF2-40B4-BE49-F238E27FC236}">
                <a16:creationId xmlns:a16="http://schemas.microsoft.com/office/drawing/2014/main" id="{C29A477A-1CEC-8265-375A-00225BAD32F0}"/>
              </a:ext>
            </a:extLst>
          </p:cNvPr>
          <p:cNvPicPr>
            <a:picLocks noChangeAspect="1"/>
          </p:cNvPicPr>
          <p:nvPr/>
        </p:nvPicPr>
        <p:blipFill>
          <a:blip r:embed="rId6" cstate="print"/>
          <a:stretch>
            <a:fillRect/>
          </a:stretch>
        </p:blipFill>
        <p:spPr>
          <a:xfrm>
            <a:off x="662540" y="369759"/>
            <a:ext cx="918913" cy="1057200"/>
          </a:xfrm>
          <a:prstGeom prst="rect">
            <a:avLst/>
          </a:prstGeom>
        </p:spPr>
      </p:pic>
      <p:sp>
        <p:nvSpPr>
          <p:cNvPr id="6" name="AutoShape 9">
            <a:extLst>
              <a:ext uri="{FF2B5EF4-FFF2-40B4-BE49-F238E27FC236}">
                <a16:creationId xmlns:a16="http://schemas.microsoft.com/office/drawing/2014/main" id="{598ED69F-F8F1-6A88-1DA5-9DB71683AFDD}"/>
              </a:ext>
            </a:extLst>
          </p:cNvPr>
          <p:cNvSpPr>
            <a:spLocks noChangeArrowheads="1"/>
          </p:cNvSpPr>
          <p:nvPr/>
        </p:nvSpPr>
        <p:spPr bwMode="auto">
          <a:xfrm>
            <a:off x="1959373" y="1306200"/>
            <a:ext cx="2282825" cy="1022350"/>
          </a:xfrm>
          <a:prstGeom prst="roundRect">
            <a:avLst>
              <a:gd name="adj" fmla="val 16667"/>
            </a:avLst>
          </a:prstGeom>
          <a:solidFill>
            <a:srgbClr val="CC0000"/>
          </a:solidFill>
          <a:ln w="9525">
            <a:solidFill>
              <a:schemeClr val="tx1"/>
            </a:solidFill>
            <a:round/>
            <a:headEnd/>
            <a:tailEnd/>
          </a:ln>
          <a:effectLst>
            <a:outerShdw dist="107763" dir="18900000" algn="ctr" rotWithShape="0">
              <a:schemeClr val="tx1"/>
            </a:outerShdw>
          </a:effectLst>
        </p:spPr>
        <p:txBody>
          <a:bodyPr>
            <a:spAutoFit/>
          </a:bodyPr>
          <a:lstStyle/>
          <a:p>
            <a:pPr>
              <a:defRPr/>
            </a:pPr>
            <a:r>
              <a:rPr lang="es-ES_tradnl" altLang="es-CL" b="1" i="1" u="sng" dirty="0"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Bookman Old Style" pitchFamily="18" charset="0"/>
              </a:rPr>
              <a:t>CLASIFICACIÓN</a:t>
            </a:r>
          </a:p>
          <a:p>
            <a:pPr>
              <a:defRPr/>
            </a:pPr>
            <a:r>
              <a:rPr lang="es-ES_tradnl" altLang="es-CL" b="1" i="1" u="sng" dirty="0"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Bookman Old Style" pitchFamily="18" charset="0"/>
              </a:rPr>
              <a:t>DE LA</a:t>
            </a:r>
          </a:p>
          <a:p>
            <a:pPr>
              <a:defRPr/>
            </a:pPr>
            <a:r>
              <a:rPr lang="es-ES_tradnl" altLang="es-CL" b="1" i="1" u="sng" dirty="0"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Bookman Old Style" pitchFamily="18" charset="0"/>
              </a:rPr>
              <a:t>LOGÍSTICA</a:t>
            </a:r>
            <a:endParaRPr lang="es-CL" altLang="es-CL" b="1" i="1" u="sng" dirty="0">
              <a:solidFill>
                <a:srgbClr val="FFFF00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Bookman Old Style" pitchFamily="18" charset="0"/>
            </a:endParaRPr>
          </a:p>
        </p:txBody>
      </p:sp>
      <p:sp>
        <p:nvSpPr>
          <p:cNvPr id="8" name="Abrir llave 7">
            <a:extLst>
              <a:ext uri="{FF2B5EF4-FFF2-40B4-BE49-F238E27FC236}">
                <a16:creationId xmlns:a16="http://schemas.microsoft.com/office/drawing/2014/main" id="{0DA19B85-BA3E-B69B-9A9D-D5A89FE21F0E}"/>
              </a:ext>
            </a:extLst>
          </p:cNvPr>
          <p:cNvSpPr/>
          <p:nvPr/>
        </p:nvSpPr>
        <p:spPr>
          <a:xfrm>
            <a:off x="4125885" y="2701409"/>
            <a:ext cx="403585" cy="3529270"/>
          </a:xfrm>
          <a:prstGeom prst="leftBrace">
            <a:avLst>
              <a:gd name="adj1" fmla="val 8333"/>
              <a:gd name="adj2" fmla="val 52711"/>
            </a:avLst>
          </a:prstGeom>
          <a:noFill/>
          <a:ln w="19050">
            <a:solidFill>
              <a:srgbClr val="C0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  <p:sp>
        <p:nvSpPr>
          <p:cNvPr id="9" name="Abrir llave 8">
            <a:extLst>
              <a:ext uri="{FF2B5EF4-FFF2-40B4-BE49-F238E27FC236}">
                <a16:creationId xmlns:a16="http://schemas.microsoft.com/office/drawing/2014/main" id="{ABE2C67C-614E-EDC9-025D-D89E9A54D4EB}"/>
              </a:ext>
            </a:extLst>
          </p:cNvPr>
          <p:cNvSpPr/>
          <p:nvPr/>
        </p:nvSpPr>
        <p:spPr>
          <a:xfrm>
            <a:off x="5537087" y="2115750"/>
            <a:ext cx="403585" cy="1913990"/>
          </a:xfrm>
          <a:prstGeom prst="leftBrace">
            <a:avLst>
              <a:gd name="adj1" fmla="val 8333"/>
              <a:gd name="adj2" fmla="val 39351"/>
            </a:avLst>
          </a:prstGeom>
          <a:noFill/>
          <a:ln w="19050">
            <a:solidFill>
              <a:srgbClr val="C0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  <p:sp>
        <p:nvSpPr>
          <p:cNvPr id="10" name="Abrir llave 9">
            <a:extLst>
              <a:ext uri="{FF2B5EF4-FFF2-40B4-BE49-F238E27FC236}">
                <a16:creationId xmlns:a16="http://schemas.microsoft.com/office/drawing/2014/main" id="{43F1A023-8410-883B-B208-4DC3DE608FD5}"/>
              </a:ext>
            </a:extLst>
          </p:cNvPr>
          <p:cNvSpPr/>
          <p:nvPr/>
        </p:nvSpPr>
        <p:spPr>
          <a:xfrm>
            <a:off x="5537086" y="5193713"/>
            <a:ext cx="403585" cy="1231900"/>
          </a:xfrm>
          <a:prstGeom prst="leftBrace">
            <a:avLst>
              <a:gd name="adj1" fmla="val 8333"/>
              <a:gd name="adj2" fmla="val 66107"/>
            </a:avLst>
          </a:prstGeom>
          <a:noFill/>
          <a:ln w="19050">
            <a:solidFill>
              <a:srgbClr val="C0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  <p:sp>
        <p:nvSpPr>
          <p:cNvPr id="11" name="Abrir llave 10">
            <a:extLst>
              <a:ext uri="{FF2B5EF4-FFF2-40B4-BE49-F238E27FC236}">
                <a16:creationId xmlns:a16="http://schemas.microsoft.com/office/drawing/2014/main" id="{08B7C5AA-5207-CA1B-BFD8-5CC09C8C0C8C}"/>
              </a:ext>
            </a:extLst>
          </p:cNvPr>
          <p:cNvSpPr/>
          <p:nvPr/>
        </p:nvSpPr>
        <p:spPr>
          <a:xfrm>
            <a:off x="7870257" y="2980532"/>
            <a:ext cx="403585" cy="1913990"/>
          </a:xfrm>
          <a:prstGeom prst="leftBrace">
            <a:avLst>
              <a:gd name="adj1" fmla="val 8333"/>
              <a:gd name="adj2" fmla="val 39351"/>
            </a:avLst>
          </a:prstGeom>
          <a:noFill/>
          <a:ln w="19050">
            <a:solidFill>
              <a:srgbClr val="C0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  <p:sp>
        <p:nvSpPr>
          <p:cNvPr id="12" name="Abrir llave 11">
            <a:extLst>
              <a:ext uri="{FF2B5EF4-FFF2-40B4-BE49-F238E27FC236}">
                <a16:creationId xmlns:a16="http://schemas.microsoft.com/office/drawing/2014/main" id="{8ED8536E-9FD4-810A-3C9A-95AF53CF427D}"/>
              </a:ext>
            </a:extLst>
          </p:cNvPr>
          <p:cNvSpPr/>
          <p:nvPr/>
        </p:nvSpPr>
        <p:spPr>
          <a:xfrm>
            <a:off x="9465792" y="4029740"/>
            <a:ext cx="305530" cy="956930"/>
          </a:xfrm>
          <a:prstGeom prst="leftBrace">
            <a:avLst>
              <a:gd name="adj1" fmla="val 8333"/>
              <a:gd name="adj2" fmla="val 56018"/>
            </a:avLst>
          </a:prstGeom>
          <a:noFill/>
          <a:ln w="19050">
            <a:solidFill>
              <a:srgbClr val="C0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  <p:sp>
        <p:nvSpPr>
          <p:cNvPr id="13" name="Elipse 12">
            <a:extLst>
              <a:ext uri="{FF2B5EF4-FFF2-40B4-BE49-F238E27FC236}">
                <a16:creationId xmlns:a16="http://schemas.microsoft.com/office/drawing/2014/main" id="{658DCD27-E71E-135D-CAEF-6A4590EB78FB}"/>
              </a:ext>
            </a:extLst>
          </p:cNvPr>
          <p:cNvSpPr/>
          <p:nvPr/>
        </p:nvSpPr>
        <p:spPr>
          <a:xfrm>
            <a:off x="9465792" y="3838353"/>
            <a:ext cx="1262459" cy="595424"/>
          </a:xfrm>
          <a:prstGeom prst="ellipse">
            <a:avLst/>
          </a:prstGeom>
          <a:solidFill>
            <a:schemeClr val="accent1">
              <a:alpha val="58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165493196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 animBg="1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3" cstate="print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" name="13 Imagen" descr="PUNTOS.png"/>
          <p:cNvPicPr>
            <a:picLocks noChangeAspect="1"/>
          </p:cNvPicPr>
          <p:nvPr/>
        </p:nvPicPr>
        <p:blipFill>
          <a:blip r:embed="rId4" cstate="print">
            <a:duotone>
              <a:schemeClr val="bg2">
                <a:shade val="45000"/>
                <a:satMod val="135000"/>
              </a:schemeClr>
              <a:prstClr val="white"/>
            </a:duotone>
          </a:blip>
          <a:stretch>
            <a:fillRect/>
          </a:stretch>
        </p:blipFill>
        <p:spPr>
          <a:xfrm>
            <a:off x="11280577" y="5349213"/>
            <a:ext cx="1281395" cy="1231899"/>
          </a:xfrm>
          <a:prstGeom prst="rect">
            <a:avLst/>
          </a:prstGeom>
        </p:spPr>
      </p:pic>
      <p:sp>
        <p:nvSpPr>
          <p:cNvPr id="15" name="14 Rectángulo"/>
          <p:cNvSpPr/>
          <p:nvPr/>
        </p:nvSpPr>
        <p:spPr>
          <a:xfrm>
            <a:off x="285709" y="190480"/>
            <a:ext cx="11715832" cy="6477045"/>
          </a:xfrm>
          <a:prstGeom prst="rect">
            <a:avLst/>
          </a:prstGeom>
          <a:noFill/>
          <a:ln w="635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21912" tIns="60956" rIns="121912" bIns="60956" rtlCol="0" anchor="ctr"/>
          <a:lstStyle/>
          <a:p>
            <a:pPr algn="ctr"/>
            <a:endParaRPr lang="es-CL">
              <a:solidFill>
                <a:prstClr val="white"/>
              </a:solidFill>
            </a:endParaRPr>
          </a:p>
        </p:txBody>
      </p:sp>
      <p:sp>
        <p:nvSpPr>
          <p:cNvPr id="20" name="Text Box 5"/>
          <p:cNvSpPr txBox="1">
            <a:spLocks noChangeArrowheads="1"/>
          </p:cNvSpPr>
          <p:nvPr/>
        </p:nvSpPr>
        <p:spPr bwMode="auto">
          <a:xfrm>
            <a:off x="3203917" y="369759"/>
            <a:ext cx="8001405" cy="1477319"/>
          </a:xfrm>
          <a:prstGeom prst="rect">
            <a:avLst/>
          </a:prstGeom>
          <a:noFill/>
          <a:ln>
            <a:noFill/>
          </a:ln>
          <a:effectLst>
            <a:outerShdw dist="17961" dir="2700000" algn="ctr" rotWithShape="0">
              <a:schemeClr val="tx1"/>
            </a:outerShdw>
          </a:effectLst>
        </p:spPr>
        <p:txBody>
          <a:bodyPr wrap="none" lIns="121912" tIns="60956" rIns="121912" bIns="60956">
            <a:spAutoFit/>
          </a:bodyPr>
          <a:lstStyle>
            <a:lvl1pPr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eaLnBrk="0" hangingPunct="0">
              <a:spcBef>
                <a:spcPct val="0"/>
              </a:spcBef>
              <a:buFontTx/>
              <a:buNone/>
              <a:defRPr/>
            </a:pPr>
            <a:r>
              <a:rPr lang="es-ES_tradnl" altLang="es-CL" sz="4400" b="1" dirty="0">
                <a:solidFill>
                  <a:srgbClr val="FFC000"/>
                </a:solidFill>
                <a:latin typeface="ZapfHumnst BT" pitchFamily="34" charset="0"/>
              </a:rPr>
              <a:t>U.T. 1.  	Definiciones y conceptos </a:t>
            </a:r>
          </a:p>
          <a:p>
            <a:pPr eaLnBrk="0" hangingPunct="0">
              <a:spcBef>
                <a:spcPct val="0"/>
              </a:spcBef>
              <a:buFontTx/>
              <a:buNone/>
              <a:defRPr/>
            </a:pPr>
            <a:r>
              <a:rPr lang="es-ES_tradnl" altLang="es-CL" sz="4400" b="1" dirty="0">
                <a:solidFill>
                  <a:srgbClr val="FFC000"/>
                </a:solidFill>
                <a:latin typeface="ZapfHumnst BT" pitchFamily="34" charset="0"/>
              </a:rPr>
              <a:t>		generales</a:t>
            </a:r>
          </a:p>
        </p:txBody>
      </p:sp>
      <p:pic>
        <p:nvPicPr>
          <p:cNvPr id="18" name="17 Imagen" descr="blanca_cana.png"/>
          <p:cNvPicPr>
            <a:picLocks noChangeAspect="1"/>
          </p:cNvPicPr>
          <p:nvPr/>
        </p:nvPicPr>
        <p:blipFill>
          <a:blip r:embed="rId5" cstate="print"/>
          <a:srcRect l="29772"/>
          <a:stretch>
            <a:fillRect/>
          </a:stretch>
        </p:blipFill>
        <p:spPr>
          <a:xfrm>
            <a:off x="310446" y="1446113"/>
            <a:ext cx="2893471" cy="4198907"/>
          </a:xfrm>
          <a:prstGeom prst="rect">
            <a:avLst/>
          </a:prstGeom>
        </p:spPr>
      </p:pic>
      <p:pic>
        <p:nvPicPr>
          <p:cNvPr id="3" name="16 Imagen" descr="escudo_escuela.png">
            <a:extLst>
              <a:ext uri="{FF2B5EF4-FFF2-40B4-BE49-F238E27FC236}">
                <a16:creationId xmlns:a16="http://schemas.microsoft.com/office/drawing/2014/main" id="{C29A477A-1CEC-8265-375A-00225BAD32F0}"/>
              </a:ext>
            </a:extLst>
          </p:cNvPr>
          <p:cNvPicPr>
            <a:picLocks noChangeAspect="1"/>
          </p:cNvPicPr>
          <p:nvPr/>
        </p:nvPicPr>
        <p:blipFill>
          <a:blip r:embed="rId6" cstate="print"/>
          <a:stretch>
            <a:fillRect/>
          </a:stretch>
        </p:blipFill>
        <p:spPr>
          <a:xfrm>
            <a:off x="662540" y="369759"/>
            <a:ext cx="918913" cy="1057200"/>
          </a:xfrm>
          <a:prstGeom prst="rect">
            <a:avLst/>
          </a:prstGeom>
        </p:spPr>
      </p:pic>
      <p:sp>
        <p:nvSpPr>
          <p:cNvPr id="5" name="18 CuadroTexto">
            <a:extLst>
              <a:ext uri="{FF2B5EF4-FFF2-40B4-BE49-F238E27FC236}">
                <a16:creationId xmlns:a16="http://schemas.microsoft.com/office/drawing/2014/main" id="{3C38BF4C-EDAF-30B8-B7E6-1DFBAFD8B5AE}"/>
              </a:ext>
            </a:extLst>
          </p:cNvPr>
          <p:cNvSpPr txBox="1"/>
          <p:nvPr/>
        </p:nvSpPr>
        <p:spPr>
          <a:xfrm>
            <a:off x="3228654" y="2365796"/>
            <a:ext cx="8051923" cy="3631755"/>
          </a:xfrm>
          <a:prstGeom prst="rect">
            <a:avLst/>
          </a:prstGeom>
          <a:noFill/>
        </p:spPr>
        <p:txBody>
          <a:bodyPr wrap="square" lIns="121912" tIns="60956" rIns="121912" bIns="60956" rtlCol="0">
            <a:spAutoFit/>
          </a:bodyPr>
          <a:lstStyle/>
          <a:p>
            <a:pPr algn="just" eaLnBrk="1" hangingPunct="1"/>
            <a:r>
              <a:rPr lang="es-ES_tradnl" altLang="es-CL" sz="1800" b="1" dirty="0">
                <a:solidFill>
                  <a:schemeClr val="bg1"/>
                </a:solidFill>
                <a:latin typeface="Bookman Old Style" pitchFamily="18" charset="0"/>
              </a:rPr>
              <a:t>Conceptos generales:</a:t>
            </a:r>
          </a:p>
          <a:p>
            <a:pPr algn="just" eaLnBrk="1" hangingPunct="1"/>
            <a:endParaRPr lang="es-ES_tradnl" altLang="es-CL" sz="1800" b="1" dirty="0">
              <a:solidFill>
                <a:schemeClr val="bg1"/>
              </a:solidFill>
              <a:latin typeface="Bookman Old Style" pitchFamily="18" charset="0"/>
            </a:endParaRPr>
          </a:p>
          <a:p>
            <a:pPr algn="just" eaLnBrk="1" hangingPunct="1"/>
            <a:r>
              <a:rPr lang="es-ES_tradnl" altLang="es-CL" sz="1600" u="sng" dirty="0">
                <a:solidFill>
                  <a:schemeClr val="bg1"/>
                </a:solidFill>
              </a:rPr>
              <a:t>LOGÍSTICA DE ALTO NIVEL: </a:t>
            </a:r>
          </a:p>
          <a:p>
            <a:pPr algn="just" eaLnBrk="1" hangingPunct="1"/>
            <a:r>
              <a:rPr lang="es-ES_tradnl" altLang="es-CL" sz="1600" dirty="0">
                <a:solidFill>
                  <a:schemeClr val="bg1"/>
                </a:solidFill>
              </a:rPr>
              <a:t>Corresponde al nivel nacional y satisface las necesidades de los planes estratégicos.</a:t>
            </a:r>
          </a:p>
          <a:p>
            <a:pPr algn="just" eaLnBrk="1" hangingPunct="1"/>
            <a:endParaRPr lang="es-ES_tradnl" altLang="es-CL" sz="1600" dirty="0">
              <a:solidFill>
                <a:schemeClr val="bg1"/>
              </a:solidFill>
            </a:endParaRPr>
          </a:p>
          <a:p>
            <a:pPr algn="just" eaLnBrk="1" hangingPunct="1"/>
            <a:r>
              <a:rPr lang="es-ES_tradnl" altLang="es-CL" sz="1600" u="sng" dirty="0">
                <a:solidFill>
                  <a:schemeClr val="bg1"/>
                </a:solidFill>
              </a:rPr>
              <a:t>LOGÍSTICA OPERATIVA: </a:t>
            </a:r>
          </a:p>
          <a:p>
            <a:pPr algn="just" eaLnBrk="1" hangingPunct="1"/>
            <a:r>
              <a:rPr lang="es-ES_tradnl" altLang="es-CL" sz="1600" dirty="0">
                <a:solidFill>
                  <a:schemeClr val="bg1"/>
                </a:solidFill>
              </a:rPr>
              <a:t>Corresponde al nivel de fuerzas y satisface los problemas logísticos para el adecuado cumplimiento de la misión. Se centra en el nivel Operativo y Táctico.</a:t>
            </a:r>
          </a:p>
          <a:p>
            <a:pPr algn="just" eaLnBrk="1" hangingPunct="1"/>
            <a:r>
              <a:rPr lang="es-ES_tradnl" altLang="es-CL" sz="1600" dirty="0">
                <a:solidFill>
                  <a:schemeClr val="bg1"/>
                </a:solidFill>
              </a:rPr>
              <a:t>En la paz se trata de preparar a las fuerzas para el cumplimiento de sus roles de combate.</a:t>
            </a:r>
          </a:p>
          <a:p>
            <a:pPr algn="just" eaLnBrk="1" hangingPunct="1"/>
            <a:r>
              <a:rPr lang="es-ES_tradnl" altLang="es-CL" sz="1600" dirty="0">
                <a:solidFill>
                  <a:schemeClr val="bg1"/>
                </a:solidFill>
              </a:rPr>
              <a:t>En la guerra se trata de satisfacer las necesidades logísticas que se crean con la conducción de las operaciones.</a:t>
            </a:r>
          </a:p>
          <a:p>
            <a:pPr algn="just" eaLnBrk="1" hangingPunct="1"/>
            <a:r>
              <a:rPr lang="es-ES_tradnl" altLang="es-CL" sz="1600" dirty="0">
                <a:solidFill>
                  <a:schemeClr val="bg1"/>
                </a:solidFill>
              </a:rPr>
              <a:t>La esencia anfibia de la fuerza IM, la enfrenta a un ambiente improductivo, una vez que se encuentra en la mar, por lo tanto debe doblarse el esfuerzo de la exactitud y previsión en la planificación logística.</a:t>
            </a:r>
            <a:endParaRPr lang="es-CL" altLang="es-CL" sz="1600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245142240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3" cstate="print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" name="13 Imagen" descr="PUNTOS.png"/>
          <p:cNvPicPr>
            <a:picLocks noChangeAspect="1"/>
          </p:cNvPicPr>
          <p:nvPr/>
        </p:nvPicPr>
        <p:blipFill>
          <a:blip r:embed="rId4" cstate="print">
            <a:duotone>
              <a:schemeClr val="bg2">
                <a:shade val="45000"/>
                <a:satMod val="135000"/>
              </a:schemeClr>
              <a:prstClr val="white"/>
            </a:duotone>
          </a:blip>
          <a:stretch>
            <a:fillRect/>
          </a:stretch>
        </p:blipFill>
        <p:spPr>
          <a:xfrm>
            <a:off x="11280577" y="5349213"/>
            <a:ext cx="1281395" cy="1231899"/>
          </a:xfrm>
          <a:prstGeom prst="rect">
            <a:avLst/>
          </a:prstGeom>
        </p:spPr>
      </p:pic>
      <p:sp>
        <p:nvSpPr>
          <p:cNvPr id="15" name="14 Rectángulo"/>
          <p:cNvSpPr/>
          <p:nvPr/>
        </p:nvSpPr>
        <p:spPr>
          <a:xfrm>
            <a:off x="285709" y="190480"/>
            <a:ext cx="11715832" cy="6477045"/>
          </a:xfrm>
          <a:prstGeom prst="rect">
            <a:avLst/>
          </a:prstGeom>
          <a:noFill/>
          <a:ln w="635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21912" tIns="60956" rIns="121912" bIns="60956" rtlCol="0" anchor="ctr"/>
          <a:lstStyle/>
          <a:p>
            <a:pPr algn="ctr"/>
            <a:endParaRPr lang="es-CL">
              <a:solidFill>
                <a:prstClr val="white"/>
              </a:solidFill>
            </a:endParaRPr>
          </a:p>
        </p:txBody>
      </p:sp>
      <p:sp>
        <p:nvSpPr>
          <p:cNvPr id="20" name="Text Box 5"/>
          <p:cNvSpPr txBox="1">
            <a:spLocks noChangeArrowheads="1"/>
          </p:cNvSpPr>
          <p:nvPr/>
        </p:nvSpPr>
        <p:spPr bwMode="auto">
          <a:xfrm>
            <a:off x="3203917" y="369759"/>
            <a:ext cx="8001405" cy="1477319"/>
          </a:xfrm>
          <a:prstGeom prst="rect">
            <a:avLst/>
          </a:prstGeom>
          <a:noFill/>
          <a:ln>
            <a:noFill/>
          </a:ln>
          <a:effectLst>
            <a:outerShdw dist="17961" dir="2700000" algn="ctr" rotWithShape="0">
              <a:schemeClr val="tx1"/>
            </a:outerShdw>
          </a:effectLst>
        </p:spPr>
        <p:txBody>
          <a:bodyPr wrap="none" lIns="121912" tIns="60956" rIns="121912" bIns="60956">
            <a:spAutoFit/>
          </a:bodyPr>
          <a:lstStyle>
            <a:lvl1pPr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eaLnBrk="0" hangingPunct="0">
              <a:spcBef>
                <a:spcPct val="0"/>
              </a:spcBef>
              <a:buFontTx/>
              <a:buNone/>
              <a:defRPr/>
            </a:pPr>
            <a:r>
              <a:rPr lang="es-ES_tradnl" altLang="es-CL" sz="4400" b="1" dirty="0">
                <a:solidFill>
                  <a:srgbClr val="FFC000"/>
                </a:solidFill>
                <a:latin typeface="ZapfHumnst BT" pitchFamily="34" charset="0"/>
              </a:rPr>
              <a:t>U.T. 1.  	Definiciones y conceptos </a:t>
            </a:r>
          </a:p>
          <a:p>
            <a:pPr eaLnBrk="0" hangingPunct="0">
              <a:spcBef>
                <a:spcPct val="0"/>
              </a:spcBef>
              <a:buFontTx/>
              <a:buNone/>
              <a:defRPr/>
            </a:pPr>
            <a:r>
              <a:rPr lang="es-ES_tradnl" altLang="es-CL" sz="4400" b="1" dirty="0">
                <a:solidFill>
                  <a:srgbClr val="FFC000"/>
                </a:solidFill>
                <a:latin typeface="ZapfHumnst BT" pitchFamily="34" charset="0"/>
              </a:rPr>
              <a:t>		generales</a:t>
            </a:r>
          </a:p>
        </p:txBody>
      </p:sp>
      <p:pic>
        <p:nvPicPr>
          <p:cNvPr id="18" name="17 Imagen" descr="blanca_cana.png"/>
          <p:cNvPicPr>
            <a:picLocks noChangeAspect="1"/>
          </p:cNvPicPr>
          <p:nvPr/>
        </p:nvPicPr>
        <p:blipFill>
          <a:blip r:embed="rId5" cstate="print"/>
          <a:srcRect l="29772"/>
          <a:stretch>
            <a:fillRect/>
          </a:stretch>
        </p:blipFill>
        <p:spPr>
          <a:xfrm>
            <a:off x="310446" y="1446113"/>
            <a:ext cx="2893471" cy="4198907"/>
          </a:xfrm>
          <a:prstGeom prst="rect">
            <a:avLst/>
          </a:prstGeom>
        </p:spPr>
      </p:pic>
      <p:pic>
        <p:nvPicPr>
          <p:cNvPr id="3" name="16 Imagen" descr="escudo_escuela.png">
            <a:extLst>
              <a:ext uri="{FF2B5EF4-FFF2-40B4-BE49-F238E27FC236}">
                <a16:creationId xmlns:a16="http://schemas.microsoft.com/office/drawing/2014/main" id="{C29A477A-1CEC-8265-375A-00225BAD32F0}"/>
              </a:ext>
            </a:extLst>
          </p:cNvPr>
          <p:cNvPicPr>
            <a:picLocks noChangeAspect="1"/>
          </p:cNvPicPr>
          <p:nvPr/>
        </p:nvPicPr>
        <p:blipFill>
          <a:blip r:embed="rId6" cstate="print"/>
          <a:stretch>
            <a:fillRect/>
          </a:stretch>
        </p:blipFill>
        <p:spPr>
          <a:xfrm>
            <a:off x="662540" y="369759"/>
            <a:ext cx="918913" cy="1057200"/>
          </a:xfrm>
          <a:prstGeom prst="rect">
            <a:avLst/>
          </a:prstGeom>
        </p:spPr>
      </p:pic>
      <p:sp>
        <p:nvSpPr>
          <p:cNvPr id="5" name="18 CuadroTexto">
            <a:extLst>
              <a:ext uri="{FF2B5EF4-FFF2-40B4-BE49-F238E27FC236}">
                <a16:creationId xmlns:a16="http://schemas.microsoft.com/office/drawing/2014/main" id="{3C38BF4C-EDAF-30B8-B7E6-1DFBAFD8B5AE}"/>
              </a:ext>
            </a:extLst>
          </p:cNvPr>
          <p:cNvSpPr txBox="1"/>
          <p:nvPr/>
        </p:nvSpPr>
        <p:spPr>
          <a:xfrm>
            <a:off x="3228654" y="2365796"/>
            <a:ext cx="8051923" cy="3693311"/>
          </a:xfrm>
          <a:prstGeom prst="rect">
            <a:avLst/>
          </a:prstGeom>
          <a:noFill/>
        </p:spPr>
        <p:txBody>
          <a:bodyPr wrap="square" lIns="121912" tIns="60956" rIns="121912" bIns="60956" rtlCol="0">
            <a:spAutoFit/>
          </a:bodyPr>
          <a:lstStyle/>
          <a:p>
            <a:pPr algn="just" eaLnBrk="1" hangingPunct="1"/>
            <a:r>
              <a:rPr lang="es-ES_tradnl" altLang="es-CL" sz="1800" b="1" dirty="0">
                <a:solidFill>
                  <a:schemeClr val="bg1"/>
                </a:solidFill>
                <a:latin typeface="Bookman Old Style" pitchFamily="18" charset="0"/>
              </a:rPr>
              <a:t>Conceptos generales:</a:t>
            </a:r>
          </a:p>
          <a:p>
            <a:pPr algn="just" eaLnBrk="1" hangingPunct="1"/>
            <a:endParaRPr lang="es-ES_tradnl" altLang="es-CL" sz="1800" dirty="0">
              <a:solidFill>
                <a:schemeClr val="bg1"/>
              </a:solidFill>
              <a:latin typeface="Bookman Old Style" pitchFamily="18" charset="0"/>
            </a:endParaRPr>
          </a:p>
          <a:p>
            <a:pPr algn="just" eaLnBrk="1" hangingPunct="1"/>
            <a:r>
              <a:rPr lang="es-CL" altLang="es-CL" sz="1400" dirty="0">
                <a:solidFill>
                  <a:schemeClr val="bg1"/>
                </a:solidFill>
              </a:rPr>
              <a:t>El “Esfuerzo Logístico Operativo”, se define como “El conjunto de actividades logísticas que permiten la mejor solución de un problema Logístico Operativo”.  </a:t>
            </a:r>
          </a:p>
          <a:p>
            <a:pPr algn="just" eaLnBrk="1" hangingPunct="1"/>
            <a:endParaRPr lang="es-CL" altLang="es-CL" sz="1400" dirty="0">
              <a:solidFill>
                <a:schemeClr val="bg1"/>
              </a:solidFill>
            </a:endParaRPr>
          </a:p>
          <a:p>
            <a:pPr algn="just" eaLnBrk="1" hangingPunct="1"/>
            <a:r>
              <a:rPr lang="es-CL" altLang="es-CL" sz="1400" dirty="0">
                <a:solidFill>
                  <a:schemeClr val="bg1"/>
                </a:solidFill>
              </a:rPr>
              <a:t>De esta forma, el “Esfuerzo Logístico Operativo” estará integrado por:</a:t>
            </a:r>
          </a:p>
          <a:p>
            <a:pPr algn="just" eaLnBrk="1" hangingPunct="1"/>
            <a:endParaRPr lang="es-CL" altLang="es-CL" sz="1400" dirty="0">
              <a:solidFill>
                <a:schemeClr val="bg1"/>
              </a:solidFill>
            </a:endParaRPr>
          </a:p>
          <a:p>
            <a:pPr marL="342900" indent="-342900" algn="just" eaLnBrk="1" hangingPunct="1">
              <a:buFont typeface="+mj-lt"/>
              <a:buAutoNum type="alphaLcPeriod"/>
            </a:pPr>
            <a:r>
              <a:rPr lang="es-CL" altLang="es-CL" sz="1400" dirty="0">
                <a:solidFill>
                  <a:schemeClr val="bg1"/>
                </a:solidFill>
              </a:rPr>
              <a:t>Un “sistema” capaz de obtener soluciones en forma racional y ordenada, que marca la “Dirección” del esfuerzo, denominado “Funciones de Dirección”.  </a:t>
            </a:r>
          </a:p>
          <a:p>
            <a:pPr marL="342900" indent="-342900" algn="just" eaLnBrk="1" hangingPunct="1">
              <a:buFont typeface="+mj-lt"/>
              <a:buAutoNum type="alphaLcPeriod"/>
            </a:pPr>
            <a:r>
              <a:rPr lang="es-CL" altLang="es-CL" sz="1400" dirty="0">
                <a:solidFill>
                  <a:schemeClr val="bg1"/>
                </a:solidFill>
              </a:rPr>
              <a:t>Los “elementos” sobre los cuales se actúa, objeto agrupar áreas del esfuerzo, denominados “Elementos Funcionales Logísticos”.  </a:t>
            </a:r>
          </a:p>
          <a:p>
            <a:pPr marL="342900" indent="-342900" algn="just" eaLnBrk="1" hangingPunct="1">
              <a:buFont typeface="+mj-lt"/>
              <a:buAutoNum type="alphaLcPeriod"/>
            </a:pPr>
            <a:r>
              <a:rPr lang="es-CL" altLang="es-CL" sz="1400" dirty="0">
                <a:solidFill>
                  <a:schemeClr val="bg1"/>
                </a:solidFill>
              </a:rPr>
              <a:t>Un “proceso” ordenado de resolución, que ordena el funcionar del esfuerzo, denominado “Ciclo Logístico”.</a:t>
            </a:r>
          </a:p>
          <a:p>
            <a:pPr marL="342900" indent="-342900" algn="just" eaLnBrk="1" hangingPunct="1">
              <a:buFont typeface="+mj-lt"/>
              <a:buAutoNum type="alphaLcPeriod"/>
            </a:pPr>
            <a:r>
              <a:rPr lang="es-CL" altLang="es-CL" sz="1400" dirty="0">
                <a:solidFill>
                  <a:schemeClr val="bg1"/>
                </a:solidFill>
              </a:rPr>
              <a:t>Los “órganos” ejecutantes mediante los cuales se lleva a la práctica la solución del problema, que indican el “Punto de Aplicación” del esfuerzo, denominados “Órganos de Apoyo Logístico”. (Agrupación, Grupos o Partidas de Apoyo Logístico, para el caso de las Unidades del Cuerpo IM).</a:t>
            </a:r>
          </a:p>
        </p:txBody>
      </p:sp>
    </p:spTree>
    <p:extLst>
      <p:ext uri="{BB962C8B-B14F-4D97-AF65-F5344CB8AC3E}">
        <p14:creationId xmlns:p14="http://schemas.microsoft.com/office/powerpoint/2010/main" val="3887165207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3" cstate="print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" name="13 Imagen" descr="PUNTOS.png"/>
          <p:cNvPicPr>
            <a:picLocks noChangeAspect="1"/>
          </p:cNvPicPr>
          <p:nvPr/>
        </p:nvPicPr>
        <p:blipFill>
          <a:blip r:embed="rId4" cstate="print">
            <a:duotone>
              <a:schemeClr val="bg2">
                <a:shade val="45000"/>
                <a:satMod val="135000"/>
              </a:schemeClr>
              <a:prstClr val="white"/>
            </a:duotone>
          </a:blip>
          <a:stretch>
            <a:fillRect/>
          </a:stretch>
        </p:blipFill>
        <p:spPr>
          <a:xfrm>
            <a:off x="11280577" y="5349213"/>
            <a:ext cx="1281395" cy="1231899"/>
          </a:xfrm>
          <a:prstGeom prst="rect">
            <a:avLst/>
          </a:prstGeom>
        </p:spPr>
      </p:pic>
      <p:sp>
        <p:nvSpPr>
          <p:cNvPr id="15" name="14 Rectángulo"/>
          <p:cNvSpPr/>
          <p:nvPr/>
        </p:nvSpPr>
        <p:spPr>
          <a:xfrm>
            <a:off x="285709" y="190480"/>
            <a:ext cx="11715832" cy="6477045"/>
          </a:xfrm>
          <a:prstGeom prst="rect">
            <a:avLst/>
          </a:prstGeom>
          <a:noFill/>
          <a:ln w="635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21912" tIns="60956" rIns="121912" bIns="60956" rtlCol="0" anchor="ctr"/>
          <a:lstStyle/>
          <a:p>
            <a:pPr algn="ctr"/>
            <a:endParaRPr lang="es-CL">
              <a:solidFill>
                <a:prstClr val="white"/>
              </a:solidFill>
            </a:endParaRPr>
          </a:p>
        </p:txBody>
      </p:sp>
      <p:sp>
        <p:nvSpPr>
          <p:cNvPr id="20" name="Text Box 5"/>
          <p:cNvSpPr txBox="1">
            <a:spLocks noChangeArrowheads="1"/>
          </p:cNvSpPr>
          <p:nvPr/>
        </p:nvSpPr>
        <p:spPr bwMode="auto">
          <a:xfrm>
            <a:off x="3203917" y="369759"/>
            <a:ext cx="8001405" cy="1477319"/>
          </a:xfrm>
          <a:prstGeom prst="rect">
            <a:avLst/>
          </a:prstGeom>
          <a:noFill/>
          <a:ln>
            <a:noFill/>
          </a:ln>
          <a:effectLst>
            <a:outerShdw dist="17961" dir="2700000" algn="ctr" rotWithShape="0">
              <a:schemeClr val="tx1"/>
            </a:outerShdw>
          </a:effectLst>
        </p:spPr>
        <p:txBody>
          <a:bodyPr wrap="none" lIns="121912" tIns="60956" rIns="121912" bIns="60956">
            <a:spAutoFit/>
          </a:bodyPr>
          <a:lstStyle>
            <a:lvl1pPr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eaLnBrk="0" hangingPunct="0">
              <a:spcBef>
                <a:spcPct val="0"/>
              </a:spcBef>
              <a:buFontTx/>
              <a:buNone/>
              <a:defRPr/>
            </a:pPr>
            <a:r>
              <a:rPr lang="es-ES_tradnl" altLang="es-CL" sz="4400" b="1" dirty="0">
                <a:solidFill>
                  <a:srgbClr val="FFC000"/>
                </a:solidFill>
                <a:latin typeface="ZapfHumnst BT" pitchFamily="34" charset="0"/>
              </a:rPr>
              <a:t>U.T. 1.  	Definiciones y conceptos </a:t>
            </a:r>
          </a:p>
          <a:p>
            <a:pPr eaLnBrk="0" hangingPunct="0">
              <a:spcBef>
                <a:spcPct val="0"/>
              </a:spcBef>
              <a:buFontTx/>
              <a:buNone/>
              <a:defRPr/>
            </a:pPr>
            <a:r>
              <a:rPr lang="es-ES_tradnl" altLang="es-CL" sz="4400" b="1" dirty="0">
                <a:solidFill>
                  <a:srgbClr val="FFC000"/>
                </a:solidFill>
                <a:latin typeface="ZapfHumnst BT" pitchFamily="34" charset="0"/>
              </a:rPr>
              <a:t>		generales</a:t>
            </a:r>
          </a:p>
        </p:txBody>
      </p:sp>
      <p:pic>
        <p:nvPicPr>
          <p:cNvPr id="18" name="17 Imagen" descr="blanca_cana.png"/>
          <p:cNvPicPr>
            <a:picLocks noChangeAspect="1"/>
          </p:cNvPicPr>
          <p:nvPr/>
        </p:nvPicPr>
        <p:blipFill>
          <a:blip r:embed="rId5" cstate="print"/>
          <a:srcRect l="29772"/>
          <a:stretch>
            <a:fillRect/>
          </a:stretch>
        </p:blipFill>
        <p:spPr>
          <a:xfrm>
            <a:off x="310446" y="1446113"/>
            <a:ext cx="2893471" cy="4198907"/>
          </a:xfrm>
          <a:prstGeom prst="rect">
            <a:avLst/>
          </a:prstGeom>
        </p:spPr>
      </p:pic>
      <p:sp>
        <p:nvSpPr>
          <p:cNvPr id="19" name="18 CuadroTexto"/>
          <p:cNvSpPr txBox="1"/>
          <p:nvPr/>
        </p:nvSpPr>
        <p:spPr>
          <a:xfrm>
            <a:off x="3203917" y="2026357"/>
            <a:ext cx="8051923" cy="4139587"/>
          </a:xfrm>
          <a:prstGeom prst="rect">
            <a:avLst/>
          </a:prstGeom>
          <a:noFill/>
        </p:spPr>
        <p:txBody>
          <a:bodyPr wrap="square" lIns="121912" tIns="60956" rIns="121912" bIns="60956" rtlCol="0">
            <a:spAutoFit/>
          </a:bodyPr>
          <a:lstStyle/>
          <a:p>
            <a:pPr algn="ctr" eaLnBrk="1" hangingPunct="1">
              <a:spcBef>
                <a:spcPct val="50000"/>
              </a:spcBef>
            </a:pPr>
            <a:r>
              <a:rPr lang="es-CL" altLang="es-CL" sz="1800" b="1" dirty="0">
                <a:solidFill>
                  <a:schemeClr val="bg1"/>
                </a:solidFill>
              </a:rPr>
              <a:t>BIBLIOGRAFÍA</a:t>
            </a:r>
          </a:p>
          <a:p>
            <a:pPr algn="ctr" eaLnBrk="1" hangingPunct="1">
              <a:spcBef>
                <a:spcPct val="50000"/>
              </a:spcBef>
            </a:pPr>
            <a:endParaRPr lang="es-CL" altLang="es-CL" sz="1800" b="1" dirty="0">
              <a:solidFill>
                <a:schemeClr val="bg1"/>
              </a:solidFill>
            </a:endParaRPr>
          </a:p>
          <a:p>
            <a:pPr marL="342900" indent="-342900" eaLnBrk="1" hangingPunct="1">
              <a:spcBef>
                <a:spcPct val="50000"/>
              </a:spcBef>
              <a:buFont typeface="+mj-lt"/>
              <a:buAutoNum type="arabicPeriod"/>
            </a:pPr>
            <a:r>
              <a:rPr lang="es-CL" altLang="es-CL" sz="1800" b="1" dirty="0">
                <a:solidFill>
                  <a:schemeClr val="bg1"/>
                </a:solidFill>
              </a:rPr>
              <a:t>Manual de Logística de la Armada </a:t>
            </a:r>
            <a:r>
              <a:rPr lang="es-CL" altLang="es-CL" sz="1800" b="1" dirty="0" err="1">
                <a:solidFill>
                  <a:schemeClr val="bg1"/>
                </a:solidFill>
              </a:rPr>
              <a:t>N°</a:t>
            </a:r>
            <a:r>
              <a:rPr lang="es-CL" altLang="es-CL" sz="1800" b="1" dirty="0">
                <a:solidFill>
                  <a:schemeClr val="bg1"/>
                </a:solidFill>
              </a:rPr>
              <a:t> 5-40/2, 1986.</a:t>
            </a:r>
          </a:p>
          <a:p>
            <a:pPr marL="342900" indent="-342900" eaLnBrk="1" hangingPunct="1">
              <a:spcBef>
                <a:spcPct val="50000"/>
              </a:spcBef>
              <a:buFont typeface="+mj-lt"/>
              <a:buAutoNum type="arabicPeriod"/>
            </a:pPr>
            <a:r>
              <a:rPr lang="es-CL" altLang="es-CL" sz="1800" dirty="0">
                <a:solidFill>
                  <a:schemeClr val="bg1"/>
                </a:solidFill>
              </a:rPr>
              <a:t>Logística general y naval operativa. Jesús Salgado A.</a:t>
            </a:r>
          </a:p>
          <a:p>
            <a:pPr marL="342900" indent="-342900" eaLnBrk="1" hangingPunct="1">
              <a:spcBef>
                <a:spcPct val="50000"/>
              </a:spcBef>
              <a:buFont typeface="+mj-lt"/>
              <a:buAutoNum type="arabicPeriod"/>
            </a:pPr>
            <a:r>
              <a:rPr lang="es-CL" altLang="es-CL" sz="1800" dirty="0">
                <a:solidFill>
                  <a:schemeClr val="bg1"/>
                </a:solidFill>
              </a:rPr>
              <a:t>"Manual de Empleo de la </a:t>
            </a:r>
            <a:r>
              <a:rPr lang="es-CL" altLang="es-CL" sz="1800" dirty="0" err="1">
                <a:solidFill>
                  <a:schemeClr val="bg1"/>
                </a:solidFill>
              </a:rPr>
              <a:t>Agrup</a:t>
            </a:r>
            <a:r>
              <a:rPr lang="es-CL" altLang="es-CL" sz="1800" dirty="0">
                <a:solidFill>
                  <a:schemeClr val="bg1"/>
                </a:solidFill>
              </a:rPr>
              <a:t>. de Ap. Logístico en el Asalto Anfibio, 1998.</a:t>
            </a:r>
          </a:p>
          <a:p>
            <a:pPr marL="342900" indent="-342900" eaLnBrk="1" hangingPunct="1">
              <a:spcBef>
                <a:spcPct val="50000"/>
              </a:spcBef>
              <a:buFont typeface="+mj-lt"/>
              <a:buAutoNum type="arabicPeriod"/>
            </a:pPr>
            <a:r>
              <a:rPr lang="es-CL" altLang="es-CL" sz="1800" dirty="0">
                <a:solidFill>
                  <a:schemeClr val="bg1"/>
                </a:solidFill>
              </a:rPr>
              <a:t>CAI 6-2 “Apoyo de Servicios de Combate en Operaciones Anfibias”, 2003.</a:t>
            </a:r>
          </a:p>
          <a:p>
            <a:pPr marL="342900" indent="-342900" eaLnBrk="1" hangingPunct="1">
              <a:spcBef>
                <a:spcPct val="50000"/>
              </a:spcBef>
              <a:buFont typeface="+mj-lt"/>
              <a:buAutoNum type="arabicPeriod"/>
            </a:pPr>
            <a:r>
              <a:rPr lang="es-CL" altLang="es-CL" sz="1800" b="1" dirty="0">
                <a:solidFill>
                  <a:schemeClr val="bg1"/>
                </a:solidFill>
              </a:rPr>
              <a:t>CAI 6-3 “Conceptos generales de Apoyo Servicios de Combate”, 2003</a:t>
            </a:r>
          </a:p>
          <a:p>
            <a:pPr marL="342900" indent="-342900" eaLnBrk="1" hangingPunct="1">
              <a:spcBef>
                <a:spcPct val="50000"/>
              </a:spcBef>
              <a:buFont typeface="+mj-lt"/>
              <a:buAutoNum type="arabicPeriod"/>
            </a:pPr>
            <a:r>
              <a:rPr lang="es-CL" altLang="es-CL" sz="1800" dirty="0">
                <a:solidFill>
                  <a:schemeClr val="bg1"/>
                </a:solidFill>
              </a:rPr>
              <a:t>CAI 6-4 “Apoyo de Servicios de Combate en operaciones de Artillería”, 2003.</a:t>
            </a:r>
          </a:p>
          <a:p>
            <a:pPr marL="342900" indent="-342900" eaLnBrk="1" hangingPunct="1">
              <a:spcBef>
                <a:spcPct val="50000"/>
              </a:spcBef>
              <a:buFont typeface="+mj-lt"/>
              <a:buAutoNum type="arabicPeriod"/>
            </a:pPr>
            <a:r>
              <a:rPr lang="es-CL" altLang="es-CL" sz="1800" dirty="0">
                <a:solidFill>
                  <a:schemeClr val="bg1"/>
                </a:solidFill>
              </a:rPr>
              <a:t>CAI 7-2 “Administración Logística del Material”, 2003.</a:t>
            </a:r>
          </a:p>
          <a:p>
            <a:pPr marL="342900" indent="-342900" eaLnBrk="1" hangingPunct="1">
              <a:spcBef>
                <a:spcPct val="50000"/>
              </a:spcBef>
              <a:buFont typeface="+mj-lt"/>
              <a:buAutoNum type="arabicPeriod"/>
            </a:pPr>
            <a:r>
              <a:rPr lang="es-CL" altLang="es-CL" sz="1800" b="1" dirty="0">
                <a:solidFill>
                  <a:schemeClr val="bg1"/>
                </a:solidFill>
              </a:rPr>
              <a:t>CAI 7-7 “Logística Operativa Básica”, 2004.</a:t>
            </a:r>
          </a:p>
        </p:txBody>
      </p:sp>
      <p:pic>
        <p:nvPicPr>
          <p:cNvPr id="3" name="16 Imagen" descr="escudo_escuela.png">
            <a:extLst>
              <a:ext uri="{FF2B5EF4-FFF2-40B4-BE49-F238E27FC236}">
                <a16:creationId xmlns:a16="http://schemas.microsoft.com/office/drawing/2014/main" id="{C29A477A-1CEC-8265-375A-00225BAD32F0}"/>
              </a:ext>
            </a:extLst>
          </p:cNvPr>
          <p:cNvPicPr>
            <a:picLocks noChangeAspect="1"/>
          </p:cNvPicPr>
          <p:nvPr/>
        </p:nvPicPr>
        <p:blipFill>
          <a:blip r:embed="rId6" cstate="print"/>
          <a:stretch>
            <a:fillRect/>
          </a:stretch>
        </p:blipFill>
        <p:spPr>
          <a:xfrm>
            <a:off x="662540" y="369759"/>
            <a:ext cx="918913" cy="10572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08210287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2 Imagen" descr="DSC_3044.JPG"/>
          <p:cNvPicPr>
            <a:picLocks noChangeAspect="1"/>
          </p:cNvPicPr>
          <p:nvPr/>
        </p:nvPicPr>
        <p:blipFill>
          <a:blip r:embed="rId3" cstate="print">
            <a:grayscl/>
          </a:blip>
          <a:stretch>
            <a:fillRect/>
          </a:stretch>
        </p:blipFill>
        <p:spPr>
          <a:xfrm>
            <a:off x="1583499" y="3126760"/>
            <a:ext cx="2621944" cy="1741440"/>
          </a:xfrm>
          <a:prstGeom prst="rect">
            <a:avLst/>
          </a:prstGeom>
        </p:spPr>
      </p:pic>
      <p:pic>
        <p:nvPicPr>
          <p:cNvPr id="6" name="5 Imagen" descr="DSC_8658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4175787" y="3126760"/>
            <a:ext cx="2613600" cy="1742400"/>
          </a:xfrm>
          <a:prstGeom prst="rect">
            <a:avLst/>
          </a:prstGeom>
        </p:spPr>
      </p:pic>
      <p:pic>
        <p:nvPicPr>
          <p:cNvPr id="7" name="6 Imagen" descr="ESCUELA NAVAL_01_1mt x 1mt.jpg"/>
          <p:cNvPicPr>
            <a:picLocks noChangeAspect="1"/>
          </p:cNvPicPr>
          <p:nvPr/>
        </p:nvPicPr>
        <p:blipFill>
          <a:blip r:embed="rId5" cstate="print">
            <a:duotone>
              <a:prstClr val="black"/>
              <a:schemeClr val="accent3">
                <a:tint val="45000"/>
                <a:satMod val="400000"/>
              </a:schemeClr>
            </a:duotone>
          </a:blip>
          <a:stretch>
            <a:fillRect/>
          </a:stretch>
        </p:blipFill>
        <p:spPr>
          <a:xfrm>
            <a:off x="6768075" y="3126760"/>
            <a:ext cx="1742400" cy="1742400"/>
          </a:xfrm>
          <a:prstGeom prst="rect">
            <a:avLst/>
          </a:prstGeom>
        </p:spPr>
      </p:pic>
      <p:pic>
        <p:nvPicPr>
          <p:cNvPr id="8" name="Picture 1" descr="pasted-image.tif"/>
          <p:cNvPicPr>
            <a:picLocks noChangeAspect="1"/>
          </p:cNvPicPr>
          <p:nvPr/>
        </p:nvPicPr>
        <p:blipFill>
          <a:blip r:embed="rId6" cstate="print"/>
          <a:srcRect l="25389" t="32025" r="28100" b="67148"/>
          <a:stretch>
            <a:fillRect/>
          </a:stretch>
        </p:blipFill>
        <p:spPr bwMode="auto">
          <a:xfrm>
            <a:off x="1583500" y="2934740"/>
            <a:ext cx="9601067" cy="96011"/>
          </a:xfrm>
          <a:prstGeom prst="rect">
            <a:avLst/>
          </a:prstGeom>
          <a:noFill/>
          <a:ln w="12700">
            <a:noFill/>
            <a:miter lim="400000"/>
            <a:headEnd/>
            <a:tailEnd/>
          </a:ln>
          <a:effectLst/>
        </p:spPr>
      </p:pic>
      <p:pic>
        <p:nvPicPr>
          <p:cNvPr id="10" name="9 Imagen" descr="img_Ejecutivos.jpg"/>
          <p:cNvPicPr>
            <a:picLocks noChangeAspect="1"/>
          </p:cNvPicPr>
          <p:nvPr/>
        </p:nvPicPr>
        <p:blipFill>
          <a:blip r:embed="rId7" cstate="print"/>
          <a:stretch>
            <a:fillRect/>
          </a:stretch>
        </p:blipFill>
        <p:spPr>
          <a:xfrm>
            <a:off x="8506271" y="3126760"/>
            <a:ext cx="2701181" cy="1742400"/>
          </a:xfrm>
          <a:prstGeom prst="rect">
            <a:avLst/>
          </a:prstGeom>
        </p:spPr>
      </p:pic>
      <p:pic>
        <p:nvPicPr>
          <p:cNvPr id="14" name="13 Imagen" descr="logo204.png"/>
          <p:cNvPicPr>
            <a:picLocks noChangeAspect="1"/>
          </p:cNvPicPr>
          <p:nvPr/>
        </p:nvPicPr>
        <p:blipFill>
          <a:blip r:embed="rId8" cstate="print"/>
          <a:srcRect t="65671"/>
          <a:stretch>
            <a:fillRect/>
          </a:stretch>
        </p:blipFill>
        <p:spPr>
          <a:xfrm>
            <a:off x="821499" y="1469493"/>
            <a:ext cx="4512501" cy="903397"/>
          </a:xfrm>
          <a:prstGeom prst="rect">
            <a:avLst/>
          </a:prstGeom>
        </p:spPr>
      </p:pic>
      <p:pic>
        <p:nvPicPr>
          <p:cNvPr id="15" name="14 Imagen" descr="logo204.png"/>
          <p:cNvPicPr>
            <a:picLocks noChangeAspect="1"/>
          </p:cNvPicPr>
          <p:nvPr/>
        </p:nvPicPr>
        <p:blipFill>
          <a:blip r:embed="rId8" cstate="print"/>
          <a:srcRect b="34329"/>
          <a:stretch>
            <a:fillRect/>
          </a:stretch>
        </p:blipFill>
        <p:spPr>
          <a:xfrm>
            <a:off x="649983" y="0"/>
            <a:ext cx="3936437" cy="1507572"/>
          </a:xfrm>
          <a:prstGeom prst="rect">
            <a:avLst/>
          </a:prstGeom>
        </p:spPr>
      </p:pic>
      <p:pic>
        <p:nvPicPr>
          <p:cNvPr id="4" name="16 Imagen" descr="escudo_escuela.png">
            <a:extLst>
              <a:ext uri="{FF2B5EF4-FFF2-40B4-BE49-F238E27FC236}">
                <a16:creationId xmlns:a16="http://schemas.microsoft.com/office/drawing/2014/main" id="{36C60BA7-57E8-300E-B64B-48FF4C727FD3}"/>
              </a:ext>
            </a:extLst>
          </p:cNvPr>
          <p:cNvPicPr>
            <a:picLocks noChangeAspect="1"/>
          </p:cNvPicPr>
          <p:nvPr/>
        </p:nvPicPr>
        <p:blipFill>
          <a:blip r:embed="rId9" cstate="print"/>
          <a:stretch>
            <a:fillRect/>
          </a:stretch>
        </p:blipFill>
        <p:spPr>
          <a:xfrm>
            <a:off x="10747995" y="225186"/>
            <a:ext cx="918913" cy="1057200"/>
          </a:xfrm>
          <a:prstGeom prst="rect">
            <a:avLst/>
          </a:prstGeom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2_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1_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4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508</TotalTime>
  <Words>1828</Words>
  <Application>Microsoft Office PowerPoint</Application>
  <PresentationFormat>Panorámica</PresentationFormat>
  <Paragraphs>229</Paragraphs>
  <Slides>22</Slides>
  <Notes>19</Notes>
  <HiddenSlides>0</HiddenSlides>
  <MMClips>0</MMClips>
  <ScaleCrop>false</ScaleCrop>
  <HeadingPairs>
    <vt:vector size="6" baseType="variant">
      <vt:variant>
        <vt:lpstr>Fuentes usadas</vt:lpstr>
      </vt:variant>
      <vt:variant>
        <vt:i4>6</vt:i4>
      </vt:variant>
      <vt:variant>
        <vt:lpstr>Tema</vt:lpstr>
      </vt:variant>
      <vt:variant>
        <vt:i4>3</vt:i4>
      </vt:variant>
      <vt:variant>
        <vt:lpstr>Títulos de diapositiva</vt:lpstr>
      </vt:variant>
      <vt:variant>
        <vt:i4>22</vt:i4>
      </vt:variant>
    </vt:vector>
  </HeadingPairs>
  <TitlesOfParts>
    <vt:vector size="31" baseType="lpstr">
      <vt:lpstr>Arial</vt:lpstr>
      <vt:lpstr>Bookman Old Style</vt:lpstr>
      <vt:lpstr>Calibri</vt:lpstr>
      <vt:lpstr>Calibri Light</vt:lpstr>
      <vt:lpstr>Times New Roman</vt:lpstr>
      <vt:lpstr>ZapfHumnst BT</vt:lpstr>
      <vt:lpstr>Tema de Office</vt:lpstr>
      <vt:lpstr>2_Tema de Office</vt:lpstr>
      <vt:lpstr>1_Tema de Office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TEMARIO</dc:title>
  <dc:creator>Felipe</dc:creator>
  <cp:lastModifiedBy>Felipe Gonzalez</cp:lastModifiedBy>
  <cp:revision>22</cp:revision>
  <dcterms:created xsi:type="dcterms:W3CDTF">2022-09-29T11:34:22Z</dcterms:created>
  <dcterms:modified xsi:type="dcterms:W3CDTF">2024-02-23T12:32:36Z</dcterms:modified>
</cp:coreProperties>
</file>