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57" r:id="rId6"/>
    <p:sldId id="261" r:id="rId7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4" d="100"/>
          <a:sy n="84" d="100"/>
        </p:scale>
        <p:origin x="-882" y="7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4AB3F-8963-4134-98F7-B9ED6760E6EB}" type="datetimeFigureOut">
              <a:rPr lang="es-CL" smtClean="0"/>
              <a:t>31-08-2021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39862-C9A2-4538-8E0A-98D6AC80742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4AB3F-8963-4134-98F7-B9ED6760E6EB}" type="datetimeFigureOut">
              <a:rPr lang="es-CL" smtClean="0"/>
              <a:t>31-08-2021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39862-C9A2-4538-8E0A-98D6AC80742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4AB3F-8963-4134-98F7-B9ED6760E6EB}" type="datetimeFigureOut">
              <a:rPr lang="es-CL" smtClean="0"/>
              <a:t>31-08-2021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39862-C9A2-4538-8E0A-98D6AC80742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4AB3F-8963-4134-98F7-B9ED6760E6EB}" type="datetimeFigureOut">
              <a:rPr lang="es-CL" smtClean="0"/>
              <a:t>31-08-2021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39862-C9A2-4538-8E0A-98D6AC80742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4AB3F-8963-4134-98F7-B9ED6760E6EB}" type="datetimeFigureOut">
              <a:rPr lang="es-CL" smtClean="0"/>
              <a:t>31-08-2021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39862-C9A2-4538-8E0A-98D6AC80742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4AB3F-8963-4134-98F7-B9ED6760E6EB}" type="datetimeFigureOut">
              <a:rPr lang="es-CL" smtClean="0"/>
              <a:t>31-08-2021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39862-C9A2-4538-8E0A-98D6AC80742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4AB3F-8963-4134-98F7-B9ED6760E6EB}" type="datetimeFigureOut">
              <a:rPr lang="es-CL" smtClean="0"/>
              <a:t>31-08-2021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39862-C9A2-4538-8E0A-98D6AC80742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4AB3F-8963-4134-98F7-B9ED6760E6EB}" type="datetimeFigureOut">
              <a:rPr lang="es-CL" smtClean="0"/>
              <a:t>31-08-2021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39862-C9A2-4538-8E0A-98D6AC80742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4AB3F-8963-4134-98F7-B9ED6760E6EB}" type="datetimeFigureOut">
              <a:rPr lang="es-CL" smtClean="0"/>
              <a:t>31-08-2021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39862-C9A2-4538-8E0A-98D6AC80742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4AB3F-8963-4134-98F7-B9ED6760E6EB}" type="datetimeFigureOut">
              <a:rPr lang="es-CL" smtClean="0"/>
              <a:t>31-08-2021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39862-C9A2-4538-8E0A-98D6AC80742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4AB3F-8963-4134-98F7-B9ED6760E6EB}" type="datetimeFigureOut">
              <a:rPr lang="es-CL" smtClean="0"/>
              <a:t>31-08-2021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39862-C9A2-4538-8E0A-98D6AC80742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44AB3F-8963-4134-98F7-B9ED6760E6EB}" type="datetimeFigureOut">
              <a:rPr lang="es-CL" smtClean="0"/>
              <a:t>31-08-2021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639862-C9A2-4538-8E0A-98D6AC807420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b="1" dirty="0" smtClean="0"/>
              <a:t>FORMACIÓN NAVAL 2021</a:t>
            </a:r>
            <a:endParaRPr lang="es-CL" b="1" dirty="0"/>
          </a:p>
        </p:txBody>
      </p:sp>
      <p:pic>
        <p:nvPicPr>
          <p:cNvPr id="4" name="3 Imagen" descr="DSC_08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8024" y="3573016"/>
            <a:ext cx="3872512" cy="32849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CL" b="1" dirty="0" smtClean="0"/>
              <a:t>TEMARIO</a:t>
            </a:r>
          </a:p>
          <a:p>
            <a:pPr algn="ctr">
              <a:buNone/>
            </a:pPr>
            <a:endParaRPr lang="es-CL" sz="2000" b="1" dirty="0" smtClean="0"/>
          </a:p>
          <a:p>
            <a:r>
              <a:rPr lang="es-CL" sz="2400" b="1" dirty="0" smtClean="0"/>
              <a:t>Clases perdidas en el ciclo 3.</a:t>
            </a:r>
          </a:p>
          <a:p>
            <a:r>
              <a:rPr lang="es-CL" sz="2400" b="1" dirty="0" smtClean="0"/>
              <a:t>Clases que se recuperaran.</a:t>
            </a:r>
          </a:p>
          <a:p>
            <a:r>
              <a:rPr lang="es-CL" sz="2400" b="1" dirty="0" smtClean="0"/>
              <a:t>Buceo  en el  mar para brigadieres  oct. 5, 12, 19 y 26.</a:t>
            </a:r>
          </a:p>
          <a:p>
            <a:r>
              <a:rPr lang="es-CL" sz="2400" b="1" dirty="0" smtClean="0"/>
              <a:t>Simulador de Navegación.</a:t>
            </a:r>
          </a:p>
          <a:p>
            <a:r>
              <a:rPr lang="es-CL" sz="2400" b="1" dirty="0" smtClean="0"/>
              <a:t>Cierre parte de notas para brigadieres miércoles 27 de oct.</a:t>
            </a:r>
          </a:p>
          <a:p>
            <a:r>
              <a:rPr lang="es-CL" sz="2400" b="1" dirty="0" smtClean="0"/>
              <a:t>Cierre parte de notas para cadetes miércoles 17 de nov.</a:t>
            </a:r>
            <a:r>
              <a:rPr lang="es-CL" sz="2400" b="1" dirty="0" smtClean="0"/>
              <a:t> </a:t>
            </a:r>
          </a:p>
          <a:p>
            <a:pPr lvl="3" algn="ctr"/>
            <a:endParaRPr lang="es-CL" sz="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s-CL" sz="4400" b="1" dirty="0" smtClean="0">
              <a:solidFill>
                <a:prstClr val="black"/>
              </a:solidFill>
              <a:ea typeface="+mj-ea"/>
              <a:cs typeface="+mj-cs"/>
            </a:endParaRPr>
          </a:p>
          <a:p>
            <a:pPr>
              <a:buNone/>
            </a:pPr>
            <a:endParaRPr lang="es-CL" sz="4400" b="1" dirty="0">
              <a:solidFill>
                <a:prstClr val="black"/>
              </a:solidFill>
              <a:ea typeface="+mj-ea"/>
              <a:cs typeface="+mj-cs"/>
            </a:endParaRPr>
          </a:p>
          <a:p>
            <a:pPr algn="ctr">
              <a:buNone/>
            </a:pPr>
            <a:r>
              <a:rPr lang="es-CL" sz="4400" b="1" dirty="0" smtClean="0">
                <a:solidFill>
                  <a:prstClr val="black"/>
                </a:solidFill>
                <a:ea typeface="+mj-ea"/>
                <a:cs typeface="+mj-cs"/>
              </a:rPr>
              <a:t>FORMACIÓN </a:t>
            </a:r>
            <a:r>
              <a:rPr lang="es-CL" sz="4400" b="1" dirty="0">
                <a:solidFill>
                  <a:prstClr val="black"/>
                </a:solidFill>
                <a:ea typeface="+mj-ea"/>
                <a:cs typeface="+mj-cs"/>
              </a:rPr>
              <a:t>NAVAL </a:t>
            </a:r>
            <a:r>
              <a:rPr lang="es-CL" sz="4400" b="1" dirty="0" smtClean="0">
                <a:solidFill>
                  <a:prstClr val="black"/>
                </a:solidFill>
                <a:ea typeface="+mj-ea"/>
                <a:cs typeface="+mj-cs"/>
              </a:rPr>
              <a:t>2022</a:t>
            </a:r>
          </a:p>
          <a:p>
            <a:pPr>
              <a:buNone/>
            </a:pP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s-CL" b="1" dirty="0" smtClean="0"/>
              <a:t>TEMARIO</a:t>
            </a:r>
          </a:p>
          <a:p>
            <a:pPr algn="ctr">
              <a:buNone/>
            </a:pPr>
            <a:endParaRPr lang="es-CL" sz="2800" b="1" dirty="0" smtClean="0"/>
          </a:p>
          <a:p>
            <a:r>
              <a:rPr lang="es-CL" b="1" dirty="0" smtClean="0"/>
              <a:t>Incorporación de escalafones IM, AB y LT.</a:t>
            </a:r>
          </a:p>
          <a:p>
            <a:r>
              <a:rPr lang="es-CL" b="1" dirty="0" smtClean="0"/>
              <a:t>Tentativamente se trabajará en 4 ciclos anuales de 7 semanas cada uno.</a:t>
            </a:r>
          </a:p>
          <a:p>
            <a:r>
              <a:rPr lang="es-CL" b="1" dirty="0" smtClean="0"/>
              <a:t>Se solicitara un  profesor más  de buceo. </a:t>
            </a:r>
          </a:p>
          <a:p>
            <a:endParaRPr lang="es-CL" b="1" dirty="0" smtClean="0"/>
          </a:p>
          <a:p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3 Marcador de contenido" descr="F.N.22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24936" cy="659735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es-CL" dirty="0" smtClean="0"/>
          </a:p>
          <a:p>
            <a:pPr algn="ctr">
              <a:buNone/>
            </a:pPr>
            <a:endParaRPr lang="es-CL" dirty="0"/>
          </a:p>
          <a:p>
            <a:pPr algn="ctr">
              <a:buNone/>
            </a:pPr>
            <a:endParaRPr lang="es-CL" dirty="0" smtClean="0"/>
          </a:p>
          <a:p>
            <a:pPr algn="ctr">
              <a:buNone/>
            </a:pPr>
            <a:r>
              <a:rPr lang="es-CL" b="1" dirty="0" smtClean="0"/>
              <a:t>Preguntas</a:t>
            </a:r>
            <a:endParaRPr lang="es-CL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93</Words>
  <Application>Microsoft Office PowerPoint</Application>
  <PresentationFormat>Presentación en pantalla (4:3)</PresentationFormat>
  <Paragraphs>21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7" baseType="lpstr">
      <vt:lpstr>Tema de Office</vt:lpstr>
      <vt:lpstr>FORMACIÓN NAVAL 2021</vt:lpstr>
      <vt:lpstr>Diapositiva 2</vt:lpstr>
      <vt:lpstr>Diapositiva 3</vt:lpstr>
      <vt:lpstr>Diapositiva 4</vt:lpstr>
      <vt:lpstr>Diapositiva 5</vt:lpstr>
      <vt:lpstr>Diapositiva 6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FORMACIÓN NAVAL 2021</dc:title>
  <dc:creator>7872398-k</dc:creator>
  <cp:lastModifiedBy>7872398-k</cp:lastModifiedBy>
  <cp:revision>2</cp:revision>
  <dcterms:created xsi:type="dcterms:W3CDTF">2021-08-31T14:19:57Z</dcterms:created>
  <dcterms:modified xsi:type="dcterms:W3CDTF">2021-08-31T15:45:12Z</dcterms:modified>
</cp:coreProperties>
</file>