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11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s-E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Haga clic en el icono para agregar una imagen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46D80695-0D22-4494-9C95-5B7D054DDA0E}" type="datetimeFigureOut">
              <a:rPr lang="es-CL" smtClean="0"/>
              <a:t>06-06-2024</a:t>
            </a:fld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7C6B97B2-83B8-44D7-9147-1E61FCFD30B8}" type="slidenum">
              <a:rPr lang="es-CL" smtClean="0"/>
              <a:t>‹Nº›</a:t>
            </a:fld>
            <a:endParaRPr lang="es-CL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 smtClean="0"/>
              <a:t>Yo en la escuela naval  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Cadete Figueroa</a:t>
            </a:r>
          </a:p>
          <a:p>
            <a:r>
              <a:rPr lang="es-MX" dirty="0" smtClean="0"/>
              <a:t>1° Daga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Antes de entrar </a:t>
            </a:r>
            <a:endParaRPr lang="es-CL" dirty="0"/>
          </a:p>
        </p:txBody>
      </p:sp>
      <p:sp>
        <p:nvSpPr>
          <p:cNvPr id="10" name="9 Marcador de texto"/>
          <p:cNvSpPr>
            <a:spLocks noGrp="1"/>
          </p:cNvSpPr>
          <p:nvPr>
            <p:ph type="body" idx="1"/>
          </p:nvPr>
        </p:nvSpPr>
        <p:spPr>
          <a:xfrm>
            <a:off x="4500562" y="2786058"/>
            <a:ext cx="4040188" cy="639762"/>
          </a:xfrm>
        </p:spPr>
        <p:txBody>
          <a:bodyPr/>
          <a:lstStyle/>
          <a:p>
            <a:r>
              <a:rPr lang="es-MX" dirty="0" smtClean="0"/>
              <a:t>Estaba muy nervioso </a:t>
            </a:r>
            <a:endParaRPr lang="es-CL" dirty="0"/>
          </a:p>
        </p:txBody>
      </p:sp>
      <p:pic>
        <p:nvPicPr>
          <p:cNvPr id="9" name="8 Marcador de contenido" descr="53500347240_20091ca01f_o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>
            <a:off x="357158" y="2428868"/>
            <a:ext cx="4040188" cy="2697040"/>
          </a:xfrm>
        </p:spPr>
      </p:pic>
    </p:spTree>
  </p:cSld>
  <p:clrMapOvr>
    <a:masterClrMapping/>
  </p:clrMapOvr>
  <p:transition>
    <p:comb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Primer día </a:t>
            </a:r>
            <a:endParaRPr lang="es-CL" dirty="0"/>
          </a:p>
        </p:txBody>
      </p:sp>
      <p:pic>
        <p:nvPicPr>
          <p:cNvPr id="7" name="6 Marcador de contenido" descr="53499982998_61e67027b7_o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714488"/>
            <a:ext cx="6779927" cy="4525962"/>
          </a:xfrm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4000" dirty="0" smtClean="0"/>
              <a:t>Hacia la isla </a:t>
            </a:r>
            <a:r>
              <a:rPr lang="es-MX" sz="4000" dirty="0" err="1" smtClean="0"/>
              <a:t>quiriquina</a:t>
            </a:r>
            <a:r>
              <a:rPr lang="es-MX" sz="4000" dirty="0" smtClean="0"/>
              <a:t> </a:t>
            </a:r>
            <a:endParaRPr lang="es-CL" sz="4000" dirty="0"/>
          </a:p>
        </p:txBody>
      </p:sp>
      <p:pic>
        <p:nvPicPr>
          <p:cNvPr id="8" name="7 Marcador de contenido" descr="53515130721_9fd3f217e3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2383314"/>
            <a:ext cx="4572000" cy="3051810"/>
          </a:xfrm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/>
              <a:t>Visita al </a:t>
            </a:r>
            <a:r>
              <a:rPr lang="es-MX" dirty="0" err="1" smtClean="0"/>
              <a:t>disomar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46237"/>
            <a:ext cx="7543824" cy="4526280"/>
          </a:xfrm>
        </p:spPr>
        <p:txBody>
          <a:bodyPr/>
          <a:lstStyle/>
          <a:p>
            <a:endParaRPr lang="es-CL" dirty="0"/>
          </a:p>
        </p:txBody>
      </p:sp>
      <p:pic>
        <p:nvPicPr>
          <p:cNvPr id="1026" name="Picture 2" descr="C:\Users\Administrador.Pc_Lab_Ingles04\Documents\Downloads\53610279618_92a622c750_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643050"/>
            <a:ext cx="6742660" cy="4500594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2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undición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33</TotalTime>
  <Words>25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Fundición</vt:lpstr>
      <vt:lpstr>Yo en la escuela naval  </vt:lpstr>
      <vt:lpstr>Antes de entrar </vt:lpstr>
      <vt:lpstr>Primer día </vt:lpstr>
      <vt:lpstr>Hacia la isla quiriquina </vt:lpstr>
      <vt:lpstr>Visita al disomar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4</cp:revision>
  <dcterms:created xsi:type="dcterms:W3CDTF">2024-06-06T15:14:04Z</dcterms:created>
  <dcterms:modified xsi:type="dcterms:W3CDTF">2024-06-06T15:47:29Z</dcterms:modified>
</cp:coreProperties>
</file>