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CC"/>
    <a:srgbClr val="66CCFF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5" autoAdjust="0"/>
    <p:restoredTop sz="92525"/>
  </p:normalViewPr>
  <p:slideViewPr>
    <p:cSldViewPr snapToGrid="0" snapToObjects="1">
      <p:cViewPr varScale="1">
        <p:scale>
          <a:sx n="64" d="100"/>
          <a:sy n="64" d="100"/>
        </p:scale>
        <p:origin x="1080" y="72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 smtClean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 smtClean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 smtClean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0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364917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439299" y="2542585"/>
          <a:ext cx="1333158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439299" y="2542585"/>
        <a:ext cx="1333158" cy="1033484"/>
      </dsp:txXfrm>
    </dsp:sp>
    <dsp:sp modelId="{72C8DD78-E8C8-4F67-90BC-5E9C4363FA5A}">
      <dsp:nvSpPr>
        <dsp:cNvPr id="0" name=""/>
        <dsp:cNvSpPr/>
      </dsp:nvSpPr>
      <dsp:spPr>
        <a:xfrm>
          <a:off x="2678050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2777665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1893</a:t>
          </a:r>
          <a:endParaRPr lang="es-CL" sz="4400" b="1" kern="1200" dirty="0"/>
        </a:p>
      </dsp:txBody>
      <dsp:txXfrm>
        <a:off x="2777665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257242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366889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1967</a:t>
          </a:r>
          <a:endParaRPr lang="es-CL" sz="4400" b="1" kern="1200" dirty="0"/>
        </a:p>
      </dsp:txBody>
      <dsp:txXfrm>
        <a:off x="4366889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26/03/2021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26-03-2021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95474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Luego de la batalla de </a:t>
            </a:r>
            <a:r>
              <a:rPr lang="es-ES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Chacabuco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5843753" y="1285565"/>
            <a:ext cx="6096000" cy="508345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26 de febrero de 1817  es capturado en 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le asignó el mando al oficial de artillería Raimundo Morris, de origen irlandés. Es considerado el primer oficial de la marina de 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285565"/>
            <a:ext cx="5097994" cy="40274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015655" y="1361471"/>
            <a:ext cx="4414346" cy="43109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31 de marzo de 1817, se efectúa el rescate de 78 patriotas desterrados en el archipiélago de Juan Fernández.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Primera acción de la Armada de Chile.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361471"/>
            <a:ext cx="6276051" cy="41350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462790"/>
            <a:ext cx="10294742" cy="477061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1817 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promulga el primer Reglamento Provisional de Marina, que fijó los sueldos y grados del personal.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4" y="2128345"/>
            <a:ext cx="11363763" cy="456037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abril de 1817 se captura el “Carmelo”, luego nombrado “Araucano”.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marzo de 1818 fue adquirida la fragata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por Chile y se incorporó con el nombre de "Lautaro".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mayo, recaló el "Cumberland", al mando de Guillermo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Wilkinson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Fue propiedad del Estado con el nombre de "San Martín". </a:t>
            </a:r>
          </a:p>
          <a:p>
            <a:pPr>
              <a:buNone/>
            </a:pPr>
            <a:endParaRPr lang="es-C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Ese mismo mes recaló  la corbeta "Coquimbo", siendo incorporada a la naciente Escuadra como "Chacabuco".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58386" y="1222019"/>
            <a:ext cx="7746031" cy="52322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Comandancia General de Marina a cargo del Capitán de Marina de Primera Clase 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42014" y="1316420"/>
            <a:ext cx="11128386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O'Higgins al verla exclamó “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080243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/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 smtClean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de Jóvenes Guardiamarinas 1818 - 1822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Náutica 1824 - 1825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1115170"/>
            <a:ext cx="6120596" cy="48170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disuelve en 1844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794941" y="3234404"/>
            <a:ext cx="4855780" cy="3345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4060471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84409" y="1497724"/>
            <a:ext cx="6436931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Nacional 1845 - 1847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7399712" y="1497725"/>
            <a:ext cx="4491569" cy="309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de Aplicación 1847 - 1857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418897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4213294" y="2601310"/>
            <a:ext cx="7435354" cy="359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38822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Naval 1858 – 1945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000" b="0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kumimoji="0" lang="es-ES_tradnl" sz="4000" b="0" i="0" u="none" strike="noStrike" kern="1200" cap="all" spc="0" normalizeH="0" baseline="0" noProof="0" dirty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349856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1957 se coloca la primera piedra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la construcción de la nueva Escuela Naval.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Junio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1967 la Escuela Naval se traslada a la actual dependencia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Se inaugura el 4 de Agosto del mismo año.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6896</TotalTime>
  <Words>367</Words>
  <Application>Microsoft Office PowerPoint</Application>
  <PresentationFormat>Panorámica</PresentationFormat>
  <Paragraphs>137</Paragraphs>
  <Slides>30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Castellar</vt:lpstr>
      <vt:lpstr>Franklin Gothic Medium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GONZALO MALDONADO</cp:lastModifiedBy>
  <cp:revision>171</cp:revision>
  <dcterms:created xsi:type="dcterms:W3CDTF">2016-02-05T21:17:10Z</dcterms:created>
  <dcterms:modified xsi:type="dcterms:W3CDTF">2021-03-26T13:05:41Z</dcterms:modified>
</cp:coreProperties>
</file>