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6" r:id="rId4"/>
    <p:sldId id="264" r:id="rId5"/>
    <p:sldId id="261" r:id="rId6"/>
    <p:sldId id="262" r:id="rId7"/>
    <p:sldId id="263" r:id="rId8"/>
    <p:sldId id="265" r:id="rId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46352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12777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3651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64592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52891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24858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6314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99459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28231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93169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784957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643CA-DBA6-4B44-93C1-855F77438C43}" type="datetimeFigureOut">
              <a:rPr lang="es-CL" smtClean="0"/>
              <a:t>18-12-2024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6C50D8-4567-4442-BDF7-E41471C0A3A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49268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2241853" y="238852"/>
            <a:ext cx="7317965" cy="175432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SITUACIÓN 2 </a:t>
            </a:r>
          </a:p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SALUDO ENTRE BUQUES 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887" y="2626676"/>
            <a:ext cx="6649896" cy="37405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43968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329" y="178989"/>
            <a:ext cx="9709327" cy="64567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6"/>
          <p:cNvSpPr txBox="1"/>
          <p:nvPr/>
        </p:nvSpPr>
        <p:spPr>
          <a:xfrm>
            <a:off x="1409351" y="365125"/>
            <a:ext cx="2090637" cy="707886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MX" sz="4000" dirty="0" smtClean="0"/>
              <a:t>BUQUE 1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1924504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AutoShape 2" descr="Trabajadores de la Marina Mercante refutan dichos de gerente general de  Armasur.A.G – David Notici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6" name="AutoShape 4" descr="https://www.davidnoticias.cl/wp-content/uploads/2019/09/Marina-Mercante-300x200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67"/>
          <a:stretch/>
        </p:blipFill>
        <p:spPr>
          <a:xfrm>
            <a:off x="460375" y="208453"/>
            <a:ext cx="10836829" cy="64272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CuadroTexto 9"/>
          <p:cNvSpPr txBox="1"/>
          <p:nvPr/>
        </p:nvSpPr>
        <p:spPr>
          <a:xfrm>
            <a:off x="1040235" y="414477"/>
            <a:ext cx="2090637" cy="707886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MX" sz="4000" dirty="0" smtClean="0"/>
              <a:t>BUQUE 2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2668530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368" y="1959088"/>
            <a:ext cx="4497198" cy="2990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6"/>
          <p:cNvSpPr txBox="1"/>
          <p:nvPr/>
        </p:nvSpPr>
        <p:spPr>
          <a:xfrm>
            <a:off x="2155971" y="633573"/>
            <a:ext cx="7554953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s-MX" sz="4000" dirty="0" smtClean="0"/>
              <a:t>MOSTRAR SECUENCIA DE SALUDO</a:t>
            </a:r>
            <a:endParaRPr lang="es-CL" sz="4000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67"/>
          <a:stretch/>
        </p:blipFill>
        <p:spPr>
          <a:xfrm>
            <a:off x="6400800" y="1969433"/>
            <a:ext cx="5025005" cy="29802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9132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2241853" y="238852"/>
            <a:ext cx="7317965" cy="175432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SITUACIÓN 3 </a:t>
            </a:r>
          </a:p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SALUDO ENTRE BUQUES 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887" y="2626676"/>
            <a:ext cx="6649896" cy="37405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6351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329" y="178989"/>
            <a:ext cx="9775970" cy="65010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6"/>
          <p:cNvSpPr txBox="1"/>
          <p:nvPr/>
        </p:nvSpPr>
        <p:spPr>
          <a:xfrm>
            <a:off x="1409351" y="365125"/>
            <a:ext cx="2090637" cy="707886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MX" sz="4000" dirty="0" smtClean="0"/>
              <a:t>BUQUE 1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282327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3972"/>
            <a:ext cx="9837361" cy="64568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1040235" y="414477"/>
            <a:ext cx="2090637" cy="707886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MX" sz="4000" smtClean="0"/>
              <a:t>BUQUE 3</a:t>
            </a:r>
            <a:endParaRPr lang="es-CL" sz="4000" dirty="0"/>
          </a:p>
        </p:txBody>
      </p:sp>
    </p:spTree>
    <p:extLst>
      <p:ext uri="{BB962C8B-B14F-4D97-AF65-F5344CB8AC3E}">
        <p14:creationId xmlns:p14="http://schemas.microsoft.com/office/powerpoint/2010/main" val="100439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1" y="1959088"/>
            <a:ext cx="4497198" cy="2990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6"/>
          <p:cNvSpPr txBox="1"/>
          <p:nvPr/>
        </p:nvSpPr>
        <p:spPr>
          <a:xfrm>
            <a:off x="2155971" y="633573"/>
            <a:ext cx="7554953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s-MX" sz="4000" dirty="0" smtClean="0"/>
              <a:t>MOSTRAR SECUENCIA DE SALUDO</a:t>
            </a:r>
            <a:endParaRPr lang="es-CL" sz="4000" dirty="0"/>
          </a:p>
        </p:txBody>
      </p:sp>
      <p:pic>
        <p:nvPicPr>
          <p:cNvPr id="8" name="Marcador de conteni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991" y="1953877"/>
            <a:ext cx="4564310" cy="29958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24485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755</TotalTime>
  <Words>26</Words>
  <Application>Microsoft Office PowerPoint</Application>
  <PresentationFormat>Panorámica</PresentationFormat>
  <Paragraphs>10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9238412-8</dc:creator>
  <cp:lastModifiedBy>9238412-8</cp:lastModifiedBy>
  <cp:revision>7</cp:revision>
  <dcterms:created xsi:type="dcterms:W3CDTF">2024-12-17T12:39:47Z</dcterms:created>
  <dcterms:modified xsi:type="dcterms:W3CDTF">2024-12-18T19:55:44Z</dcterms:modified>
</cp:coreProperties>
</file>