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embedTrueTypeFonts="1" saveSubsetFonts="1" autoCompressPictures="0">
  <p:sldMasterIdLst>
    <p:sldMasterId id="2147483657" r:id="rId1"/>
  </p:sldMasterIdLst>
  <p:notesMasterIdLst>
    <p:notesMasterId r:id="rId8"/>
  </p:notesMasterIdLst>
  <p:sldIdLst>
    <p:sldId id="256" r:id="rId2"/>
    <p:sldId id="257" r:id="rId3"/>
    <p:sldId id="271" r:id="rId4"/>
    <p:sldId id="273" r:id="rId5"/>
    <p:sldId id="275" r:id="rId6"/>
    <p:sldId id="276" r:id="rId7"/>
  </p:sldIdLst>
  <p:sldSz cx="9144000" cy="5143500" type="screen16x9"/>
  <p:notesSz cx="6858000" cy="9144000"/>
  <p:embeddedFontLst>
    <p:embeddedFont>
      <p:font typeface="Roboto Condensed Light" panose="020B0604020202020204" charset="0"/>
      <p:regular r:id="rId9"/>
      <p:bold r:id="rId10"/>
      <p:italic r:id="rId11"/>
      <p:boldItalic r:id="rId12"/>
    </p:embeddedFont>
    <p:embeddedFont>
      <p:font typeface="Arvo" panose="020B0604020202020204" charset="0"/>
      <p:regular r:id="rId13"/>
      <p:bold r:id="rId14"/>
      <p:italic r:id="rId15"/>
      <p:boldItalic r:id="rId16"/>
    </p:embeddedFont>
    <p:embeddedFont>
      <p:font typeface="Roboto Condensed" panose="020B0604020202020204" charset="0"/>
      <p:regular r:id="rId17"/>
      <p:bold r:id="rId18"/>
      <p:italic r:id="rId19"/>
      <p:boldItalic r:id="rId20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A0A3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24C5BC95-28D6-4276-9FBC-873EF2F5AB16}">
  <a:tblStyle styleId="{24C5BC95-28D6-4276-9FBC-873EF2F5AB16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10" d="100"/>
          <a:sy n="110" d="100"/>
        </p:scale>
        <p:origin x="658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font" Target="fonts/font5.fntdata"/><Relationship Id="rId18" Type="http://schemas.openxmlformats.org/officeDocument/2006/relationships/font" Target="fonts/font10.fntdata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font" Target="fonts/font4.fntdata"/><Relationship Id="rId17" Type="http://schemas.openxmlformats.org/officeDocument/2006/relationships/font" Target="fonts/font9.fntdata"/><Relationship Id="rId2" Type="http://schemas.openxmlformats.org/officeDocument/2006/relationships/slide" Target="slides/slide1.xml"/><Relationship Id="rId16" Type="http://schemas.openxmlformats.org/officeDocument/2006/relationships/font" Target="fonts/font8.fntdata"/><Relationship Id="rId20" Type="http://schemas.openxmlformats.org/officeDocument/2006/relationships/font" Target="fonts/font12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3.fntdata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font" Target="fonts/font7.fntdata"/><Relationship Id="rId23" Type="http://schemas.openxmlformats.org/officeDocument/2006/relationships/theme" Target="theme/theme1.xml"/><Relationship Id="rId10" Type="http://schemas.openxmlformats.org/officeDocument/2006/relationships/font" Target="fonts/font2.fntdata"/><Relationship Id="rId19" Type="http://schemas.openxmlformats.org/officeDocument/2006/relationships/font" Target="fonts/font11.fntdata"/><Relationship Id="rId4" Type="http://schemas.openxmlformats.org/officeDocument/2006/relationships/slide" Target="slides/slide3.xml"/><Relationship Id="rId9" Type="http://schemas.openxmlformats.org/officeDocument/2006/relationships/font" Target="fonts/font1.fntdata"/><Relationship Id="rId14" Type="http://schemas.openxmlformats.org/officeDocument/2006/relationships/font" Target="fonts/font6.fntdata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175" y="685800"/>
            <a:ext cx="60963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Google Shape;181;g35f391192_0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2" name="Google Shape;182;g35f391192_0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Google Shape;186;g3606f1c2d_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7" name="Google Shape;187;g3606f1c2d_3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/>
          <p:nvPr/>
        </p:nvSpPr>
        <p:spPr>
          <a:xfrm>
            <a:off x="7544483" y="657775"/>
            <a:ext cx="1299300" cy="432900"/>
          </a:xfrm>
          <a:prstGeom prst="triangle">
            <a:avLst>
              <a:gd name="adj" fmla="val 32425"/>
            </a:avLst>
          </a:prstGeom>
          <a:solidFill>
            <a:srgbClr val="263248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Arvo"/>
              <a:ea typeface="Arvo"/>
              <a:cs typeface="Arvo"/>
              <a:sym typeface="Arvo"/>
            </a:endParaRPr>
          </a:p>
        </p:txBody>
      </p:sp>
      <p:grpSp>
        <p:nvGrpSpPr>
          <p:cNvPr id="11" name="Google Shape;11;p2"/>
          <p:cNvGrpSpPr/>
          <p:nvPr/>
        </p:nvGrpSpPr>
        <p:grpSpPr>
          <a:xfrm>
            <a:off x="0" y="-7088"/>
            <a:ext cx="8661398" cy="5150588"/>
            <a:chOff x="0" y="-7088"/>
            <a:chExt cx="8661398" cy="5150588"/>
          </a:xfrm>
        </p:grpSpPr>
        <p:sp>
          <p:nvSpPr>
            <p:cNvPr id="12" name="Google Shape;12;p2"/>
            <p:cNvSpPr/>
            <p:nvPr/>
          </p:nvSpPr>
          <p:spPr>
            <a:xfrm>
              <a:off x="0" y="0"/>
              <a:ext cx="3525000" cy="5143500"/>
            </a:xfrm>
            <a:prstGeom prst="rect">
              <a:avLst/>
            </a:prstGeom>
            <a:solidFill>
              <a:srgbClr val="C7D3E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" name="Google Shape;13;p2"/>
            <p:cNvSpPr/>
            <p:nvPr/>
          </p:nvSpPr>
          <p:spPr>
            <a:xfrm rot="10800000" flipH="1">
              <a:off x="3517898" y="-7088"/>
              <a:ext cx="5143500" cy="5143500"/>
            </a:xfrm>
            <a:prstGeom prst="rtTriangle">
              <a:avLst/>
            </a:prstGeom>
            <a:solidFill>
              <a:srgbClr val="C7D3E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Arvo"/>
                <a:ea typeface="Arvo"/>
                <a:cs typeface="Arvo"/>
                <a:sym typeface="Arvo"/>
              </a:endParaRPr>
            </a:p>
          </p:txBody>
        </p:sp>
      </p:grpSp>
      <p:grpSp>
        <p:nvGrpSpPr>
          <p:cNvPr id="14" name="Google Shape;14;p2"/>
          <p:cNvGrpSpPr/>
          <p:nvPr/>
        </p:nvGrpSpPr>
        <p:grpSpPr>
          <a:xfrm rot="10800000" flipH="1">
            <a:off x="1" y="1090763"/>
            <a:ext cx="8847502" cy="2961975"/>
            <a:chOff x="-8178042" y="-4493254"/>
            <a:chExt cx="19483598" cy="6522736"/>
          </a:xfrm>
        </p:grpSpPr>
        <p:sp>
          <p:nvSpPr>
            <p:cNvPr id="15" name="Google Shape;15;p2"/>
            <p:cNvSpPr/>
            <p:nvPr/>
          </p:nvSpPr>
          <p:spPr>
            <a:xfrm>
              <a:off x="-8178042" y="-4493118"/>
              <a:ext cx="12968400" cy="6522600"/>
            </a:xfrm>
            <a:prstGeom prst="rect">
              <a:avLst/>
            </a:prstGeom>
            <a:solidFill>
              <a:srgbClr val="3F537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Arvo"/>
                <a:ea typeface="Arvo"/>
                <a:cs typeface="Arvo"/>
                <a:sym typeface="Arvo"/>
              </a:endParaRPr>
            </a:p>
          </p:txBody>
        </p:sp>
        <p:sp>
          <p:nvSpPr>
            <p:cNvPr id="16" name="Google Shape;16;p2"/>
            <p:cNvSpPr/>
            <p:nvPr/>
          </p:nvSpPr>
          <p:spPr>
            <a:xfrm>
              <a:off x="4782955" y="-4493254"/>
              <a:ext cx="6522600" cy="6522600"/>
            </a:xfrm>
            <a:prstGeom prst="rtTriangle">
              <a:avLst/>
            </a:prstGeom>
            <a:solidFill>
              <a:srgbClr val="3F537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Arvo"/>
                <a:ea typeface="Arvo"/>
                <a:cs typeface="Arvo"/>
                <a:sym typeface="Arvo"/>
              </a:endParaRPr>
            </a:p>
          </p:txBody>
        </p:sp>
      </p:grpSp>
      <p:grpSp>
        <p:nvGrpSpPr>
          <p:cNvPr id="17" name="Google Shape;17;p2"/>
          <p:cNvGrpSpPr/>
          <p:nvPr/>
        </p:nvGrpSpPr>
        <p:grpSpPr>
          <a:xfrm>
            <a:off x="3677236" y="4278349"/>
            <a:ext cx="5480829" cy="432996"/>
            <a:chOff x="5582265" y="4646738"/>
            <a:chExt cx="5480829" cy="432996"/>
          </a:xfrm>
        </p:grpSpPr>
        <p:sp>
          <p:nvSpPr>
            <p:cNvPr id="18" name="Google Shape;18;p2"/>
            <p:cNvSpPr/>
            <p:nvPr/>
          </p:nvSpPr>
          <p:spPr>
            <a:xfrm rot="10800000">
              <a:off x="5582265" y="4948334"/>
              <a:ext cx="394200" cy="131400"/>
            </a:xfrm>
            <a:prstGeom prst="triangle">
              <a:avLst>
                <a:gd name="adj" fmla="val 32425"/>
              </a:avLst>
            </a:prstGeom>
            <a:solidFill>
              <a:srgbClr val="D26F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19" name="Google Shape;19;p2"/>
            <p:cNvGrpSpPr/>
            <p:nvPr/>
          </p:nvGrpSpPr>
          <p:grpSpPr>
            <a:xfrm flipH="1">
              <a:off x="5585232" y="4646738"/>
              <a:ext cx="5477861" cy="304551"/>
              <a:chOff x="-24158748" y="330075"/>
              <a:chExt cx="30568423" cy="1699506"/>
            </a:xfrm>
          </p:grpSpPr>
          <p:sp>
            <p:nvSpPr>
              <p:cNvPr id="20" name="Google Shape;20;p2"/>
              <p:cNvSpPr/>
              <p:nvPr/>
            </p:nvSpPr>
            <p:spPr>
              <a:xfrm>
                <a:off x="-24158748" y="330081"/>
                <a:ext cx="28908000" cy="1699500"/>
              </a:xfrm>
              <a:prstGeom prst="rect">
                <a:avLst/>
              </a:prstGeom>
              <a:solidFill>
                <a:srgbClr val="FF98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" name="Google Shape;21;p2"/>
              <p:cNvSpPr/>
              <p:nvPr/>
            </p:nvSpPr>
            <p:spPr>
              <a:xfrm>
                <a:off x="4710175" y="330075"/>
                <a:ext cx="1699500" cy="1699500"/>
              </a:xfrm>
              <a:prstGeom prst="rtTriangle">
                <a:avLst/>
              </a:prstGeom>
              <a:solidFill>
                <a:srgbClr val="FF98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sp>
        <p:nvSpPr>
          <p:cNvPr id="22" name="Google Shape;22;p2"/>
          <p:cNvSpPr txBox="1">
            <a:spLocks noGrp="1"/>
          </p:cNvSpPr>
          <p:nvPr>
            <p:ph type="ctrTitle"/>
          </p:nvPr>
        </p:nvSpPr>
        <p:spPr>
          <a:xfrm>
            <a:off x="685800" y="1090750"/>
            <a:ext cx="5367900" cy="2961900"/>
          </a:xfrm>
          <a:prstGeom prst="rect">
            <a:avLst/>
          </a:prstGeom>
        </p:spPr>
        <p:txBody>
          <a:bodyPr spcFirstLastPara="1" wrap="square" lIns="91425" tIns="91425" rIns="91425" bIns="91425" anchor="ctr" anchorCtr="0"/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2 columns" type="twoColTx">
  <p:cSld name="TITLE_AND_TWO_COLUMNS">
    <p:spTree>
      <p:nvGrpSpPr>
        <p:cNvPr id="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2" name="Google Shape;82;p6"/>
          <p:cNvGrpSpPr/>
          <p:nvPr/>
        </p:nvGrpSpPr>
        <p:grpSpPr>
          <a:xfrm>
            <a:off x="-4" y="40"/>
            <a:ext cx="7072430" cy="1327315"/>
            <a:chOff x="-4" y="40"/>
            <a:chExt cx="7072430" cy="1327315"/>
          </a:xfrm>
        </p:grpSpPr>
        <p:sp>
          <p:nvSpPr>
            <p:cNvPr id="83" name="Google Shape;83;p6"/>
            <p:cNvSpPr/>
            <p:nvPr/>
          </p:nvSpPr>
          <p:spPr>
            <a:xfrm>
              <a:off x="6292649" y="126425"/>
              <a:ext cx="779700" cy="259800"/>
            </a:xfrm>
            <a:prstGeom prst="triangle">
              <a:avLst>
                <a:gd name="adj" fmla="val 32425"/>
              </a:avLst>
            </a:prstGeom>
            <a:solidFill>
              <a:srgbClr val="26324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Arvo"/>
                <a:ea typeface="Arvo"/>
                <a:cs typeface="Arvo"/>
                <a:sym typeface="Arvo"/>
              </a:endParaRPr>
            </a:p>
          </p:txBody>
        </p:sp>
        <p:grpSp>
          <p:nvGrpSpPr>
            <p:cNvPr id="84" name="Google Shape;84;p6"/>
            <p:cNvGrpSpPr/>
            <p:nvPr/>
          </p:nvGrpSpPr>
          <p:grpSpPr>
            <a:xfrm rot="10800000" flipH="1">
              <a:off x="3" y="40"/>
              <a:ext cx="6756168" cy="1327315"/>
              <a:chOff x="-2168138" y="330075"/>
              <a:chExt cx="8650663" cy="1699506"/>
            </a:xfrm>
          </p:grpSpPr>
          <p:sp>
            <p:nvSpPr>
              <p:cNvPr id="85" name="Google Shape;85;p6"/>
              <p:cNvSpPr/>
              <p:nvPr/>
            </p:nvSpPr>
            <p:spPr>
              <a:xfrm>
                <a:off x="-2168138" y="330081"/>
                <a:ext cx="6958200" cy="1699500"/>
              </a:xfrm>
              <a:prstGeom prst="rect">
                <a:avLst/>
              </a:prstGeom>
              <a:solidFill>
                <a:srgbClr val="C7D3E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>
                  <a:latin typeface="Arvo"/>
                  <a:ea typeface="Arvo"/>
                  <a:cs typeface="Arvo"/>
                  <a:sym typeface="Arvo"/>
                </a:endParaRPr>
              </a:p>
            </p:txBody>
          </p:sp>
          <p:sp>
            <p:nvSpPr>
              <p:cNvPr id="86" name="Google Shape;86;p6"/>
              <p:cNvSpPr/>
              <p:nvPr/>
            </p:nvSpPr>
            <p:spPr>
              <a:xfrm>
                <a:off x="4783025" y="330075"/>
                <a:ext cx="1699500" cy="1699500"/>
              </a:xfrm>
              <a:prstGeom prst="rtTriangle">
                <a:avLst/>
              </a:prstGeom>
              <a:solidFill>
                <a:srgbClr val="C7D3E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>
                  <a:latin typeface="Arvo"/>
                  <a:ea typeface="Arvo"/>
                  <a:cs typeface="Arvo"/>
                  <a:sym typeface="Arvo"/>
                </a:endParaRPr>
              </a:p>
            </p:txBody>
          </p:sp>
        </p:grpSp>
        <p:grpSp>
          <p:nvGrpSpPr>
            <p:cNvPr id="87" name="Google Shape;87;p6"/>
            <p:cNvGrpSpPr/>
            <p:nvPr/>
          </p:nvGrpSpPr>
          <p:grpSpPr>
            <a:xfrm rot="10800000" flipH="1">
              <a:off x="-4" y="381007"/>
              <a:ext cx="7072430" cy="771744"/>
              <a:chOff x="-9092084" y="330075"/>
              <a:chExt cx="15574609" cy="1699501"/>
            </a:xfrm>
          </p:grpSpPr>
          <p:sp>
            <p:nvSpPr>
              <p:cNvPr id="88" name="Google Shape;88;p6"/>
              <p:cNvSpPr/>
              <p:nvPr/>
            </p:nvSpPr>
            <p:spPr>
              <a:xfrm>
                <a:off x="-9092084" y="330076"/>
                <a:ext cx="13882200" cy="1699500"/>
              </a:xfrm>
              <a:prstGeom prst="rect">
                <a:avLst/>
              </a:prstGeom>
              <a:solidFill>
                <a:srgbClr val="3F537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>
                  <a:latin typeface="Arvo"/>
                  <a:ea typeface="Arvo"/>
                  <a:cs typeface="Arvo"/>
                  <a:sym typeface="Arvo"/>
                </a:endParaRPr>
              </a:p>
            </p:txBody>
          </p:sp>
          <p:sp>
            <p:nvSpPr>
              <p:cNvPr id="89" name="Google Shape;89;p6"/>
              <p:cNvSpPr/>
              <p:nvPr/>
            </p:nvSpPr>
            <p:spPr>
              <a:xfrm>
                <a:off x="4783025" y="330075"/>
                <a:ext cx="1699500" cy="1699500"/>
              </a:xfrm>
              <a:prstGeom prst="rtTriangle">
                <a:avLst/>
              </a:prstGeom>
              <a:solidFill>
                <a:srgbClr val="3F537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>
                  <a:latin typeface="Arvo"/>
                  <a:ea typeface="Arvo"/>
                  <a:cs typeface="Arvo"/>
                  <a:sym typeface="Arvo"/>
                </a:endParaRPr>
              </a:p>
            </p:txBody>
          </p:sp>
        </p:grpSp>
      </p:grpSp>
      <p:grpSp>
        <p:nvGrpSpPr>
          <p:cNvPr id="90" name="Google Shape;90;p6"/>
          <p:cNvGrpSpPr/>
          <p:nvPr/>
        </p:nvGrpSpPr>
        <p:grpSpPr>
          <a:xfrm>
            <a:off x="6946842" y="4472723"/>
            <a:ext cx="2202830" cy="670795"/>
            <a:chOff x="5575242" y="4472723"/>
            <a:chExt cx="2202830" cy="670795"/>
          </a:xfrm>
        </p:grpSpPr>
        <p:sp>
          <p:nvSpPr>
            <p:cNvPr id="91" name="Google Shape;91;p6"/>
            <p:cNvSpPr/>
            <p:nvPr/>
          </p:nvSpPr>
          <p:spPr>
            <a:xfrm rot="10800000">
              <a:off x="5575242" y="4948334"/>
              <a:ext cx="394200" cy="131400"/>
            </a:xfrm>
            <a:prstGeom prst="triangle">
              <a:avLst>
                <a:gd name="adj" fmla="val 32425"/>
              </a:avLst>
            </a:prstGeom>
            <a:solidFill>
              <a:srgbClr val="D26F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92" name="Google Shape;92;p6"/>
            <p:cNvGrpSpPr/>
            <p:nvPr/>
          </p:nvGrpSpPr>
          <p:grpSpPr>
            <a:xfrm flipH="1">
              <a:off x="5734850" y="4472723"/>
              <a:ext cx="2040837" cy="670795"/>
              <a:chOff x="1297954" y="330075"/>
              <a:chExt cx="5169293" cy="1699506"/>
            </a:xfrm>
          </p:grpSpPr>
          <p:sp>
            <p:nvSpPr>
              <p:cNvPr id="93" name="Google Shape;93;p6"/>
              <p:cNvSpPr/>
              <p:nvPr/>
            </p:nvSpPr>
            <p:spPr>
              <a:xfrm>
                <a:off x="1297954" y="330081"/>
                <a:ext cx="3476700" cy="1699500"/>
              </a:xfrm>
              <a:prstGeom prst="rect">
                <a:avLst/>
              </a:prstGeom>
              <a:solidFill>
                <a:srgbClr val="C7D3E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4" name="Google Shape;94;p6"/>
              <p:cNvSpPr/>
              <p:nvPr/>
            </p:nvSpPr>
            <p:spPr>
              <a:xfrm>
                <a:off x="4767747" y="330075"/>
                <a:ext cx="1699500" cy="1699500"/>
              </a:xfrm>
              <a:prstGeom prst="rtTriangle">
                <a:avLst/>
              </a:prstGeom>
              <a:solidFill>
                <a:srgbClr val="C7D3E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95" name="Google Shape;95;p6"/>
            <p:cNvGrpSpPr/>
            <p:nvPr/>
          </p:nvGrpSpPr>
          <p:grpSpPr>
            <a:xfrm flipH="1">
              <a:off x="5578209" y="4646738"/>
              <a:ext cx="2199863" cy="304563"/>
              <a:chOff x="-5827153" y="330075"/>
              <a:chExt cx="12276019" cy="1699569"/>
            </a:xfrm>
          </p:grpSpPr>
          <p:sp>
            <p:nvSpPr>
              <p:cNvPr id="96" name="Google Shape;96;p6"/>
              <p:cNvSpPr/>
              <p:nvPr/>
            </p:nvSpPr>
            <p:spPr>
              <a:xfrm>
                <a:off x="-5827153" y="330144"/>
                <a:ext cx="10612200" cy="1699500"/>
              </a:xfrm>
              <a:prstGeom prst="rect">
                <a:avLst/>
              </a:prstGeom>
              <a:solidFill>
                <a:srgbClr val="FF98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7" name="Google Shape;97;p6"/>
              <p:cNvSpPr/>
              <p:nvPr/>
            </p:nvSpPr>
            <p:spPr>
              <a:xfrm>
                <a:off x="4749366" y="330075"/>
                <a:ext cx="1699500" cy="1699500"/>
              </a:xfrm>
              <a:prstGeom prst="rtTriangle">
                <a:avLst/>
              </a:prstGeom>
              <a:solidFill>
                <a:srgbClr val="FF98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sp>
        <p:nvSpPr>
          <p:cNvPr id="98" name="Google Shape;98;p6"/>
          <p:cNvSpPr txBox="1">
            <a:spLocks noGrp="1"/>
          </p:cNvSpPr>
          <p:nvPr>
            <p:ph type="title"/>
          </p:nvPr>
        </p:nvSpPr>
        <p:spPr>
          <a:xfrm>
            <a:off x="814275" y="392575"/>
            <a:ext cx="5258400" cy="766200"/>
          </a:xfrm>
          <a:prstGeom prst="rect">
            <a:avLst/>
          </a:prstGeom>
        </p:spPr>
        <p:txBody>
          <a:bodyPr spcFirstLastPara="1" wrap="square" lIns="91425" tIns="91425" rIns="91425" bIns="91425" anchor="ctr" anchorCtr="0"/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9pPr>
          </a:lstStyle>
          <a:p>
            <a:endParaRPr/>
          </a:p>
        </p:txBody>
      </p:sp>
      <p:sp>
        <p:nvSpPr>
          <p:cNvPr id="99" name="Google Shape;99;p6"/>
          <p:cNvSpPr txBox="1">
            <a:spLocks noGrp="1"/>
          </p:cNvSpPr>
          <p:nvPr>
            <p:ph type="body" idx="1"/>
          </p:nvPr>
        </p:nvSpPr>
        <p:spPr>
          <a:xfrm>
            <a:off x="814275" y="1537988"/>
            <a:ext cx="3378300" cy="27243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marL="457200" lvl="0" indent="-355600">
              <a:spcBef>
                <a:spcPts val="600"/>
              </a:spcBef>
              <a:spcAft>
                <a:spcPts val="0"/>
              </a:spcAft>
              <a:buSzPts val="2000"/>
              <a:buChar char="▰"/>
              <a:defRPr sz="2000"/>
            </a:lvl1pPr>
            <a:lvl2pPr marL="914400" lvl="1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2pPr>
            <a:lvl3pPr marL="1371600" lvl="2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3pPr>
            <a:lvl4pPr marL="1828800" lvl="3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4pPr>
            <a:lvl5pPr marL="2286000" lvl="4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5pPr>
            <a:lvl6pPr marL="2743200" lvl="5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6pPr>
            <a:lvl7pPr marL="3200400" lvl="6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7pPr>
            <a:lvl8pPr marL="3657600" lvl="7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8pPr>
            <a:lvl9pPr marL="4114800" lvl="8" indent="-355600">
              <a:spcBef>
                <a:spcPts val="1000"/>
              </a:spcBef>
              <a:spcAft>
                <a:spcPts val="1000"/>
              </a:spcAft>
              <a:buSzPts val="2000"/>
              <a:buChar char="▻"/>
              <a:defRPr sz="2000"/>
            </a:lvl9pPr>
          </a:lstStyle>
          <a:p>
            <a:endParaRPr/>
          </a:p>
        </p:txBody>
      </p:sp>
      <p:sp>
        <p:nvSpPr>
          <p:cNvPr id="100" name="Google Shape;100;p6"/>
          <p:cNvSpPr txBox="1">
            <a:spLocks noGrp="1"/>
          </p:cNvSpPr>
          <p:nvPr>
            <p:ph type="body" idx="2"/>
          </p:nvPr>
        </p:nvSpPr>
        <p:spPr>
          <a:xfrm>
            <a:off x="4396123" y="1537988"/>
            <a:ext cx="3378300" cy="27243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marL="457200" lvl="0" indent="-355600">
              <a:spcBef>
                <a:spcPts val="600"/>
              </a:spcBef>
              <a:spcAft>
                <a:spcPts val="0"/>
              </a:spcAft>
              <a:buSzPts val="2000"/>
              <a:buChar char="▰"/>
              <a:defRPr sz="2000"/>
            </a:lvl1pPr>
            <a:lvl2pPr marL="914400" lvl="1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2pPr>
            <a:lvl3pPr marL="1371600" lvl="2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3pPr>
            <a:lvl4pPr marL="1828800" lvl="3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4pPr>
            <a:lvl5pPr marL="2286000" lvl="4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5pPr>
            <a:lvl6pPr marL="2743200" lvl="5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6pPr>
            <a:lvl7pPr marL="3200400" lvl="6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7pPr>
            <a:lvl8pPr marL="3657600" lvl="7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8pPr>
            <a:lvl9pPr marL="4114800" lvl="8" indent="-355600">
              <a:spcBef>
                <a:spcPts val="1000"/>
              </a:spcBef>
              <a:spcAft>
                <a:spcPts val="1000"/>
              </a:spcAft>
              <a:buSzPts val="2000"/>
              <a:buChar char="▻"/>
              <a:defRPr sz="2000"/>
            </a:lvl9pPr>
          </a:lstStyle>
          <a:p>
            <a:endParaRPr/>
          </a:p>
        </p:txBody>
      </p:sp>
      <p:sp>
        <p:nvSpPr>
          <p:cNvPr id="101" name="Google Shape;101;p6"/>
          <p:cNvSpPr txBox="1">
            <a:spLocks noGrp="1"/>
          </p:cNvSpPr>
          <p:nvPr>
            <p:ph type="sldNum" idx="12"/>
          </p:nvPr>
        </p:nvSpPr>
        <p:spPr>
          <a:xfrm>
            <a:off x="7618000" y="4636500"/>
            <a:ext cx="1487400" cy="315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‹Nº›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814275" y="392575"/>
            <a:ext cx="5258400" cy="766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lv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Font typeface="Roboto Condensed"/>
              <a:buNone/>
              <a:defRPr sz="20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Font typeface="Roboto Condensed"/>
              <a:buNone/>
              <a:defRPr sz="20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Font typeface="Roboto Condensed"/>
              <a:buNone/>
              <a:defRPr sz="20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Font typeface="Roboto Condensed"/>
              <a:buNone/>
              <a:defRPr sz="20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Font typeface="Roboto Condensed"/>
              <a:buNone/>
              <a:defRPr sz="20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Font typeface="Roboto Condensed"/>
              <a:buNone/>
              <a:defRPr sz="20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Font typeface="Roboto Condensed"/>
              <a:buNone/>
              <a:defRPr sz="20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Font typeface="Roboto Condensed"/>
              <a:buNone/>
              <a:defRPr sz="20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Font typeface="Roboto Condensed"/>
              <a:buNone/>
              <a:defRPr sz="20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9pPr>
          </a:lstStyle>
          <a:p>
            <a:endParaRPr dirty="0"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814275" y="1327350"/>
            <a:ext cx="6132600" cy="3145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L="457200" lvl="0" indent="-381000">
              <a:spcBef>
                <a:spcPts val="600"/>
              </a:spcBef>
              <a:spcAft>
                <a:spcPts val="0"/>
              </a:spcAft>
              <a:buClr>
                <a:srgbClr val="C7D3E6"/>
              </a:buClr>
              <a:buSzPts val="2400"/>
              <a:buFont typeface="Roboto Condensed Light"/>
              <a:buChar char="▰"/>
              <a:defRPr sz="2400">
                <a:solidFill>
                  <a:srgbClr val="263248"/>
                </a:solidFill>
                <a:latin typeface="Roboto Condensed Light"/>
                <a:ea typeface="Roboto Condensed Light"/>
                <a:cs typeface="Roboto Condensed Light"/>
                <a:sym typeface="Roboto Condensed Light"/>
              </a:defRPr>
            </a:lvl1pPr>
            <a:lvl2pPr marL="914400" lvl="1" indent="-381000">
              <a:spcBef>
                <a:spcPts val="1000"/>
              </a:spcBef>
              <a:spcAft>
                <a:spcPts val="0"/>
              </a:spcAft>
              <a:buClr>
                <a:srgbClr val="C7D3E6"/>
              </a:buClr>
              <a:buSzPts val="2400"/>
              <a:buFont typeface="Roboto Condensed Light"/>
              <a:buChar char="▻"/>
              <a:defRPr sz="2400">
                <a:solidFill>
                  <a:srgbClr val="263248"/>
                </a:solidFill>
                <a:latin typeface="Roboto Condensed Light"/>
                <a:ea typeface="Roboto Condensed Light"/>
                <a:cs typeface="Roboto Condensed Light"/>
                <a:sym typeface="Roboto Condensed Light"/>
              </a:defRPr>
            </a:lvl2pPr>
            <a:lvl3pPr marL="1371600" lvl="2" indent="-381000">
              <a:spcBef>
                <a:spcPts val="1000"/>
              </a:spcBef>
              <a:spcAft>
                <a:spcPts val="0"/>
              </a:spcAft>
              <a:buClr>
                <a:srgbClr val="C7D3E6"/>
              </a:buClr>
              <a:buSzPts val="2400"/>
              <a:buFont typeface="Roboto Condensed Light"/>
              <a:buChar char="▻"/>
              <a:defRPr sz="2400">
                <a:solidFill>
                  <a:srgbClr val="263248"/>
                </a:solidFill>
                <a:latin typeface="Roboto Condensed Light"/>
                <a:ea typeface="Roboto Condensed Light"/>
                <a:cs typeface="Roboto Condensed Light"/>
                <a:sym typeface="Roboto Condensed Light"/>
              </a:defRPr>
            </a:lvl3pPr>
            <a:lvl4pPr marL="1828800" lvl="3" indent="-381000">
              <a:spcBef>
                <a:spcPts val="1000"/>
              </a:spcBef>
              <a:spcAft>
                <a:spcPts val="0"/>
              </a:spcAft>
              <a:buClr>
                <a:srgbClr val="C7D3E6"/>
              </a:buClr>
              <a:buSzPts val="2400"/>
              <a:buFont typeface="Roboto Condensed Light"/>
              <a:buChar char="▻"/>
              <a:defRPr sz="2400">
                <a:solidFill>
                  <a:srgbClr val="263248"/>
                </a:solidFill>
                <a:latin typeface="Roboto Condensed Light"/>
                <a:ea typeface="Roboto Condensed Light"/>
                <a:cs typeface="Roboto Condensed Light"/>
                <a:sym typeface="Roboto Condensed Light"/>
              </a:defRPr>
            </a:lvl4pPr>
            <a:lvl5pPr marL="2286000" lvl="4" indent="-381000">
              <a:spcBef>
                <a:spcPts val="1000"/>
              </a:spcBef>
              <a:spcAft>
                <a:spcPts val="0"/>
              </a:spcAft>
              <a:buClr>
                <a:srgbClr val="C7D3E6"/>
              </a:buClr>
              <a:buSzPts val="2400"/>
              <a:buFont typeface="Roboto Condensed Light"/>
              <a:buChar char="▻"/>
              <a:defRPr sz="2400">
                <a:solidFill>
                  <a:srgbClr val="263248"/>
                </a:solidFill>
                <a:latin typeface="Roboto Condensed Light"/>
                <a:ea typeface="Roboto Condensed Light"/>
                <a:cs typeface="Roboto Condensed Light"/>
                <a:sym typeface="Roboto Condensed Light"/>
              </a:defRPr>
            </a:lvl5pPr>
            <a:lvl6pPr marL="2743200" lvl="5" indent="-381000">
              <a:spcBef>
                <a:spcPts val="1000"/>
              </a:spcBef>
              <a:spcAft>
                <a:spcPts val="0"/>
              </a:spcAft>
              <a:buClr>
                <a:srgbClr val="C7D3E6"/>
              </a:buClr>
              <a:buSzPts val="2400"/>
              <a:buFont typeface="Roboto Condensed Light"/>
              <a:buChar char="▻"/>
              <a:defRPr sz="2400">
                <a:solidFill>
                  <a:srgbClr val="263248"/>
                </a:solidFill>
                <a:latin typeface="Roboto Condensed Light"/>
                <a:ea typeface="Roboto Condensed Light"/>
                <a:cs typeface="Roboto Condensed Light"/>
                <a:sym typeface="Roboto Condensed Light"/>
              </a:defRPr>
            </a:lvl6pPr>
            <a:lvl7pPr marL="3200400" lvl="6" indent="-381000">
              <a:spcBef>
                <a:spcPts val="1000"/>
              </a:spcBef>
              <a:spcAft>
                <a:spcPts val="0"/>
              </a:spcAft>
              <a:buClr>
                <a:srgbClr val="C7D3E6"/>
              </a:buClr>
              <a:buSzPts val="2400"/>
              <a:buFont typeface="Roboto Condensed Light"/>
              <a:buChar char="▻"/>
              <a:defRPr sz="2400">
                <a:solidFill>
                  <a:srgbClr val="263248"/>
                </a:solidFill>
                <a:latin typeface="Roboto Condensed Light"/>
                <a:ea typeface="Roboto Condensed Light"/>
                <a:cs typeface="Roboto Condensed Light"/>
                <a:sym typeface="Roboto Condensed Light"/>
              </a:defRPr>
            </a:lvl7pPr>
            <a:lvl8pPr marL="3657600" lvl="7" indent="-381000">
              <a:spcBef>
                <a:spcPts val="1000"/>
              </a:spcBef>
              <a:spcAft>
                <a:spcPts val="0"/>
              </a:spcAft>
              <a:buClr>
                <a:srgbClr val="C7D3E6"/>
              </a:buClr>
              <a:buSzPts val="2400"/>
              <a:buFont typeface="Roboto Condensed Light"/>
              <a:buChar char="▻"/>
              <a:defRPr sz="2400">
                <a:solidFill>
                  <a:srgbClr val="263248"/>
                </a:solidFill>
                <a:latin typeface="Roboto Condensed Light"/>
                <a:ea typeface="Roboto Condensed Light"/>
                <a:cs typeface="Roboto Condensed Light"/>
                <a:sym typeface="Roboto Condensed Light"/>
              </a:defRPr>
            </a:lvl8pPr>
            <a:lvl9pPr marL="4114800" lvl="8" indent="-381000">
              <a:spcBef>
                <a:spcPts val="1000"/>
              </a:spcBef>
              <a:spcAft>
                <a:spcPts val="1000"/>
              </a:spcAft>
              <a:buClr>
                <a:srgbClr val="C7D3E6"/>
              </a:buClr>
              <a:buSzPts val="2400"/>
              <a:buFont typeface="Roboto Condensed Light"/>
              <a:buChar char="▻"/>
              <a:defRPr sz="2400">
                <a:solidFill>
                  <a:srgbClr val="263248"/>
                </a:solidFill>
                <a:latin typeface="Roboto Condensed Light"/>
                <a:ea typeface="Roboto Condensed Light"/>
                <a:cs typeface="Roboto Condensed Light"/>
                <a:sym typeface="Roboto Condensed Light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7618000" y="4636500"/>
            <a:ext cx="1487400" cy="3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>
              <a:buNone/>
              <a:defRPr sz="12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1pPr>
            <a:lvl2pPr lvl="1" algn="r">
              <a:buNone/>
              <a:defRPr sz="12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2pPr>
            <a:lvl3pPr lvl="2" algn="r">
              <a:buNone/>
              <a:defRPr sz="12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3pPr>
            <a:lvl4pPr lvl="3" algn="r">
              <a:buNone/>
              <a:defRPr sz="12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4pPr>
            <a:lvl5pPr lvl="4" algn="r">
              <a:buNone/>
              <a:defRPr sz="12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5pPr>
            <a:lvl6pPr lvl="5" algn="r">
              <a:buNone/>
              <a:defRPr sz="12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6pPr>
            <a:lvl7pPr lvl="6" algn="r">
              <a:buNone/>
              <a:defRPr sz="12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7pPr>
            <a:lvl8pPr lvl="7" algn="r">
              <a:buNone/>
              <a:defRPr sz="12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8pPr>
            <a:lvl9pPr lvl="8" algn="r">
              <a:buNone/>
              <a:defRPr sz="12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‹Nº›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52" r:id="rId2"/>
  </p:sldLayoutIdLst>
  <p:transition>
    <p:fade thruBlk="1"/>
  </p:transition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" name="Google Shape;184;p11"/>
          <p:cNvSpPr txBox="1">
            <a:spLocks noGrp="1"/>
          </p:cNvSpPr>
          <p:nvPr>
            <p:ph type="ctrTitle"/>
          </p:nvPr>
        </p:nvSpPr>
        <p:spPr>
          <a:xfrm>
            <a:off x="0" y="1090750"/>
            <a:ext cx="9144000" cy="2961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4000" dirty="0" smtClean="0"/>
              <a:t>  </a:t>
            </a:r>
            <a:br>
              <a:rPr lang="es-CL" sz="4000" dirty="0" smtClean="0"/>
            </a:br>
            <a:r>
              <a:rPr lang="es-CL" sz="3600" dirty="0" smtClean="0"/>
              <a:t>Taller </a:t>
            </a:r>
            <a:r>
              <a:rPr lang="es-CL" sz="3600" dirty="0" smtClean="0"/>
              <a:t>4:</a:t>
            </a:r>
            <a:r>
              <a:rPr lang="es-CL" sz="3600" dirty="0" smtClean="0"/>
              <a:t/>
            </a:r>
            <a:br>
              <a:rPr lang="es-CL" sz="3600" dirty="0" smtClean="0"/>
            </a:br>
            <a:r>
              <a:rPr lang="es-CL" sz="3600" dirty="0" smtClean="0"/>
              <a:t>Conceptos genéricos </a:t>
            </a:r>
            <a:r>
              <a:rPr lang="es-CL" sz="4000" dirty="0" smtClean="0"/>
              <a:t/>
            </a:r>
            <a:br>
              <a:rPr lang="es-CL" sz="4000" dirty="0" smtClean="0"/>
            </a:br>
            <a:r>
              <a:rPr lang="es-CL" sz="4000" dirty="0" smtClean="0"/>
              <a:t/>
            </a:r>
            <a:br>
              <a:rPr lang="es-CL" sz="4000" dirty="0" smtClean="0"/>
            </a:br>
            <a:endParaRPr sz="4000" dirty="0"/>
          </a:p>
        </p:txBody>
      </p:sp>
      <p:pic>
        <p:nvPicPr>
          <p:cNvPr id="3" name="3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111827" cy="1090750"/>
          </a:xfrm>
          <a:prstGeom prst="rect">
            <a:avLst/>
          </a:prstGeom>
        </p:spPr>
      </p:pic>
      <p:sp>
        <p:nvSpPr>
          <p:cNvPr id="2" name="CuadroTexto 1"/>
          <p:cNvSpPr txBox="1"/>
          <p:nvPr/>
        </p:nvSpPr>
        <p:spPr>
          <a:xfrm>
            <a:off x="-1" y="4052650"/>
            <a:ext cx="3709555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b="1" dirty="0" err="1" smtClean="0">
                <a:solidFill>
                  <a:schemeClr val="accent1">
                    <a:lumMod val="50000"/>
                  </a:schemeClr>
                </a:solidFill>
              </a:rPr>
              <a:t>Valeska</a:t>
            </a:r>
            <a:r>
              <a:rPr lang="es-CL" b="1" dirty="0" smtClean="0">
                <a:solidFill>
                  <a:schemeClr val="accent1">
                    <a:lumMod val="50000"/>
                  </a:schemeClr>
                </a:solidFill>
              </a:rPr>
              <a:t> Campos Olivera</a:t>
            </a:r>
          </a:p>
          <a:p>
            <a:r>
              <a:rPr lang="es-CL" b="1" dirty="0" smtClean="0">
                <a:solidFill>
                  <a:schemeClr val="accent1">
                    <a:lumMod val="50000"/>
                  </a:schemeClr>
                </a:solidFill>
              </a:rPr>
              <a:t>Profesora Lenguaje y Comunicación </a:t>
            </a:r>
          </a:p>
          <a:p>
            <a:r>
              <a:rPr lang="es-CL" b="1" dirty="0" smtClean="0">
                <a:solidFill>
                  <a:schemeClr val="accent1">
                    <a:lumMod val="50000"/>
                  </a:schemeClr>
                </a:solidFill>
              </a:rPr>
              <a:t>Mg. Gestión para la Educación Superior </a:t>
            </a:r>
            <a:endParaRPr lang="es-CL" b="1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" name="Google Shape;189;p12"/>
          <p:cNvSpPr txBox="1">
            <a:spLocks noGrp="1"/>
          </p:cNvSpPr>
          <p:nvPr>
            <p:ph type="title"/>
          </p:nvPr>
        </p:nvSpPr>
        <p:spPr>
          <a:xfrm>
            <a:off x="0" y="1153391"/>
            <a:ext cx="9144000" cy="752804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3200" dirty="0" smtClean="0">
                <a:solidFill>
                  <a:schemeClr val="accent1">
                    <a:lumMod val="50000"/>
                  </a:schemeClr>
                </a:solidFill>
              </a:rPr>
              <a:t>Objetivo</a:t>
            </a:r>
            <a:endParaRPr sz="32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92" name="Google Shape;192;p12"/>
          <p:cNvSpPr txBox="1">
            <a:spLocks noGrp="1"/>
          </p:cNvSpPr>
          <p:nvPr>
            <p:ph type="sldNum" idx="12"/>
          </p:nvPr>
        </p:nvSpPr>
        <p:spPr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2</a:t>
            </a:fld>
            <a:endParaRPr/>
          </a:p>
        </p:txBody>
      </p:sp>
      <p:grpSp>
        <p:nvGrpSpPr>
          <p:cNvPr id="194" name="Google Shape;194;p12"/>
          <p:cNvGrpSpPr/>
          <p:nvPr/>
        </p:nvGrpSpPr>
        <p:grpSpPr>
          <a:xfrm>
            <a:off x="293683" y="574116"/>
            <a:ext cx="309041" cy="403123"/>
            <a:chOff x="590250" y="244200"/>
            <a:chExt cx="407975" cy="532175"/>
          </a:xfrm>
        </p:grpSpPr>
        <p:sp>
          <p:nvSpPr>
            <p:cNvPr id="195" name="Google Shape;195;p12"/>
            <p:cNvSpPr/>
            <p:nvPr/>
          </p:nvSpPr>
          <p:spPr>
            <a:xfrm>
              <a:off x="623125" y="313625"/>
              <a:ext cx="375100" cy="462750"/>
            </a:xfrm>
            <a:custGeom>
              <a:avLst/>
              <a:gdLst/>
              <a:ahLst/>
              <a:cxnLst/>
              <a:rect l="0" t="0" r="0" b="0"/>
              <a:pathLst>
                <a:path w="15004" h="18510" fill="none" extrusionOk="0">
                  <a:moveTo>
                    <a:pt x="1" y="17536"/>
                  </a:moveTo>
                  <a:lnTo>
                    <a:pt x="1" y="17536"/>
                  </a:lnTo>
                  <a:lnTo>
                    <a:pt x="1" y="17536"/>
                  </a:lnTo>
                  <a:lnTo>
                    <a:pt x="25" y="17682"/>
                  </a:lnTo>
                  <a:lnTo>
                    <a:pt x="49" y="17852"/>
                  </a:lnTo>
                  <a:lnTo>
                    <a:pt x="123" y="18023"/>
                  </a:lnTo>
                  <a:lnTo>
                    <a:pt x="220" y="18193"/>
                  </a:lnTo>
                  <a:lnTo>
                    <a:pt x="293" y="18291"/>
                  </a:lnTo>
                  <a:lnTo>
                    <a:pt x="390" y="18364"/>
                  </a:lnTo>
                  <a:lnTo>
                    <a:pt x="488" y="18412"/>
                  </a:lnTo>
                  <a:lnTo>
                    <a:pt x="610" y="18461"/>
                  </a:lnTo>
                  <a:lnTo>
                    <a:pt x="756" y="18510"/>
                  </a:lnTo>
                  <a:lnTo>
                    <a:pt x="926" y="18510"/>
                  </a:lnTo>
                  <a:lnTo>
                    <a:pt x="14468" y="18510"/>
                  </a:lnTo>
                  <a:lnTo>
                    <a:pt x="14468" y="18510"/>
                  </a:lnTo>
                  <a:lnTo>
                    <a:pt x="14541" y="18510"/>
                  </a:lnTo>
                  <a:lnTo>
                    <a:pt x="14614" y="18485"/>
                  </a:lnTo>
                  <a:lnTo>
                    <a:pt x="14736" y="18412"/>
                  </a:lnTo>
                  <a:lnTo>
                    <a:pt x="14833" y="18291"/>
                  </a:lnTo>
                  <a:lnTo>
                    <a:pt x="14906" y="18144"/>
                  </a:lnTo>
                  <a:lnTo>
                    <a:pt x="14955" y="17974"/>
                  </a:lnTo>
                  <a:lnTo>
                    <a:pt x="14979" y="17779"/>
                  </a:lnTo>
                  <a:lnTo>
                    <a:pt x="15003" y="17438"/>
                  </a:lnTo>
                  <a:lnTo>
                    <a:pt x="15003" y="487"/>
                  </a:lnTo>
                  <a:lnTo>
                    <a:pt x="15003" y="487"/>
                  </a:lnTo>
                  <a:lnTo>
                    <a:pt x="15003" y="341"/>
                  </a:lnTo>
                  <a:lnTo>
                    <a:pt x="14979" y="219"/>
                  </a:lnTo>
                  <a:lnTo>
                    <a:pt x="14955" y="146"/>
                  </a:lnTo>
                  <a:lnTo>
                    <a:pt x="14906" y="73"/>
                  </a:lnTo>
                  <a:lnTo>
                    <a:pt x="14833" y="49"/>
                  </a:lnTo>
                  <a:lnTo>
                    <a:pt x="14736" y="24"/>
                  </a:lnTo>
                  <a:lnTo>
                    <a:pt x="14468" y="0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6" name="Google Shape;196;p12"/>
            <p:cNvSpPr/>
            <p:nvPr/>
          </p:nvSpPr>
          <p:spPr>
            <a:xfrm>
              <a:off x="590250" y="269775"/>
              <a:ext cx="377525" cy="462775"/>
            </a:xfrm>
            <a:custGeom>
              <a:avLst/>
              <a:gdLst/>
              <a:ahLst/>
              <a:cxnLst/>
              <a:rect l="0" t="0" r="0" b="0"/>
              <a:pathLst>
                <a:path w="15101" h="18511" fill="none" extrusionOk="0">
                  <a:moveTo>
                    <a:pt x="14321" y="0"/>
                  </a:moveTo>
                  <a:lnTo>
                    <a:pt x="780" y="0"/>
                  </a:lnTo>
                  <a:lnTo>
                    <a:pt x="780" y="0"/>
                  </a:lnTo>
                  <a:lnTo>
                    <a:pt x="634" y="25"/>
                  </a:lnTo>
                  <a:lnTo>
                    <a:pt x="488" y="74"/>
                  </a:lnTo>
                  <a:lnTo>
                    <a:pt x="342" y="122"/>
                  </a:lnTo>
                  <a:lnTo>
                    <a:pt x="220" y="220"/>
                  </a:lnTo>
                  <a:lnTo>
                    <a:pt x="122" y="341"/>
                  </a:lnTo>
                  <a:lnTo>
                    <a:pt x="74" y="488"/>
                  </a:lnTo>
                  <a:lnTo>
                    <a:pt x="25" y="634"/>
                  </a:lnTo>
                  <a:lnTo>
                    <a:pt x="1" y="780"/>
                  </a:lnTo>
                  <a:lnTo>
                    <a:pt x="1" y="17731"/>
                  </a:lnTo>
                  <a:lnTo>
                    <a:pt x="1" y="17731"/>
                  </a:lnTo>
                  <a:lnTo>
                    <a:pt x="25" y="17877"/>
                  </a:lnTo>
                  <a:lnTo>
                    <a:pt x="74" y="18023"/>
                  </a:lnTo>
                  <a:lnTo>
                    <a:pt x="122" y="18169"/>
                  </a:lnTo>
                  <a:lnTo>
                    <a:pt x="220" y="18291"/>
                  </a:lnTo>
                  <a:lnTo>
                    <a:pt x="342" y="18388"/>
                  </a:lnTo>
                  <a:lnTo>
                    <a:pt x="488" y="18437"/>
                  </a:lnTo>
                  <a:lnTo>
                    <a:pt x="634" y="18486"/>
                  </a:lnTo>
                  <a:lnTo>
                    <a:pt x="780" y="18510"/>
                  </a:lnTo>
                  <a:lnTo>
                    <a:pt x="14321" y="18510"/>
                  </a:lnTo>
                  <a:lnTo>
                    <a:pt x="14321" y="18510"/>
                  </a:lnTo>
                  <a:lnTo>
                    <a:pt x="14467" y="18486"/>
                  </a:lnTo>
                  <a:lnTo>
                    <a:pt x="14614" y="18437"/>
                  </a:lnTo>
                  <a:lnTo>
                    <a:pt x="14760" y="18388"/>
                  </a:lnTo>
                  <a:lnTo>
                    <a:pt x="14881" y="18291"/>
                  </a:lnTo>
                  <a:lnTo>
                    <a:pt x="14979" y="18169"/>
                  </a:lnTo>
                  <a:lnTo>
                    <a:pt x="15028" y="18023"/>
                  </a:lnTo>
                  <a:lnTo>
                    <a:pt x="15076" y="17877"/>
                  </a:lnTo>
                  <a:lnTo>
                    <a:pt x="15101" y="17731"/>
                  </a:lnTo>
                  <a:lnTo>
                    <a:pt x="15101" y="780"/>
                  </a:lnTo>
                  <a:lnTo>
                    <a:pt x="15101" y="780"/>
                  </a:lnTo>
                  <a:lnTo>
                    <a:pt x="15076" y="634"/>
                  </a:lnTo>
                  <a:lnTo>
                    <a:pt x="15028" y="488"/>
                  </a:lnTo>
                  <a:lnTo>
                    <a:pt x="14979" y="341"/>
                  </a:lnTo>
                  <a:lnTo>
                    <a:pt x="14881" y="220"/>
                  </a:lnTo>
                  <a:lnTo>
                    <a:pt x="14760" y="122"/>
                  </a:lnTo>
                  <a:lnTo>
                    <a:pt x="14614" y="74"/>
                  </a:lnTo>
                  <a:lnTo>
                    <a:pt x="14467" y="25"/>
                  </a:lnTo>
                  <a:lnTo>
                    <a:pt x="14321" y="0"/>
                  </a:lnTo>
                  <a:lnTo>
                    <a:pt x="14321" y="0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7" name="Google Shape;197;p12"/>
            <p:cNvSpPr/>
            <p:nvPr/>
          </p:nvSpPr>
          <p:spPr>
            <a:xfrm>
              <a:off x="796650" y="274025"/>
              <a:ext cx="45100" cy="45100"/>
            </a:xfrm>
            <a:custGeom>
              <a:avLst/>
              <a:gdLst/>
              <a:ahLst/>
              <a:cxnLst/>
              <a:rect l="0" t="0" r="0" b="0"/>
              <a:pathLst>
                <a:path w="1804" h="1804" fill="none" extrusionOk="0">
                  <a:moveTo>
                    <a:pt x="902" y="1"/>
                  </a:moveTo>
                  <a:lnTo>
                    <a:pt x="902" y="1"/>
                  </a:lnTo>
                  <a:lnTo>
                    <a:pt x="1073" y="25"/>
                  </a:lnTo>
                  <a:lnTo>
                    <a:pt x="1243" y="74"/>
                  </a:lnTo>
                  <a:lnTo>
                    <a:pt x="1414" y="147"/>
                  </a:lnTo>
                  <a:lnTo>
                    <a:pt x="1535" y="269"/>
                  </a:lnTo>
                  <a:lnTo>
                    <a:pt x="1657" y="391"/>
                  </a:lnTo>
                  <a:lnTo>
                    <a:pt x="1730" y="561"/>
                  </a:lnTo>
                  <a:lnTo>
                    <a:pt x="1779" y="732"/>
                  </a:lnTo>
                  <a:lnTo>
                    <a:pt x="1803" y="902"/>
                  </a:lnTo>
                  <a:lnTo>
                    <a:pt x="1803" y="902"/>
                  </a:lnTo>
                  <a:lnTo>
                    <a:pt x="1779" y="1073"/>
                  </a:lnTo>
                  <a:lnTo>
                    <a:pt x="1730" y="1243"/>
                  </a:lnTo>
                  <a:lnTo>
                    <a:pt x="1657" y="1414"/>
                  </a:lnTo>
                  <a:lnTo>
                    <a:pt x="1535" y="1535"/>
                  </a:lnTo>
                  <a:lnTo>
                    <a:pt x="1414" y="1657"/>
                  </a:lnTo>
                  <a:lnTo>
                    <a:pt x="1243" y="1730"/>
                  </a:lnTo>
                  <a:lnTo>
                    <a:pt x="1073" y="1779"/>
                  </a:lnTo>
                  <a:lnTo>
                    <a:pt x="902" y="1803"/>
                  </a:lnTo>
                  <a:lnTo>
                    <a:pt x="902" y="1803"/>
                  </a:lnTo>
                  <a:lnTo>
                    <a:pt x="732" y="1779"/>
                  </a:lnTo>
                  <a:lnTo>
                    <a:pt x="561" y="1730"/>
                  </a:lnTo>
                  <a:lnTo>
                    <a:pt x="391" y="1657"/>
                  </a:lnTo>
                  <a:lnTo>
                    <a:pt x="269" y="1535"/>
                  </a:lnTo>
                  <a:lnTo>
                    <a:pt x="147" y="1414"/>
                  </a:lnTo>
                  <a:lnTo>
                    <a:pt x="74" y="1243"/>
                  </a:lnTo>
                  <a:lnTo>
                    <a:pt x="25" y="1073"/>
                  </a:lnTo>
                  <a:lnTo>
                    <a:pt x="1" y="902"/>
                  </a:lnTo>
                  <a:lnTo>
                    <a:pt x="1" y="902"/>
                  </a:lnTo>
                  <a:lnTo>
                    <a:pt x="25" y="732"/>
                  </a:lnTo>
                  <a:lnTo>
                    <a:pt x="74" y="561"/>
                  </a:lnTo>
                  <a:lnTo>
                    <a:pt x="147" y="391"/>
                  </a:lnTo>
                  <a:lnTo>
                    <a:pt x="269" y="269"/>
                  </a:lnTo>
                  <a:lnTo>
                    <a:pt x="391" y="147"/>
                  </a:lnTo>
                  <a:lnTo>
                    <a:pt x="561" y="74"/>
                  </a:lnTo>
                  <a:lnTo>
                    <a:pt x="732" y="25"/>
                  </a:lnTo>
                  <a:lnTo>
                    <a:pt x="902" y="1"/>
                  </a:lnTo>
                  <a:lnTo>
                    <a:pt x="902" y="1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8" name="Google Shape;198;p12"/>
            <p:cNvSpPr/>
            <p:nvPr/>
          </p:nvSpPr>
          <p:spPr>
            <a:xfrm>
              <a:off x="713850" y="274025"/>
              <a:ext cx="45075" cy="45100"/>
            </a:xfrm>
            <a:custGeom>
              <a:avLst/>
              <a:gdLst/>
              <a:ahLst/>
              <a:cxnLst/>
              <a:rect l="0" t="0" r="0" b="0"/>
              <a:pathLst>
                <a:path w="1803" h="1804" fill="none" extrusionOk="0">
                  <a:moveTo>
                    <a:pt x="902" y="1"/>
                  </a:moveTo>
                  <a:lnTo>
                    <a:pt x="902" y="1"/>
                  </a:lnTo>
                  <a:lnTo>
                    <a:pt x="1072" y="25"/>
                  </a:lnTo>
                  <a:lnTo>
                    <a:pt x="1243" y="74"/>
                  </a:lnTo>
                  <a:lnTo>
                    <a:pt x="1413" y="147"/>
                  </a:lnTo>
                  <a:lnTo>
                    <a:pt x="1535" y="269"/>
                  </a:lnTo>
                  <a:lnTo>
                    <a:pt x="1657" y="391"/>
                  </a:lnTo>
                  <a:lnTo>
                    <a:pt x="1730" y="561"/>
                  </a:lnTo>
                  <a:lnTo>
                    <a:pt x="1779" y="732"/>
                  </a:lnTo>
                  <a:lnTo>
                    <a:pt x="1803" y="902"/>
                  </a:lnTo>
                  <a:lnTo>
                    <a:pt x="1803" y="902"/>
                  </a:lnTo>
                  <a:lnTo>
                    <a:pt x="1779" y="1073"/>
                  </a:lnTo>
                  <a:lnTo>
                    <a:pt x="1730" y="1243"/>
                  </a:lnTo>
                  <a:lnTo>
                    <a:pt x="1657" y="1414"/>
                  </a:lnTo>
                  <a:lnTo>
                    <a:pt x="1535" y="1535"/>
                  </a:lnTo>
                  <a:lnTo>
                    <a:pt x="1413" y="1657"/>
                  </a:lnTo>
                  <a:lnTo>
                    <a:pt x="1243" y="1730"/>
                  </a:lnTo>
                  <a:lnTo>
                    <a:pt x="1072" y="1779"/>
                  </a:lnTo>
                  <a:lnTo>
                    <a:pt x="902" y="1803"/>
                  </a:lnTo>
                  <a:lnTo>
                    <a:pt x="902" y="1803"/>
                  </a:lnTo>
                  <a:lnTo>
                    <a:pt x="731" y="1779"/>
                  </a:lnTo>
                  <a:lnTo>
                    <a:pt x="561" y="1730"/>
                  </a:lnTo>
                  <a:lnTo>
                    <a:pt x="390" y="1657"/>
                  </a:lnTo>
                  <a:lnTo>
                    <a:pt x="269" y="1535"/>
                  </a:lnTo>
                  <a:lnTo>
                    <a:pt x="147" y="1414"/>
                  </a:lnTo>
                  <a:lnTo>
                    <a:pt x="74" y="1243"/>
                  </a:lnTo>
                  <a:lnTo>
                    <a:pt x="25" y="1073"/>
                  </a:lnTo>
                  <a:lnTo>
                    <a:pt x="1" y="902"/>
                  </a:lnTo>
                  <a:lnTo>
                    <a:pt x="1" y="902"/>
                  </a:lnTo>
                  <a:lnTo>
                    <a:pt x="25" y="732"/>
                  </a:lnTo>
                  <a:lnTo>
                    <a:pt x="74" y="561"/>
                  </a:lnTo>
                  <a:lnTo>
                    <a:pt x="147" y="391"/>
                  </a:lnTo>
                  <a:lnTo>
                    <a:pt x="269" y="269"/>
                  </a:lnTo>
                  <a:lnTo>
                    <a:pt x="390" y="147"/>
                  </a:lnTo>
                  <a:lnTo>
                    <a:pt x="561" y="74"/>
                  </a:lnTo>
                  <a:lnTo>
                    <a:pt x="731" y="25"/>
                  </a:lnTo>
                  <a:lnTo>
                    <a:pt x="902" y="1"/>
                  </a:lnTo>
                  <a:lnTo>
                    <a:pt x="902" y="1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9" name="Google Shape;199;p12"/>
            <p:cNvSpPr/>
            <p:nvPr/>
          </p:nvSpPr>
          <p:spPr>
            <a:xfrm>
              <a:off x="631050" y="274025"/>
              <a:ext cx="45075" cy="45100"/>
            </a:xfrm>
            <a:custGeom>
              <a:avLst/>
              <a:gdLst/>
              <a:ahLst/>
              <a:cxnLst/>
              <a:rect l="0" t="0" r="0" b="0"/>
              <a:pathLst>
                <a:path w="1803" h="1804" fill="none" extrusionOk="0">
                  <a:moveTo>
                    <a:pt x="0" y="902"/>
                  </a:moveTo>
                  <a:lnTo>
                    <a:pt x="0" y="902"/>
                  </a:lnTo>
                  <a:lnTo>
                    <a:pt x="25" y="732"/>
                  </a:lnTo>
                  <a:lnTo>
                    <a:pt x="73" y="561"/>
                  </a:lnTo>
                  <a:lnTo>
                    <a:pt x="147" y="391"/>
                  </a:lnTo>
                  <a:lnTo>
                    <a:pt x="268" y="269"/>
                  </a:lnTo>
                  <a:lnTo>
                    <a:pt x="390" y="147"/>
                  </a:lnTo>
                  <a:lnTo>
                    <a:pt x="561" y="74"/>
                  </a:lnTo>
                  <a:lnTo>
                    <a:pt x="731" y="25"/>
                  </a:lnTo>
                  <a:lnTo>
                    <a:pt x="902" y="1"/>
                  </a:lnTo>
                  <a:lnTo>
                    <a:pt x="902" y="1"/>
                  </a:lnTo>
                  <a:lnTo>
                    <a:pt x="1072" y="25"/>
                  </a:lnTo>
                  <a:lnTo>
                    <a:pt x="1243" y="74"/>
                  </a:lnTo>
                  <a:lnTo>
                    <a:pt x="1413" y="147"/>
                  </a:lnTo>
                  <a:lnTo>
                    <a:pt x="1535" y="269"/>
                  </a:lnTo>
                  <a:lnTo>
                    <a:pt x="1657" y="391"/>
                  </a:lnTo>
                  <a:lnTo>
                    <a:pt x="1730" y="561"/>
                  </a:lnTo>
                  <a:lnTo>
                    <a:pt x="1778" y="732"/>
                  </a:lnTo>
                  <a:lnTo>
                    <a:pt x="1803" y="902"/>
                  </a:lnTo>
                  <a:lnTo>
                    <a:pt x="1803" y="902"/>
                  </a:lnTo>
                  <a:lnTo>
                    <a:pt x="1778" y="1073"/>
                  </a:lnTo>
                  <a:lnTo>
                    <a:pt x="1730" y="1243"/>
                  </a:lnTo>
                  <a:lnTo>
                    <a:pt x="1657" y="1414"/>
                  </a:lnTo>
                  <a:lnTo>
                    <a:pt x="1535" y="1535"/>
                  </a:lnTo>
                  <a:lnTo>
                    <a:pt x="1413" y="1657"/>
                  </a:lnTo>
                  <a:lnTo>
                    <a:pt x="1243" y="1730"/>
                  </a:lnTo>
                  <a:lnTo>
                    <a:pt x="1072" y="1779"/>
                  </a:lnTo>
                  <a:lnTo>
                    <a:pt x="902" y="1803"/>
                  </a:lnTo>
                  <a:lnTo>
                    <a:pt x="902" y="1803"/>
                  </a:lnTo>
                  <a:lnTo>
                    <a:pt x="731" y="1779"/>
                  </a:lnTo>
                  <a:lnTo>
                    <a:pt x="561" y="1730"/>
                  </a:lnTo>
                  <a:lnTo>
                    <a:pt x="390" y="1657"/>
                  </a:lnTo>
                  <a:lnTo>
                    <a:pt x="268" y="1535"/>
                  </a:lnTo>
                  <a:lnTo>
                    <a:pt x="147" y="1414"/>
                  </a:lnTo>
                  <a:lnTo>
                    <a:pt x="73" y="1243"/>
                  </a:lnTo>
                  <a:lnTo>
                    <a:pt x="25" y="1073"/>
                  </a:lnTo>
                  <a:lnTo>
                    <a:pt x="0" y="902"/>
                  </a:lnTo>
                  <a:lnTo>
                    <a:pt x="0" y="902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0" name="Google Shape;200;p12"/>
            <p:cNvSpPr/>
            <p:nvPr/>
          </p:nvSpPr>
          <p:spPr>
            <a:xfrm>
              <a:off x="649925" y="590050"/>
              <a:ext cx="133975" cy="25"/>
            </a:xfrm>
            <a:custGeom>
              <a:avLst/>
              <a:gdLst/>
              <a:ahLst/>
              <a:cxnLst/>
              <a:rect l="0" t="0" r="0" b="0"/>
              <a:pathLst>
                <a:path w="5359" h="1" fill="none" extrusionOk="0">
                  <a:moveTo>
                    <a:pt x="5358" y="0"/>
                  </a:moveTo>
                  <a:lnTo>
                    <a:pt x="0" y="0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1" name="Google Shape;201;p12"/>
            <p:cNvSpPr/>
            <p:nvPr/>
          </p:nvSpPr>
          <p:spPr>
            <a:xfrm>
              <a:off x="649925" y="534625"/>
              <a:ext cx="255750" cy="25"/>
            </a:xfrm>
            <a:custGeom>
              <a:avLst/>
              <a:gdLst/>
              <a:ahLst/>
              <a:cxnLst/>
              <a:rect l="0" t="0" r="0" b="0"/>
              <a:pathLst>
                <a:path w="10230" h="1" fill="none" extrusionOk="0">
                  <a:moveTo>
                    <a:pt x="10229" y="1"/>
                  </a:moveTo>
                  <a:lnTo>
                    <a:pt x="0" y="1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2" name="Google Shape;202;p12"/>
            <p:cNvSpPr/>
            <p:nvPr/>
          </p:nvSpPr>
          <p:spPr>
            <a:xfrm>
              <a:off x="649925" y="479825"/>
              <a:ext cx="255750" cy="25"/>
            </a:xfrm>
            <a:custGeom>
              <a:avLst/>
              <a:gdLst/>
              <a:ahLst/>
              <a:cxnLst/>
              <a:rect l="0" t="0" r="0" b="0"/>
              <a:pathLst>
                <a:path w="10230" h="1" fill="none" extrusionOk="0">
                  <a:moveTo>
                    <a:pt x="10229" y="1"/>
                  </a:moveTo>
                  <a:lnTo>
                    <a:pt x="0" y="1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3" name="Google Shape;203;p12"/>
            <p:cNvSpPr/>
            <p:nvPr/>
          </p:nvSpPr>
          <p:spPr>
            <a:xfrm>
              <a:off x="649925" y="424425"/>
              <a:ext cx="255750" cy="25"/>
            </a:xfrm>
            <a:custGeom>
              <a:avLst/>
              <a:gdLst/>
              <a:ahLst/>
              <a:cxnLst/>
              <a:rect l="0" t="0" r="0" b="0"/>
              <a:pathLst>
                <a:path w="10230" h="1" fill="none" extrusionOk="0">
                  <a:moveTo>
                    <a:pt x="10229" y="1"/>
                  </a:moveTo>
                  <a:lnTo>
                    <a:pt x="0" y="1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4" name="Google Shape;204;p12"/>
            <p:cNvSpPr/>
            <p:nvPr/>
          </p:nvSpPr>
          <p:spPr>
            <a:xfrm>
              <a:off x="879475" y="274025"/>
              <a:ext cx="45075" cy="45100"/>
            </a:xfrm>
            <a:custGeom>
              <a:avLst/>
              <a:gdLst/>
              <a:ahLst/>
              <a:cxnLst/>
              <a:rect l="0" t="0" r="0" b="0"/>
              <a:pathLst>
                <a:path w="1803" h="1804" fill="none" extrusionOk="0">
                  <a:moveTo>
                    <a:pt x="901" y="1803"/>
                  </a:moveTo>
                  <a:lnTo>
                    <a:pt x="901" y="1803"/>
                  </a:lnTo>
                  <a:lnTo>
                    <a:pt x="731" y="1779"/>
                  </a:lnTo>
                  <a:lnTo>
                    <a:pt x="560" y="1730"/>
                  </a:lnTo>
                  <a:lnTo>
                    <a:pt x="390" y="1657"/>
                  </a:lnTo>
                  <a:lnTo>
                    <a:pt x="268" y="1535"/>
                  </a:lnTo>
                  <a:lnTo>
                    <a:pt x="146" y="1414"/>
                  </a:lnTo>
                  <a:lnTo>
                    <a:pt x="73" y="1243"/>
                  </a:lnTo>
                  <a:lnTo>
                    <a:pt x="25" y="1073"/>
                  </a:lnTo>
                  <a:lnTo>
                    <a:pt x="0" y="902"/>
                  </a:lnTo>
                  <a:lnTo>
                    <a:pt x="0" y="902"/>
                  </a:lnTo>
                  <a:lnTo>
                    <a:pt x="25" y="732"/>
                  </a:lnTo>
                  <a:lnTo>
                    <a:pt x="73" y="561"/>
                  </a:lnTo>
                  <a:lnTo>
                    <a:pt x="146" y="391"/>
                  </a:lnTo>
                  <a:lnTo>
                    <a:pt x="268" y="269"/>
                  </a:lnTo>
                  <a:lnTo>
                    <a:pt x="390" y="147"/>
                  </a:lnTo>
                  <a:lnTo>
                    <a:pt x="560" y="74"/>
                  </a:lnTo>
                  <a:lnTo>
                    <a:pt x="731" y="25"/>
                  </a:lnTo>
                  <a:lnTo>
                    <a:pt x="901" y="1"/>
                  </a:lnTo>
                  <a:lnTo>
                    <a:pt x="901" y="1"/>
                  </a:lnTo>
                  <a:lnTo>
                    <a:pt x="1072" y="25"/>
                  </a:lnTo>
                  <a:lnTo>
                    <a:pt x="1242" y="74"/>
                  </a:lnTo>
                  <a:lnTo>
                    <a:pt x="1413" y="147"/>
                  </a:lnTo>
                  <a:lnTo>
                    <a:pt x="1535" y="269"/>
                  </a:lnTo>
                  <a:lnTo>
                    <a:pt x="1656" y="391"/>
                  </a:lnTo>
                  <a:lnTo>
                    <a:pt x="1729" y="561"/>
                  </a:lnTo>
                  <a:lnTo>
                    <a:pt x="1778" y="732"/>
                  </a:lnTo>
                  <a:lnTo>
                    <a:pt x="1802" y="902"/>
                  </a:lnTo>
                  <a:lnTo>
                    <a:pt x="1802" y="902"/>
                  </a:lnTo>
                  <a:lnTo>
                    <a:pt x="1778" y="1073"/>
                  </a:lnTo>
                  <a:lnTo>
                    <a:pt x="1729" y="1243"/>
                  </a:lnTo>
                  <a:lnTo>
                    <a:pt x="1656" y="1414"/>
                  </a:lnTo>
                  <a:lnTo>
                    <a:pt x="1535" y="1535"/>
                  </a:lnTo>
                  <a:lnTo>
                    <a:pt x="1413" y="1657"/>
                  </a:lnTo>
                  <a:lnTo>
                    <a:pt x="1242" y="1730"/>
                  </a:lnTo>
                  <a:lnTo>
                    <a:pt x="1072" y="1779"/>
                  </a:lnTo>
                  <a:lnTo>
                    <a:pt x="901" y="1803"/>
                  </a:lnTo>
                  <a:lnTo>
                    <a:pt x="901" y="1803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5" name="Google Shape;205;p12"/>
            <p:cNvSpPr/>
            <p:nvPr/>
          </p:nvSpPr>
          <p:spPr>
            <a:xfrm>
              <a:off x="654800" y="244200"/>
              <a:ext cx="25" cy="51175"/>
            </a:xfrm>
            <a:custGeom>
              <a:avLst/>
              <a:gdLst/>
              <a:ahLst/>
              <a:cxnLst/>
              <a:rect l="0" t="0" r="0" b="0"/>
              <a:pathLst>
                <a:path w="1" h="2047" fill="none" extrusionOk="0">
                  <a:moveTo>
                    <a:pt x="0" y="1"/>
                  </a:moveTo>
                  <a:lnTo>
                    <a:pt x="0" y="2046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6" name="Google Shape;206;p12"/>
            <p:cNvSpPr/>
            <p:nvPr/>
          </p:nvSpPr>
          <p:spPr>
            <a:xfrm>
              <a:off x="737600" y="244200"/>
              <a:ext cx="25" cy="51175"/>
            </a:xfrm>
            <a:custGeom>
              <a:avLst/>
              <a:gdLst/>
              <a:ahLst/>
              <a:cxnLst/>
              <a:rect l="0" t="0" r="0" b="0"/>
              <a:pathLst>
                <a:path w="1" h="2047" fill="none" extrusionOk="0">
                  <a:moveTo>
                    <a:pt x="1" y="1"/>
                  </a:moveTo>
                  <a:lnTo>
                    <a:pt x="1" y="2046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7" name="Google Shape;207;p12"/>
            <p:cNvSpPr/>
            <p:nvPr/>
          </p:nvSpPr>
          <p:spPr>
            <a:xfrm>
              <a:off x="820400" y="244200"/>
              <a:ext cx="25" cy="51175"/>
            </a:xfrm>
            <a:custGeom>
              <a:avLst/>
              <a:gdLst/>
              <a:ahLst/>
              <a:cxnLst/>
              <a:rect l="0" t="0" r="0" b="0"/>
              <a:pathLst>
                <a:path w="1" h="2047" fill="none" extrusionOk="0">
                  <a:moveTo>
                    <a:pt x="1" y="1"/>
                  </a:moveTo>
                  <a:lnTo>
                    <a:pt x="1" y="2046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8" name="Google Shape;208;p12"/>
            <p:cNvSpPr/>
            <p:nvPr/>
          </p:nvSpPr>
          <p:spPr>
            <a:xfrm>
              <a:off x="903225" y="244200"/>
              <a:ext cx="25" cy="51175"/>
            </a:xfrm>
            <a:custGeom>
              <a:avLst/>
              <a:gdLst/>
              <a:ahLst/>
              <a:cxnLst/>
              <a:rect l="0" t="0" r="0" b="0"/>
              <a:pathLst>
                <a:path w="1" h="2047" fill="none" extrusionOk="0">
                  <a:moveTo>
                    <a:pt x="0" y="1"/>
                  </a:moveTo>
                  <a:lnTo>
                    <a:pt x="0" y="2046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3" name="Rectángulo 2"/>
          <p:cNvSpPr/>
          <p:nvPr/>
        </p:nvSpPr>
        <p:spPr>
          <a:xfrm>
            <a:off x="150668" y="1872997"/>
            <a:ext cx="8842663" cy="1801349"/>
          </a:xfrm>
          <a:prstGeom prst="rect">
            <a:avLst/>
          </a:prstGeom>
          <a:ln>
            <a:solidFill>
              <a:schemeClr val="accent2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CL" sz="1800" b="1" i="1" dirty="0" smtClean="0">
                <a:solidFill>
                  <a:srgbClr val="0070C0"/>
                </a:solidFill>
              </a:rPr>
              <a:t>Redactar ideas con mayor precisión y claridad, </a:t>
            </a:r>
            <a:r>
              <a:rPr lang="es-CL" sz="1800" b="1" i="1" dirty="0" smtClean="0">
                <a:solidFill>
                  <a:srgbClr val="0070C0"/>
                </a:solidFill>
              </a:rPr>
              <a:t>utilizando conceptos acordes al contexto. </a:t>
            </a:r>
            <a:endParaRPr lang="es-CL" sz="1800" b="1" i="1" dirty="0">
              <a:solidFill>
                <a:srgbClr val="0070C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9274" y="392575"/>
            <a:ext cx="6255326" cy="930534"/>
          </a:xfrm>
        </p:spPr>
        <p:txBody>
          <a:bodyPr/>
          <a:lstStyle/>
          <a:p>
            <a:r>
              <a:rPr lang="es-CL" dirty="0" smtClean="0"/>
              <a:t>ACTIVIDAD 1 </a:t>
            </a:r>
            <a:br>
              <a:rPr lang="es-CL" dirty="0" smtClean="0"/>
            </a:br>
            <a:endParaRPr lang="es-CL" dirty="0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159327" y="1323109"/>
            <a:ext cx="8859982" cy="2939179"/>
          </a:xfrm>
        </p:spPr>
        <p:txBody>
          <a:bodyPr/>
          <a:lstStyle/>
          <a:p>
            <a:pPr marL="558800" indent="-457200">
              <a:buAutoNum type="arabicPeriod"/>
            </a:pPr>
            <a:r>
              <a:rPr lang="es-CL" dirty="0" smtClean="0"/>
              <a:t>Lea </a:t>
            </a:r>
            <a:r>
              <a:rPr lang="es-CL" dirty="0"/>
              <a:t>los siguientes párrafos e identifique los conceptos que considera demasiado </a:t>
            </a:r>
            <a:r>
              <a:rPr lang="es-CL" dirty="0" smtClean="0"/>
              <a:t>generales</a:t>
            </a:r>
            <a:r>
              <a:rPr lang="es-CL" dirty="0"/>
              <a:t> </a:t>
            </a:r>
            <a:r>
              <a:rPr lang="es-CL" dirty="0" smtClean="0"/>
              <a:t>(por ejemplo </a:t>
            </a:r>
            <a:r>
              <a:rPr lang="es-CL" b="1" dirty="0" smtClean="0"/>
              <a:t>cosa, algo, situación).</a:t>
            </a:r>
          </a:p>
          <a:p>
            <a:pPr marL="558800" indent="-457200">
              <a:buAutoNum type="arabicPeriod"/>
            </a:pPr>
            <a:r>
              <a:rPr lang="es-CL" dirty="0" smtClean="0"/>
              <a:t>Sustituya las palabras seleccionadas por otra más específica acorde al sentido del texto. </a:t>
            </a:r>
          </a:p>
          <a:p>
            <a:pPr marL="101600" indent="0">
              <a:buNone/>
            </a:pPr>
            <a:endParaRPr lang="es-CL" dirty="0" smtClean="0"/>
          </a:p>
          <a:p>
            <a:pPr marL="101600" indent="0">
              <a:buNone/>
            </a:pPr>
            <a:endParaRPr lang="es-CL" b="1" dirty="0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 smtClean="0"/>
              <a:t>3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6496917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Marcador de número de diapositiva 4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 smtClean="0"/>
              <a:t>4</a:t>
            </a:fld>
            <a:endParaRPr lang="es-CL"/>
          </a:p>
        </p:txBody>
      </p:sp>
      <p:sp>
        <p:nvSpPr>
          <p:cNvPr id="6" name="Rectángulo 5"/>
          <p:cNvSpPr/>
          <p:nvPr/>
        </p:nvSpPr>
        <p:spPr>
          <a:xfrm>
            <a:off x="346363" y="1517073"/>
            <a:ext cx="8340437" cy="845127"/>
          </a:xfrm>
          <a:prstGeom prst="rect">
            <a:avLst/>
          </a:prstGeom>
          <a:solidFill>
            <a:schemeClr val="bg1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 smtClean="0">
              <a:solidFill>
                <a:schemeClr val="accent1">
                  <a:lumMod val="50000"/>
                </a:schemeClr>
              </a:solidFill>
            </a:endParaRPr>
          </a:p>
          <a:p>
            <a:r>
              <a:rPr lang="es-CL" dirty="0" smtClean="0">
                <a:solidFill>
                  <a:schemeClr val="accent1">
                    <a:lumMod val="50000"/>
                  </a:schemeClr>
                </a:solidFill>
              </a:rPr>
              <a:t>Una </a:t>
            </a:r>
            <a:r>
              <a:rPr lang="es-CL" dirty="0">
                <a:solidFill>
                  <a:schemeClr val="accent1">
                    <a:lumMod val="50000"/>
                  </a:schemeClr>
                </a:solidFill>
              </a:rPr>
              <a:t>definición de logística es: “la suma de </a:t>
            </a:r>
            <a:r>
              <a:rPr lang="es-CL" dirty="0" smtClean="0">
                <a:solidFill>
                  <a:schemeClr val="accent1">
                    <a:lumMod val="50000"/>
                  </a:schemeClr>
                </a:solidFill>
              </a:rPr>
              <a:t>cosas </a:t>
            </a:r>
            <a:r>
              <a:rPr lang="es-CL" dirty="0">
                <a:solidFill>
                  <a:schemeClr val="accent1">
                    <a:lumMod val="50000"/>
                  </a:schemeClr>
                </a:solidFill>
              </a:rPr>
              <a:t>concatenadas cuya finalidad es asegurar disponibilidad, las que se realizan en forma eficiente o eficaz según el escenario que se vive”</a:t>
            </a:r>
            <a:r>
              <a:rPr lang="es-CL" baseline="30000" dirty="0">
                <a:solidFill>
                  <a:schemeClr val="accent1">
                    <a:lumMod val="50000"/>
                  </a:schemeClr>
                </a:solidFill>
              </a:rPr>
              <a:t>*</a:t>
            </a:r>
            <a:r>
              <a:rPr lang="es-CL" dirty="0">
                <a:solidFill>
                  <a:schemeClr val="accent1">
                    <a:lumMod val="50000"/>
                  </a:schemeClr>
                </a:solidFill>
              </a:rPr>
              <a:t>. </a:t>
            </a:r>
            <a:endParaRPr lang="es-CL" dirty="0" smtClean="0">
              <a:solidFill>
                <a:schemeClr val="accent1">
                  <a:lumMod val="50000"/>
                </a:schemeClr>
              </a:solidFill>
            </a:endParaRPr>
          </a:p>
          <a:p>
            <a:endParaRPr lang="es-CL" dirty="0"/>
          </a:p>
        </p:txBody>
      </p:sp>
      <p:sp>
        <p:nvSpPr>
          <p:cNvPr id="7" name="Rectángulo 6"/>
          <p:cNvSpPr/>
          <p:nvPr/>
        </p:nvSpPr>
        <p:spPr>
          <a:xfrm>
            <a:off x="346362" y="2569586"/>
            <a:ext cx="8340437" cy="845127"/>
          </a:xfrm>
          <a:prstGeom prst="rect">
            <a:avLst/>
          </a:prstGeom>
          <a:solidFill>
            <a:schemeClr val="bg1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CL" dirty="0">
                <a:solidFill>
                  <a:schemeClr val="accent1">
                    <a:lumMod val="50000"/>
                  </a:schemeClr>
                </a:solidFill>
              </a:rPr>
              <a:t>Uno de los principios incuestionables de toda </a:t>
            </a:r>
            <a:r>
              <a:rPr lang="es-CL" dirty="0" smtClean="0">
                <a:solidFill>
                  <a:schemeClr val="accent1">
                    <a:lumMod val="50000"/>
                  </a:schemeClr>
                </a:solidFill>
              </a:rPr>
              <a:t>cosa, </a:t>
            </a:r>
            <a:r>
              <a:rPr lang="es-CL" dirty="0">
                <a:solidFill>
                  <a:schemeClr val="accent1">
                    <a:lumMod val="50000"/>
                  </a:schemeClr>
                </a:solidFill>
              </a:rPr>
              <a:t>independiente del tipo que sea, es la rentabilidad, después se pueden diferenciar los tipos de empresa –</a:t>
            </a:r>
            <a:r>
              <a:rPr lang="es-CL" i="1" dirty="0" err="1">
                <a:solidFill>
                  <a:schemeClr val="accent1">
                    <a:lumMod val="50000"/>
                  </a:schemeClr>
                </a:solidFill>
              </a:rPr>
              <a:t>retail</a:t>
            </a:r>
            <a:r>
              <a:rPr lang="es-CL" dirty="0">
                <a:solidFill>
                  <a:schemeClr val="accent1">
                    <a:lumMod val="50000"/>
                  </a:schemeClr>
                </a:solidFill>
              </a:rPr>
              <a:t>, productora, hotelera, distribuidora, etc.- y agregarle otros pilares fundamentales de acuerdo al </a:t>
            </a:r>
            <a:r>
              <a:rPr lang="es-CL" i="1" dirty="0" err="1">
                <a:solidFill>
                  <a:schemeClr val="accent1">
                    <a:lumMod val="50000"/>
                  </a:schemeClr>
                </a:solidFill>
              </a:rPr>
              <a:t>core</a:t>
            </a:r>
            <a:r>
              <a:rPr lang="es-CL" i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s-CL" i="1" dirty="0" err="1">
                <a:solidFill>
                  <a:schemeClr val="accent1">
                    <a:lumMod val="50000"/>
                  </a:schemeClr>
                </a:solidFill>
              </a:rPr>
              <a:t>business</a:t>
            </a:r>
            <a:r>
              <a:rPr lang="es-CL" dirty="0">
                <a:solidFill>
                  <a:schemeClr val="accent1">
                    <a:lumMod val="50000"/>
                  </a:schemeClr>
                </a:solidFill>
              </a:rPr>
              <a:t>.</a:t>
            </a:r>
            <a:endParaRPr lang="es-CL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8" name="Rectángulo 7"/>
          <p:cNvSpPr/>
          <p:nvPr/>
        </p:nvSpPr>
        <p:spPr>
          <a:xfrm>
            <a:off x="346362" y="3622099"/>
            <a:ext cx="8340437" cy="845127"/>
          </a:xfrm>
          <a:prstGeom prst="rect">
            <a:avLst/>
          </a:prstGeom>
          <a:solidFill>
            <a:schemeClr val="bg1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CL" dirty="0">
                <a:solidFill>
                  <a:schemeClr val="accent1">
                    <a:lumMod val="50000"/>
                  </a:schemeClr>
                </a:solidFill>
              </a:rPr>
              <a:t>La rentabilidad permite a la organización funcionar, cumplir con su rol productivo, social, generar empleos e incentivar la inversión en ella. Por lo anterior, es indispensable que toda actividad sea eficiente y el resultado final de </a:t>
            </a:r>
            <a:r>
              <a:rPr lang="es-CL" dirty="0" smtClean="0">
                <a:solidFill>
                  <a:schemeClr val="accent1">
                    <a:lumMod val="50000"/>
                  </a:schemeClr>
                </a:solidFill>
              </a:rPr>
              <a:t>algo genere </a:t>
            </a:r>
            <a:r>
              <a:rPr lang="es-CL" dirty="0">
                <a:solidFill>
                  <a:schemeClr val="accent1">
                    <a:lumMod val="50000"/>
                  </a:schemeClr>
                </a:solidFill>
              </a:rPr>
              <a:t>ganancias y los costos/desperdicios sean los mínimos.</a:t>
            </a:r>
            <a:endParaRPr lang="es-CL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19365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Marcador de número de diapositiva 4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 smtClean="0"/>
              <a:t>5</a:t>
            </a:fld>
            <a:endParaRPr lang="es-CL"/>
          </a:p>
        </p:txBody>
      </p:sp>
      <p:sp>
        <p:nvSpPr>
          <p:cNvPr id="6" name="Rectángulo 5"/>
          <p:cNvSpPr/>
          <p:nvPr/>
        </p:nvSpPr>
        <p:spPr>
          <a:xfrm>
            <a:off x="325582" y="1517071"/>
            <a:ext cx="8340437" cy="1905000"/>
          </a:xfrm>
          <a:prstGeom prst="rect">
            <a:avLst/>
          </a:prstGeom>
          <a:solidFill>
            <a:schemeClr val="bg1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CL" dirty="0">
                <a:solidFill>
                  <a:schemeClr val="accent1">
                    <a:lumMod val="50000"/>
                  </a:schemeClr>
                </a:solidFill>
              </a:rPr>
              <a:t>La logística no es un proceso independiente ni existe </a:t>
            </a:r>
            <a:r>
              <a:rPr lang="es-CL" i="1" dirty="0">
                <a:solidFill>
                  <a:schemeClr val="accent1">
                    <a:lumMod val="50000"/>
                  </a:schemeClr>
                </a:solidFill>
              </a:rPr>
              <a:t>per se</a:t>
            </a:r>
            <a:r>
              <a:rPr lang="es-CL" dirty="0">
                <a:solidFill>
                  <a:schemeClr val="accent1">
                    <a:lumMod val="50000"/>
                  </a:schemeClr>
                </a:solidFill>
              </a:rPr>
              <a:t>, por el contrario, la logística se encuentra inserta en </a:t>
            </a:r>
            <a:r>
              <a:rPr lang="es-CL" dirty="0" smtClean="0">
                <a:solidFill>
                  <a:schemeClr val="accent1">
                    <a:lumMod val="50000"/>
                  </a:schemeClr>
                </a:solidFill>
              </a:rPr>
              <a:t>algo </a:t>
            </a:r>
            <a:r>
              <a:rPr lang="es-CL" dirty="0">
                <a:solidFill>
                  <a:schemeClr val="accent1">
                    <a:lumMod val="50000"/>
                  </a:schemeClr>
                </a:solidFill>
              </a:rPr>
              <a:t>mayor llamado empresa u organización y cumple su función sirviendo a los objetivos de ella. Asimismo, la logística en sí no genera rentabilidad, pero tiene la obligación de cooperar a la empresa en la obtención de ganancias mediante la disminución de costos, siendo eficiente en sus procesos y entregando servicios de calidad, especialmente en la denominada última milla, que es el paso final de la cadena de suministros y corresponde al trayecto desde el despacho final del producto hasta el cliente.</a:t>
            </a:r>
            <a:endParaRPr lang="es-CL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81398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207818" y="1537987"/>
            <a:ext cx="8340437" cy="3158703"/>
          </a:xfrm>
        </p:spPr>
        <p:txBody>
          <a:bodyPr/>
          <a:lstStyle/>
          <a:p>
            <a:r>
              <a:rPr lang="es-CL" dirty="0"/>
              <a:t>Las palabras fáciles pueden formar parte de cualquier acto de comunicación por su significado muy amplio y poco preciso. </a:t>
            </a:r>
          </a:p>
          <a:p>
            <a:r>
              <a:rPr lang="es-CL" dirty="0"/>
              <a:t>COSA es probablemente la palabra de sentido más vago, más impreciso, el vocablo más vulgar y trivial de la lengua. </a:t>
            </a:r>
          </a:p>
          <a:p>
            <a:r>
              <a:rPr lang="es-CL" dirty="0"/>
              <a:t>La palabra ALGO solo debe emplearse para dar a la frase un sentido indeterminado.</a:t>
            </a:r>
          </a:p>
          <a:p>
            <a:r>
              <a:rPr lang="es-CL" dirty="0"/>
              <a:t>ESTO y ESO pueden sustituirse por el relativo o por el determinante demostrativo seguido de un sustantivo.</a:t>
            </a:r>
            <a:endParaRPr lang="es-CL" dirty="0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 smtClean="0"/>
              <a:t>6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8579731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alerio template">
  <a:themeElements>
    <a:clrScheme name="Custom 347">
      <a:dk1>
        <a:srgbClr val="000000"/>
      </a:dk1>
      <a:lt1>
        <a:srgbClr val="FFFFFF"/>
      </a:lt1>
      <a:dk2>
        <a:srgbClr val="666666"/>
      </a:dk2>
      <a:lt2>
        <a:srgbClr val="CCCCCC"/>
      </a:lt2>
      <a:accent1>
        <a:srgbClr val="3A81BA"/>
      </a:accent1>
      <a:accent2>
        <a:srgbClr val="D89F39"/>
      </a:accent2>
      <a:accent3>
        <a:srgbClr val="8BAB42"/>
      </a:accent3>
      <a:accent4>
        <a:srgbClr val="57A7B5"/>
      </a:accent4>
      <a:accent5>
        <a:srgbClr val="8B81D2"/>
      </a:accent5>
      <a:accent6>
        <a:srgbClr val="963334"/>
      </a:accent6>
      <a:hlink>
        <a:srgbClr val="1155CC"/>
      </a:hlink>
      <a:folHlink>
        <a:srgbClr val="6611CC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869</TotalTime>
  <Words>286</Words>
  <Application>Microsoft Office PowerPoint</Application>
  <PresentationFormat>Presentación en pantalla (16:9)</PresentationFormat>
  <Paragraphs>23</Paragraphs>
  <Slides>6</Slides>
  <Notes>2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6</vt:i4>
      </vt:variant>
    </vt:vector>
  </HeadingPairs>
  <TitlesOfParts>
    <vt:vector size="11" baseType="lpstr">
      <vt:lpstr>Roboto Condensed Light</vt:lpstr>
      <vt:lpstr>Arvo</vt:lpstr>
      <vt:lpstr>Roboto Condensed</vt:lpstr>
      <vt:lpstr>Arial</vt:lpstr>
      <vt:lpstr>Salerio template</vt:lpstr>
      <vt:lpstr>   Taller 4: Conceptos genéricos   </vt:lpstr>
      <vt:lpstr>Objetivo</vt:lpstr>
      <vt:lpstr>ACTIVIDAD 1  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PDCA  Valeska Campos O.</dc:title>
  <dc:creator>Vale</dc:creator>
  <cp:lastModifiedBy>Usuario de Windows</cp:lastModifiedBy>
  <cp:revision>140</cp:revision>
  <dcterms:modified xsi:type="dcterms:W3CDTF">2020-08-18T00:48:55Z</dcterms:modified>
</cp:coreProperties>
</file>