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321" r:id="rId3"/>
    <p:sldId id="294" r:id="rId4"/>
    <p:sldId id="298" r:id="rId5"/>
    <p:sldId id="307" r:id="rId6"/>
    <p:sldId id="299" r:id="rId7"/>
    <p:sldId id="300" r:id="rId8"/>
    <p:sldId id="301" r:id="rId9"/>
    <p:sldId id="302" r:id="rId10"/>
    <p:sldId id="304" r:id="rId11"/>
    <p:sldId id="305" r:id="rId12"/>
    <p:sldId id="322" r:id="rId13"/>
    <p:sldId id="323" r:id="rId14"/>
    <p:sldId id="308" r:id="rId15"/>
    <p:sldId id="311" r:id="rId16"/>
    <p:sldId id="309" r:id="rId17"/>
    <p:sldId id="310" r:id="rId18"/>
    <p:sldId id="312" r:id="rId19"/>
    <p:sldId id="313" r:id="rId20"/>
    <p:sldId id="314" r:id="rId21"/>
    <p:sldId id="319" r:id="rId22"/>
    <p:sldId id="320" r:id="rId23"/>
    <p:sldId id="30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35"/>
    <p:restoredTop sz="94646"/>
  </p:normalViewPr>
  <p:slideViewPr>
    <p:cSldViewPr snapToGrid="0" snapToObjects="1">
      <p:cViewPr varScale="1">
        <p:scale>
          <a:sx n="84" d="100"/>
          <a:sy n="84" d="100"/>
        </p:scale>
        <p:origin x="200" y="6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ata2.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dgm:fillClrLst>
    <dgm:linClrLst meth="repeat">
      <a:schemeClr val="lt1">
        <a:alpha val="0"/>
      </a:schemeClr>
    </dgm:linClrLst>
    <dgm:effectClrLst/>
    <dgm:txLinClrLst/>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85CF39-B8B2-4C50-A125-701285D02AF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FE74401-D3B6-4822-8687-BCD61F7FA392}">
      <dgm:prSet/>
      <dgm:spPr/>
      <dgm:t>
        <a:bodyPr/>
        <a:lstStyle/>
        <a:p>
          <a:pPr>
            <a:lnSpc>
              <a:spcPct val="100000"/>
            </a:lnSpc>
          </a:pPr>
          <a:r>
            <a:rPr lang="es-CL" dirty="0"/>
            <a:t>Construcción de párrafos</a:t>
          </a:r>
          <a:endParaRPr lang="en-US" dirty="0"/>
        </a:p>
      </dgm:t>
    </dgm:pt>
    <dgm:pt modelId="{82CF3806-494F-4985-AE12-EE7DAB25F4B0}" type="parTrans" cxnId="{3DF4317A-95A7-4728-9EAF-C7474292D659}">
      <dgm:prSet/>
      <dgm:spPr/>
      <dgm:t>
        <a:bodyPr/>
        <a:lstStyle/>
        <a:p>
          <a:endParaRPr lang="en-US"/>
        </a:p>
      </dgm:t>
    </dgm:pt>
    <dgm:pt modelId="{D8A678D9-DBF4-403E-9181-529365911825}" type="sibTrans" cxnId="{3DF4317A-95A7-4728-9EAF-C7474292D659}">
      <dgm:prSet/>
      <dgm:spPr/>
      <dgm:t>
        <a:bodyPr/>
        <a:lstStyle/>
        <a:p>
          <a:endParaRPr lang="en-US"/>
        </a:p>
      </dgm:t>
    </dgm:pt>
    <dgm:pt modelId="{9542E36C-43A1-41FE-8EE8-F5F6F2CDA352}">
      <dgm:prSet/>
      <dgm:spPr/>
      <dgm:t>
        <a:bodyPr/>
        <a:lstStyle/>
        <a:p>
          <a:pPr>
            <a:lnSpc>
              <a:spcPct val="100000"/>
            </a:lnSpc>
          </a:pPr>
          <a:r>
            <a:rPr lang="es-CL"/>
            <a:t>Mecanismos de cohesión: Conectores y Correferencia</a:t>
          </a:r>
          <a:endParaRPr lang="en-US"/>
        </a:p>
      </dgm:t>
    </dgm:pt>
    <dgm:pt modelId="{5080386B-8377-46C6-BBD2-4F722DFA322E}" type="parTrans" cxnId="{E7DABC89-0818-4CF1-A52D-95E445EA781E}">
      <dgm:prSet/>
      <dgm:spPr/>
      <dgm:t>
        <a:bodyPr/>
        <a:lstStyle/>
        <a:p>
          <a:endParaRPr lang="en-US"/>
        </a:p>
      </dgm:t>
    </dgm:pt>
    <dgm:pt modelId="{1B9FF309-F561-418E-B803-00621F6757C5}" type="sibTrans" cxnId="{E7DABC89-0818-4CF1-A52D-95E445EA781E}">
      <dgm:prSet/>
      <dgm:spPr/>
      <dgm:t>
        <a:bodyPr/>
        <a:lstStyle/>
        <a:p>
          <a:endParaRPr lang="en-US"/>
        </a:p>
      </dgm:t>
    </dgm:pt>
    <dgm:pt modelId="{6A6F2209-781E-944D-83AC-B13F74334278}">
      <dgm:prSet/>
      <dgm:spPr/>
      <dgm:t>
        <a:bodyPr/>
        <a:lstStyle/>
        <a:p>
          <a:pPr>
            <a:lnSpc>
              <a:spcPct val="100000"/>
            </a:lnSpc>
          </a:pPr>
          <a:r>
            <a:rPr lang="es-ES" dirty="0"/>
            <a:t>Modos de organización de párrafos</a:t>
          </a:r>
        </a:p>
      </dgm:t>
    </dgm:pt>
    <dgm:pt modelId="{F7798BE1-EB21-064B-A990-CC90CD8DAE48}" type="parTrans" cxnId="{93DFE30A-0EE2-A047-82C1-A26BDB68CEBB}">
      <dgm:prSet/>
      <dgm:spPr/>
      <dgm:t>
        <a:bodyPr/>
        <a:lstStyle/>
        <a:p>
          <a:endParaRPr lang="es-ES"/>
        </a:p>
      </dgm:t>
    </dgm:pt>
    <dgm:pt modelId="{D74F3331-FF8A-054C-814E-92F171EB29CE}" type="sibTrans" cxnId="{93DFE30A-0EE2-A047-82C1-A26BDB68CEBB}">
      <dgm:prSet/>
      <dgm:spPr/>
      <dgm:t>
        <a:bodyPr/>
        <a:lstStyle/>
        <a:p>
          <a:endParaRPr lang="es-ES"/>
        </a:p>
      </dgm:t>
    </dgm:pt>
    <dgm:pt modelId="{5021783E-748D-434E-AB3C-4EA0F155711C}" type="pres">
      <dgm:prSet presAssocID="{A485CF39-B8B2-4C50-A125-701285D02AF5}" presName="root" presStyleCnt="0">
        <dgm:presLayoutVars>
          <dgm:dir/>
          <dgm:resizeHandles val="exact"/>
        </dgm:presLayoutVars>
      </dgm:prSet>
      <dgm:spPr/>
    </dgm:pt>
    <dgm:pt modelId="{F69BCED0-05C3-401E-BF06-A4132AD011CE}" type="pres">
      <dgm:prSet presAssocID="{6A6F2209-781E-944D-83AC-B13F74334278}" presName="compNode" presStyleCnt="0"/>
      <dgm:spPr/>
    </dgm:pt>
    <dgm:pt modelId="{5F9A5678-469C-4D43-98F7-CE5579577EEB}" type="pres">
      <dgm:prSet presAssocID="{6A6F2209-781E-944D-83AC-B13F74334278}" presName="bgRect" presStyleLbl="bgShp" presStyleIdx="0" presStyleCnt="3"/>
      <dgm:spPr/>
    </dgm:pt>
    <dgm:pt modelId="{2251996D-14B9-44B8-8D54-C94E9FDEBF75}" type="pres">
      <dgm:prSet presAssocID="{6A6F2209-781E-944D-83AC-B13F7433427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sconnected"/>
        </a:ext>
      </dgm:extLst>
    </dgm:pt>
    <dgm:pt modelId="{69CDDFBC-85D7-456A-80E8-510CAB6E2DEF}" type="pres">
      <dgm:prSet presAssocID="{6A6F2209-781E-944D-83AC-B13F74334278}" presName="spaceRect" presStyleCnt="0"/>
      <dgm:spPr/>
    </dgm:pt>
    <dgm:pt modelId="{3A4F0C75-827F-48B9-9E2B-611542DB6C22}" type="pres">
      <dgm:prSet presAssocID="{6A6F2209-781E-944D-83AC-B13F74334278}" presName="parTx" presStyleLbl="revTx" presStyleIdx="0" presStyleCnt="3">
        <dgm:presLayoutVars>
          <dgm:chMax val="0"/>
          <dgm:chPref val="0"/>
        </dgm:presLayoutVars>
      </dgm:prSet>
      <dgm:spPr/>
    </dgm:pt>
    <dgm:pt modelId="{AE8BAD8A-F4DB-4F25-8E98-2E63DD819566}" type="pres">
      <dgm:prSet presAssocID="{D74F3331-FF8A-054C-814E-92F171EB29CE}" presName="sibTrans" presStyleCnt="0"/>
      <dgm:spPr/>
    </dgm:pt>
    <dgm:pt modelId="{E13C5096-1780-43B0-98ED-5613CCE62BC2}" type="pres">
      <dgm:prSet presAssocID="{9542E36C-43A1-41FE-8EE8-F5F6F2CDA352}" presName="compNode" presStyleCnt="0"/>
      <dgm:spPr/>
    </dgm:pt>
    <dgm:pt modelId="{379074C6-2A49-4441-BCF5-8E735A253675}" type="pres">
      <dgm:prSet presAssocID="{9542E36C-43A1-41FE-8EE8-F5F6F2CDA352}" presName="bgRect" presStyleLbl="bgShp" presStyleIdx="1" presStyleCnt="3"/>
      <dgm:spPr/>
    </dgm:pt>
    <dgm:pt modelId="{08544B4C-1AD1-4348-B4C8-0782A3C326AC}" type="pres">
      <dgm:prSet presAssocID="{9542E36C-43A1-41FE-8EE8-F5F6F2CDA35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F6DAF0A0-300E-47DB-9108-4208689A5CB9}" type="pres">
      <dgm:prSet presAssocID="{9542E36C-43A1-41FE-8EE8-F5F6F2CDA352}" presName="spaceRect" presStyleCnt="0"/>
      <dgm:spPr/>
    </dgm:pt>
    <dgm:pt modelId="{60FC042D-CCCF-4C5A-9829-8BB1CB52D7E1}" type="pres">
      <dgm:prSet presAssocID="{9542E36C-43A1-41FE-8EE8-F5F6F2CDA352}" presName="parTx" presStyleLbl="revTx" presStyleIdx="1" presStyleCnt="3">
        <dgm:presLayoutVars>
          <dgm:chMax val="0"/>
          <dgm:chPref val="0"/>
        </dgm:presLayoutVars>
      </dgm:prSet>
      <dgm:spPr/>
    </dgm:pt>
    <dgm:pt modelId="{D83A7957-DA70-9743-9360-88202712FC5C}" type="pres">
      <dgm:prSet presAssocID="{1B9FF309-F561-418E-B803-00621F6757C5}" presName="sibTrans" presStyleCnt="0"/>
      <dgm:spPr/>
    </dgm:pt>
    <dgm:pt modelId="{9A760FD7-EB80-41D5-A823-2612AA111E41}" type="pres">
      <dgm:prSet presAssocID="{FFE74401-D3B6-4822-8687-BCD61F7FA392}" presName="compNode" presStyleCnt="0"/>
      <dgm:spPr/>
    </dgm:pt>
    <dgm:pt modelId="{076AEB1D-39A2-4B76-8156-FC1A831F6ED9}" type="pres">
      <dgm:prSet presAssocID="{FFE74401-D3B6-4822-8687-BCD61F7FA392}" presName="bgRect" presStyleLbl="bgShp" presStyleIdx="2" presStyleCnt="3"/>
      <dgm:spPr/>
    </dgm:pt>
    <dgm:pt modelId="{E664BF0D-B824-48C9-810F-9DD3EF1A97AD}" type="pres">
      <dgm:prSet presAssocID="{FFE74401-D3B6-4822-8687-BCD61F7FA3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xcavator"/>
        </a:ext>
      </dgm:extLst>
    </dgm:pt>
    <dgm:pt modelId="{43432026-09CC-4383-AFAE-1C0D5DF2E91D}" type="pres">
      <dgm:prSet presAssocID="{FFE74401-D3B6-4822-8687-BCD61F7FA392}" presName="spaceRect" presStyleCnt="0"/>
      <dgm:spPr/>
    </dgm:pt>
    <dgm:pt modelId="{DD7ED2B5-E02F-4C98-8421-4ABEF10FCFFE}" type="pres">
      <dgm:prSet presAssocID="{FFE74401-D3B6-4822-8687-BCD61F7FA392}" presName="parTx" presStyleLbl="revTx" presStyleIdx="2" presStyleCnt="3">
        <dgm:presLayoutVars>
          <dgm:chMax val="0"/>
          <dgm:chPref val="0"/>
        </dgm:presLayoutVars>
      </dgm:prSet>
      <dgm:spPr/>
    </dgm:pt>
  </dgm:ptLst>
  <dgm:cxnLst>
    <dgm:cxn modelId="{93DFE30A-0EE2-A047-82C1-A26BDB68CEBB}" srcId="{A485CF39-B8B2-4C50-A125-701285D02AF5}" destId="{6A6F2209-781E-944D-83AC-B13F74334278}" srcOrd="0" destOrd="0" parTransId="{F7798BE1-EB21-064B-A990-CC90CD8DAE48}" sibTransId="{D74F3331-FF8A-054C-814E-92F171EB29CE}"/>
    <dgm:cxn modelId="{FEEB333E-B1B2-4846-81D2-505977F83786}" type="presOf" srcId="{9542E36C-43A1-41FE-8EE8-F5F6F2CDA352}" destId="{60FC042D-CCCF-4C5A-9829-8BB1CB52D7E1}" srcOrd="0" destOrd="0" presId="urn:microsoft.com/office/officeart/2018/2/layout/IconVerticalSolidList"/>
    <dgm:cxn modelId="{8C1C8543-7676-1C40-87E1-D78AC7D880C1}" type="presOf" srcId="{6A6F2209-781E-944D-83AC-B13F74334278}" destId="{3A4F0C75-827F-48B9-9E2B-611542DB6C22}" srcOrd="0" destOrd="0" presId="urn:microsoft.com/office/officeart/2018/2/layout/IconVerticalSolidList"/>
    <dgm:cxn modelId="{1E929D70-E26F-294E-8955-70B2F8ED1ECB}" type="presOf" srcId="{FFE74401-D3B6-4822-8687-BCD61F7FA392}" destId="{DD7ED2B5-E02F-4C98-8421-4ABEF10FCFFE}" srcOrd="0" destOrd="0" presId="urn:microsoft.com/office/officeart/2018/2/layout/IconVerticalSolidList"/>
    <dgm:cxn modelId="{3DF4317A-95A7-4728-9EAF-C7474292D659}" srcId="{A485CF39-B8B2-4C50-A125-701285D02AF5}" destId="{FFE74401-D3B6-4822-8687-BCD61F7FA392}" srcOrd="2" destOrd="0" parTransId="{82CF3806-494F-4985-AE12-EE7DAB25F4B0}" sibTransId="{D8A678D9-DBF4-403E-9181-529365911825}"/>
    <dgm:cxn modelId="{E7DABC89-0818-4CF1-A52D-95E445EA781E}" srcId="{A485CF39-B8B2-4C50-A125-701285D02AF5}" destId="{9542E36C-43A1-41FE-8EE8-F5F6F2CDA352}" srcOrd="1" destOrd="0" parTransId="{5080386B-8377-46C6-BBD2-4F722DFA322E}" sibTransId="{1B9FF309-F561-418E-B803-00621F6757C5}"/>
    <dgm:cxn modelId="{0F72F7F6-7953-3C47-9F79-A16BA70EEB27}" type="presOf" srcId="{A485CF39-B8B2-4C50-A125-701285D02AF5}" destId="{5021783E-748D-434E-AB3C-4EA0F155711C}" srcOrd="0" destOrd="0" presId="urn:microsoft.com/office/officeart/2018/2/layout/IconVerticalSolidList"/>
    <dgm:cxn modelId="{F4BD54FF-DA6F-9344-A268-DAC188D326A0}" type="presParOf" srcId="{5021783E-748D-434E-AB3C-4EA0F155711C}" destId="{F69BCED0-05C3-401E-BF06-A4132AD011CE}" srcOrd="0" destOrd="0" presId="urn:microsoft.com/office/officeart/2018/2/layout/IconVerticalSolidList"/>
    <dgm:cxn modelId="{D4810F91-5D84-D549-BBE3-A6A7C5B78F67}" type="presParOf" srcId="{F69BCED0-05C3-401E-BF06-A4132AD011CE}" destId="{5F9A5678-469C-4D43-98F7-CE5579577EEB}" srcOrd="0" destOrd="0" presId="urn:microsoft.com/office/officeart/2018/2/layout/IconVerticalSolidList"/>
    <dgm:cxn modelId="{A70D97E7-6AF7-4643-A654-54C523A93F98}" type="presParOf" srcId="{F69BCED0-05C3-401E-BF06-A4132AD011CE}" destId="{2251996D-14B9-44B8-8D54-C94E9FDEBF75}" srcOrd="1" destOrd="0" presId="urn:microsoft.com/office/officeart/2018/2/layout/IconVerticalSolidList"/>
    <dgm:cxn modelId="{EE272043-257F-634B-9449-9467DA20529B}" type="presParOf" srcId="{F69BCED0-05C3-401E-BF06-A4132AD011CE}" destId="{69CDDFBC-85D7-456A-80E8-510CAB6E2DEF}" srcOrd="2" destOrd="0" presId="urn:microsoft.com/office/officeart/2018/2/layout/IconVerticalSolidList"/>
    <dgm:cxn modelId="{5044638F-607E-8A4C-8BE9-884EC35E792F}" type="presParOf" srcId="{F69BCED0-05C3-401E-BF06-A4132AD011CE}" destId="{3A4F0C75-827F-48B9-9E2B-611542DB6C22}" srcOrd="3" destOrd="0" presId="urn:microsoft.com/office/officeart/2018/2/layout/IconVerticalSolidList"/>
    <dgm:cxn modelId="{F76F47D4-9D18-194F-9D82-841F2E652130}" type="presParOf" srcId="{5021783E-748D-434E-AB3C-4EA0F155711C}" destId="{AE8BAD8A-F4DB-4F25-8E98-2E63DD819566}" srcOrd="1" destOrd="0" presId="urn:microsoft.com/office/officeart/2018/2/layout/IconVerticalSolidList"/>
    <dgm:cxn modelId="{635D08FE-59AE-204F-82F4-C965DEF0113A}" type="presParOf" srcId="{5021783E-748D-434E-AB3C-4EA0F155711C}" destId="{E13C5096-1780-43B0-98ED-5613CCE62BC2}" srcOrd="2" destOrd="0" presId="urn:microsoft.com/office/officeart/2018/2/layout/IconVerticalSolidList"/>
    <dgm:cxn modelId="{98D57D7A-2A4A-F548-8C98-5DBD31082DE3}" type="presParOf" srcId="{E13C5096-1780-43B0-98ED-5613CCE62BC2}" destId="{379074C6-2A49-4441-BCF5-8E735A253675}" srcOrd="0" destOrd="0" presId="urn:microsoft.com/office/officeart/2018/2/layout/IconVerticalSolidList"/>
    <dgm:cxn modelId="{9B1B0E9D-9539-2340-A452-F1757052A637}" type="presParOf" srcId="{E13C5096-1780-43B0-98ED-5613CCE62BC2}" destId="{08544B4C-1AD1-4348-B4C8-0782A3C326AC}" srcOrd="1" destOrd="0" presId="urn:microsoft.com/office/officeart/2018/2/layout/IconVerticalSolidList"/>
    <dgm:cxn modelId="{FECF78E3-CB8C-C24B-B696-AA2F7BF51D28}" type="presParOf" srcId="{E13C5096-1780-43B0-98ED-5613CCE62BC2}" destId="{F6DAF0A0-300E-47DB-9108-4208689A5CB9}" srcOrd="2" destOrd="0" presId="urn:microsoft.com/office/officeart/2018/2/layout/IconVerticalSolidList"/>
    <dgm:cxn modelId="{96A29D51-521D-7541-BBC3-291A55D2B721}" type="presParOf" srcId="{E13C5096-1780-43B0-98ED-5613CCE62BC2}" destId="{60FC042D-CCCF-4C5A-9829-8BB1CB52D7E1}" srcOrd="3" destOrd="0" presId="urn:microsoft.com/office/officeart/2018/2/layout/IconVerticalSolidList"/>
    <dgm:cxn modelId="{84D0B0B1-0ADB-4744-91F0-C704D4E11164}" type="presParOf" srcId="{5021783E-748D-434E-AB3C-4EA0F155711C}" destId="{D83A7957-DA70-9743-9360-88202712FC5C}" srcOrd="3" destOrd="0" presId="urn:microsoft.com/office/officeart/2018/2/layout/IconVerticalSolidList"/>
    <dgm:cxn modelId="{E04F77E8-5891-DA42-BD73-998709AD1BD4}" type="presParOf" srcId="{5021783E-748D-434E-AB3C-4EA0F155711C}" destId="{9A760FD7-EB80-41D5-A823-2612AA111E41}" srcOrd="4" destOrd="0" presId="urn:microsoft.com/office/officeart/2018/2/layout/IconVerticalSolidList"/>
    <dgm:cxn modelId="{266B2729-F7B5-8948-9E3C-9940E12A25B0}" type="presParOf" srcId="{9A760FD7-EB80-41D5-A823-2612AA111E41}" destId="{076AEB1D-39A2-4B76-8156-FC1A831F6ED9}" srcOrd="0" destOrd="0" presId="urn:microsoft.com/office/officeart/2018/2/layout/IconVerticalSolidList"/>
    <dgm:cxn modelId="{5EFCEE08-9F0D-3E47-AE1C-9B786612A737}" type="presParOf" srcId="{9A760FD7-EB80-41D5-A823-2612AA111E41}" destId="{E664BF0D-B824-48C9-810F-9DD3EF1A97AD}" srcOrd="1" destOrd="0" presId="urn:microsoft.com/office/officeart/2018/2/layout/IconVerticalSolidList"/>
    <dgm:cxn modelId="{6A35BE5B-369B-7748-AAE2-CD029AC674E2}" type="presParOf" srcId="{9A760FD7-EB80-41D5-A823-2612AA111E41}" destId="{43432026-09CC-4383-AFAE-1C0D5DF2E91D}" srcOrd="2" destOrd="0" presId="urn:microsoft.com/office/officeart/2018/2/layout/IconVerticalSolidList"/>
    <dgm:cxn modelId="{7D52EC9B-CCDB-2C4B-A90C-67D169D79820}" type="presParOf" srcId="{9A760FD7-EB80-41D5-A823-2612AA111E41}" destId="{DD7ED2B5-E02F-4C98-8421-4ABEF10FCFFE}"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531129-25D0-490C-A658-1047BF710369}" type="doc">
      <dgm:prSet loTypeId="urn:microsoft.com/office/officeart/2018/5/layout/IconCircleLabelList" loCatId="icon" qsTypeId="urn:microsoft.com/office/officeart/2005/8/quickstyle/simple1" qsCatId="simple" csTypeId="urn:microsoft.com/office/officeart/2018/5/colors/Iconchunking_neutralicon_accent4_2" csCatId="accent4" phldr="1"/>
      <dgm:spPr/>
      <dgm:t>
        <a:bodyPr/>
        <a:lstStyle/>
        <a:p>
          <a:endParaRPr lang="en-US"/>
        </a:p>
      </dgm:t>
    </dgm:pt>
    <dgm:pt modelId="{FCC6942A-635D-4657-B27E-E87D83667B32}">
      <dgm:prSet/>
      <dgm:spPr/>
      <dgm:t>
        <a:bodyPr/>
        <a:lstStyle/>
        <a:p>
          <a:pPr>
            <a:defRPr cap="all"/>
          </a:pPr>
          <a:r>
            <a:rPr lang="es-CL"/>
            <a:t>Enumeración descriptiva</a:t>
          </a:r>
          <a:endParaRPr lang="en-US"/>
        </a:p>
      </dgm:t>
    </dgm:pt>
    <dgm:pt modelId="{E976C4DB-C866-4566-89D5-95100C38E0FA}" type="parTrans" cxnId="{F67FA6A4-FDAA-454A-8C87-AD1AADC5EDD1}">
      <dgm:prSet/>
      <dgm:spPr/>
      <dgm:t>
        <a:bodyPr/>
        <a:lstStyle/>
        <a:p>
          <a:endParaRPr lang="en-US"/>
        </a:p>
      </dgm:t>
    </dgm:pt>
    <dgm:pt modelId="{4074A985-9836-460B-BBFB-F7190768B984}" type="sibTrans" cxnId="{F67FA6A4-FDAA-454A-8C87-AD1AADC5EDD1}">
      <dgm:prSet/>
      <dgm:spPr/>
      <dgm:t>
        <a:bodyPr/>
        <a:lstStyle/>
        <a:p>
          <a:endParaRPr lang="en-US"/>
        </a:p>
      </dgm:t>
    </dgm:pt>
    <dgm:pt modelId="{9D636C63-1908-4934-8BB8-2604435EB1CE}">
      <dgm:prSet/>
      <dgm:spPr/>
      <dgm:t>
        <a:bodyPr/>
        <a:lstStyle/>
        <a:p>
          <a:pPr>
            <a:defRPr cap="all"/>
          </a:pPr>
          <a:r>
            <a:rPr lang="es-CL"/>
            <a:t>Secuencia temporal</a:t>
          </a:r>
          <a:endParaRPr lang="en-US"/>
        </a:p>
      </dgm:t>
    </dgm:pt>
    <dgm:pt modelId="{21497894-A2AD-4FE0-A89D-EFF78F87E86B}" type="parTrans" cxnId="{D75F830F-F7EB-4783-B49F-A71FDB2F1373}">
      <dgm:prSet/>
      <dgm:spPr/>
      <dgm:t>
        <a:bodyPr/>
        <a:lstStyle/>
        <a:p>
          <a:endParaRPr lang="en-US"/>
        </a:p>
      </dgm:t>
    </dgm:pt>
    <dgm:pt modelId="{55454478-AD28-4CEE-8324-09B1751D2258}" type="sibTrans" cxnId="{D75F830F-F7EB-4783-B49F-A71FDB2F1373}">
      <dgm:prSet/>
      <dgm:spPr/>
      <dgm:t>
        <a:bodyPr/>
        <a:lstStyle/>
        <a:p>
          <a:endParaRPr lang="en-US"/>
        </a:p>
      </dgm:t>
    </dgm:pt>
    <dgm:pt modelId="{CB0F817A-76A9-41A9-B363-69BB981407BA}">
      <dgm:prSet/>
      <dgm:spPr/>
      <dgm:t>
        <a:bodyPr/>
        <a:lstStyle/>
        <a:p>
          <a:pPr>
            <a:defRPr cap="all"/>
          </a:pPr>
          <a:r>
            <a:rPr lang="es-CL"/>
            <a:t>Causa consecuencia</a:t>
          </a:r>
          <a:endParaRPr lang="en-US"/>
        </a:p>
      </dgm:t>
    </dgm:pt>
    <dgm:pt modelId="{FEDEE515-94F9-4EBC-B86C-737A24B0ADCB}" type="parTrans" cxnId="{1D97F3BB-4C82-410E-A38C-5D42A06980CA}">
      <dgm:prSet/>
      <dgm:spPr/>
      <dgm:t>
        <a:bodyPr/>
        <a:lstStyle/>
        <a:p>
          <a:endParaRPr lang="en-US"/>
        </a:p>
      </dgm:t>
    </dgm:pt>
    <dgm:pt modelId="{868E0C0C-69C9-4147-B497-B1F0523EF27A}" type="sibTrans" cxnId="{1D97F3BB-4C82-410E-A38C-5D42A06980CA}">
      <dgm:prSet/>
      <dgm:spPr/>
      <dgm:t>
        <a:bodyPr/>
        <a:lstStyle/>
        <a:p>
          <a:endParaRPr lang="en-US"/>
        </a:p>
      </dgm:t>
    </dgm:pt>
    <dgm:pt modelId="{F965D1A4-4AF3-48CB-AF4A-9871C2443312}">
      <dgm:prSet/>
      <dgm:spPr/>
      <dgm:t>
        <a:bodyPr/>
        <a:lstStyle/>
        <a:p>
          <a:pPr>
            <a:defRPr cap="all"/>
          </a:pPr>
          <a:r>
            <a:rPr lang="es-CL"/>
            <a:t>Problema solucion</a:t>
          </a:r>
          <a:endParaRPr lang="en-US"/>
        </a:p>
      </dgm:t>
    </dgm:pt>
    <dgm:pt modelId="{B5E3BA74-0C73-452B-9CE9-BB90685F583E}" type="parTrans" cxnId="{405C2C79-8E9A-4B20-8FF2-36893D3FE045}">
      <dgm:prSet/>
      <dgm:spPr/>
      <dgm:t>
        <a:bodyPr/>
        <a:lstStyle/>
        <a:p>
          <a:endParaRPr lang="en-US"/>
        </a:p>
      </dgm:t>
    </dgm:pt>
    <dgm:pt modelId="{77860C51-F752-48BF-9F43-06DC23BD9FD9}" type="sibTrans" cxnId="{405C2C79-8E9A-4B20-8FF2-36893D3FE045}">
      <dgm:prSet/>
      <dgm:spPr/>
      <dgm:t>
        <a:bodyPr/>
        <a:lstStyle/>
        <a:p>
          <a:endParaRPr lang="en-US"/>
        </a:p>
      </dgm:t>
    </dgm:pt>
    <dgm:pt modelId="{7E81764E-730E-404B-9572-241B6A898A44}">
      <dgm:prSet/>
      <dgm:spPr/>
      <dgm:t>
        <a:bodyPr/>
        <a:lstStyle/>
        <a:p>
          <a:pPr>
            <a:defRPr cap="all"/>
          </a:pPr>
          <a:r>
            <a:rPr lang="es-CL"/>
            <a:t>Comparación contraste</a:t>
          </a:r>
          <a:endParaRPr lang="en-US"/>
        </a:p>
      </dgm:t>
    </dgm:pt>
    <dgm:pt modelId="{0FD49BD4-403E-41FB-906D-B62AF0F86A0B}" type="parTrans" cxnId="{C45F1423-13E6-4809-BC21-83D03032B2FC}">
      <dgm:prSet/>
      <dgm:spPr/>
      <dgm:t>
        <a:bodyPr/>
        <a:lstStyle/>
        <a:p>
          <a:endParaRPr lang="en-US"/>
        </a:p>
      </dgm:t>
    </dgm:pt>
    <dgm:pt modelId="{78B8452D-FC97-4659-9347-38EE4427054F}" type="sibTrans" cxnId="{C45F1423-13E6-4809-BC21-83D03032B2FC}">
      <dgm:prSet/>
      <dgm:spPr/>
      <dgm:t>
        <a:bodyPr/>
        <a:lstStyle/>
        <a:p>
          <a:endParaRPr lang="en-US"/>
        </a:p>
      </dgm:t>
    </dgm:pt>
    <dgm:pt modelId="{801C7E33-4229-4C2E-BF3E-849BFB50B758}" type="pres">
      <dgm:prSet presAssocID="{CA531129-25D0-490C-A658-1047BF710369}" presName="root" presStyleCnt="0">
        <dgm:presLayoutVars>
          <dgm:dir/>
          <dgm:resizeHandles val="exact"/>
        </dgm:presLayoutVars>
      </dgm:prSet>
      <dgm:spPr/>
    </dgm:pt>
    <dgm:pt modelId="{8FD81A99-B019-4339-842D-82C30E9396AC}" type="pres">
      <dgm:prSet presAssocID="{FCC6942A-635D-4657-B27E-E87D83667B32}" presName="compNode" presStyleCnt="0"/>
      <dgm:spPr/>
    </dgm:pt>
    <dgm:pt modelId="{A6C7EBE3-CCE2-49C1-BEC7-30FDDCF004A2}" type="pres">
      <dgm:prSet presAssocID="{FCC6942A-635D-4657-B27E-E87D83667B32}" presName="iconBgRect" presStyleLbl="bgShp" presStyleIdx="0" presStyleCnt="5"/>
      <dgm:spPr/>
    </dgm:pt>
    <dgm:pt modelId="{D96C4D54-6347-4BF4-B041-363AAFB9B227}" type="pres">
      <dgm:prSet presAssocID="{FCC6942A-635D-4657-B27E-E87D83667B32}"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535DBAB6-3A33-49FC-A8A6-E16610E65274}" type="pres">
      <dgm:prSet presAssocID="{FCC6942A-635D-4657-B27E-E87D83667B32}" presName="spaceRect" presStyleCnt="0"/>
      <dgm:spPr/>
    </dgm:pt>
    <dgm:pt modelId="{181B1F30-66CE-417A-BA2B-DD858DD5D70E}" type="pres">
      <dgm:prSet presAssocID="{FCC6942A-635D-4657-B27E-E87D83667B32}" presName="textRect" presStyleLbl="revTx" presStyleIdx="0" presStyleCnt="5">
        <dgm:presLayoutVars>
          <dgm:chMax val="1"/>
          <dgm:chPref val="1"/>
        </dgm:presLayoutVars>
      </dgm:prSet>
      <dgm:spPr/>
    </dgm:pt>
    <dgm:pt modelId="{27D22508-D207-4FD9-BD3E-DD703EA2A398}" type="pres">
      <dgm:prSet presAssocID="{4074A985-9836-460B-BBFB-F7190768B984}" presName="sibTrans" presStyleCnt="0"/>
      <dgm:spPr/>
    </dgm:pt>
    <dgm:pt modelId="{4F5ADCA3-7147-42C7-8A91-31C05225FBFF}" type="pres">
      <dgm:prSet presAssocID="{9D636C63-1908-4934-8BB8-2604435EB1CE}" presName="compNode" presStyleCnt="0"/>
      <dgm:spPr/>
    </dgm:pt>
    <dgm:pt modelId="{278EC32C-73AE-40AC-A142-9FCE3FE1E5E2}" type="pres">
      <dgm:prSet presAssocID="{9D636C63-1908-4934-8BB8-2604435EB1CE}" presName="iconBgRect" presStyleLbl="bgShp" presStyleIdx="1" presStyleCnt="5"/>
      <dgm:spPr/>
    </dgm:pt>
    <dgm:pt modelId="{347D1D81-81EA-4CB6-84D4-9BAE6E8F5253}" type="pres">
      <dgm:prSet presAssocID="{9D636C63-1908-4934-8BB8-2604435EB1C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2EBEF8C2-9307-44F9-883E-8863CA70E2E7}" type="pres">
      <dgm:prSet presAssocID="{9D636C63-1908-4934-8BB8-2604435EB1CE}" presName="spaceRect" presStyleCnt="0"/>
      <dgm:spPr/>
    </dgm:pt>
    <dgm:pt modelId="{B6D11EC2-D040-40F8-9CD0-A260AE657A55}" type="pres">
      <dgm:prSet presAssocID="{9D636C63-1908-4934-8BB8-2604435EB1CE}" presName="textRect" presStyleLbl="revTx" presStyleIdx="1" presStyleCnt="5">
        <dgm:presLayoutVars>
          <dgm:chMax val="1"/>
          <dgm:chPref val="1"/>
        </dgm:presLayoutVars>
      </dgm:prSet>
      <dgm:spPr/>
    </dgm:pt>
    <dgm:pt modelId="{EBC2D09D-7809-4DB0-834B-4E2A360B6328}" type="pres">
      <dgm:prSet presAssocID="{55454478-AD28-4CEE-8324-09B1751D2258}" presName="sibTrans" presStyleCnt="0"/>
      <dgm:spPr/>
    </dgm:pt>
    <dgm:pt modelId="{1C4DE1B2-2765-47B5-978A-43512CC515F2}" type="pres">
      <dgm:prSet presAssocID="{CB0F817A-76A9-41A9-B363-69BB981407BA}" presName="compNode" presStyleCnt="0"/>
      <dgm:spPr/>
    </dgm:pt>
    <dgm:pt modelId="{D123A02F-D9B9-4D21-8A3C-6E2CC3C490EB}" type="pres">
      <dgm:prSet presAssocID="{CB0F817A-76A9-41A9-B363-69BB981407BA}" presName="iconBgRect" presStyleLbl="bgShp" presStyleIdx="2" presStyleCnt="5"/>
      <dgm:spPr/>
    </dgm:pt>
    <dgm:pt modelId="{87D4B87F-D20A-4886-BAB1-79BB643228F8}" type="pres">
      <dgm:prSet presAssocID="{CB0F817A-76A9-41A9-B363-69BB981407BA}"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lp"/>
        </a:ext>
      </dgm:extLst>
    </dgm:pt>
    <dgm:pt modelId="{A5C51A38-B110-4376-9E7A-2FFD0D498039}" type="pres">
      <dgm:prSet presAssocID="{CB0F817A-76A9-41A9-B363-69BB981407BA}" presName="spaceRect" presStyleCnt="0"/>
      <dgm:spPr/>
    </dgm:pt>
    <dgm:pt modelId="{0C618A96-EF53-4A4D-8CAE-BBF871A611D5}" type="pres">
      <dgm:prSet presAssocID="{CB0F817A-76A9-41A9-B363-69BB981407BA}" presName="textRect" presStyleLbl="revTx" presStyleIdx="2" presStyleCnt="5">
        <dgm:presLayoutVars>
          <dgm:chMax val="1"/>
          <dgm:chPref val="1"/>
        </dgm:presLayoutVars>
      </dgm:prSet>
      <dgm:spPr/>
    </dgm:pt>
    <dgm:pt modelId="{F3F9194E-A233-4942-AB9F-75DE3E0182D2}" type="pres">
      <dgm:prSet presAssocID="{868E0C0C-69C9-4147-B497-B1F0523EF27A}" presName="sibTrans" presStyleCnt="0"/>
      <dgm:spPr/>
    </dgm:pt>
    <dgm:pt modelId="{710D2149-0A69-4C3C-9300-5558F820BFE8}" type="pres">
      <dgm:prSet presAssocID="{F965D1A4-4AF3-48CB-AF4A-9871C2443312}" presName="compNode" presStyleCnt="0"/>
      <dgm:spPr/>
    </dgm:pt>
    <dgm:pt modelId="{1E225E47-9EB2-4434-A7C2-4D1775A366B2}" type="pres">
      <dgm:prSet presAssocID="{F965D1A4-4AF3-48CB-AF4A-9871C2443312}" presName="iconBgRect" presStyleLbl="bgShp" presStyleIdx="3" presStyleCnt="5"/>
      <dgm:spPr/>
    </dgm:pt>
    <dgm:pt modelId="{20FF5330-B4A9-4C59-B341-A5D5602D0159}" type="pres">
      <dgm:prSet presAssocID="{F965D1A4-4AF3-48CB-AF4A-9871C2443312}"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cument"/>
        </a:ext>
      </dgm:extLst>
    </dgm:pt>
    <dgm:pt modelId="{E619D781-90A2-4D57-84B3-9E30D1D3F41C}" type="pres">
      <dgm:prSet presAssocID="{F965D1A4-4AF3-48CB-AF4A-9871C2443312}" presName="spaceRect" presStyleCnt="0"/>
      <dgm:spPr/>
    </dgm:pt>
    <dgm:pt modelId="{6E5755D8-903D-4616-8606-330C343DED91}" type="pres">
      <dgm:prSet presAssocID="{F965D1A4-4AF3-48CB-AF4A-9871C2443312}" presName="textRect" presStyleLbl="revTx" presStyleIdx="3" presStyleCnt="5">
        <dgm:presLayoutVars>
          <dgm:chMax val="1"/>
          <dgm:chPref val="1"/>
        </dgm:presLayoutVars>
      </dgm:prSet>
      <dgm:spPr/>
    </dgm:pt>
    <dgm:pt modelId="{E43BC7C4-FB1A-4528-BC25-B919C80A2206}" type="pres">
      <dgm:prSet presAssocID="{77860C51-F752-48BF-9F43-06DC23BD9FD9}" presName="sibTrans" presStyleCnt="0"/>
      <dgm:spPr/>
    </dgm:pt>
    <dgm:pt modelId="{73A4983A-B3FB-4992-BE8C-98F4E1179BCB}" type="pres">
      <dgm:prSet presAssocID="{7E81764E-730E-404B-9572-241B6A898A44}" presName="compNode" presStyleCnt="0"/>
      <dgm:spPr/>
    </dgm:pt>
    <dgm:pt modelId="{43773553-DD0D-4F45-AEE1-A2CAE6B389D0}" type="pres">
      <dgm:prSet presAssocID="{7E81764E-730E-404B-9572-241B6A898A44}" presName="iconBgRect" presStyleLbl="bgShp" presStyleIdx="4" presStyleCnt="5"/>
      <dgm:spPr/>
    </dgm:pt>
    <dgm:pt modelId="{FD6A7B81-7F57-43B8-AFB1-E5082292CE42}" type="pres">
      <dgm:prSet presAssocID="{7E81764E-730E-404B-9572-241B6A898A4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Venn Diagram"/>
        </a:ext>
      </dgm:extLst>
    </dgm:pt>
    <dgm:pt modelId="{B776BDB4-9B02-40D1-A6B4-2A1DC7FFB0CE}" type="pres">
      <dgm:prSet presAssocID="{7E81764E-730E-404B-9572-241B6A898A44}" presName="spaceRect" presStyleCnt="0"/>
      <dgm:spPr/>
    </dgm:pt>
    <dgm:pt modelId="{4D86643D-D80D-4521-B291-5C929DB1FD29}" type="pres">
      <dgm:prSet presAssocID="{7E81764E-730E-404B-9572-241B6A898A44}" presName="textRect" presStyleLbl="revTx" presStyleIdx="4" presStyleCnt="5">
        <dgm:presLayoutVars>
          <dgm:chMax val="1"/>
          <dgm:chPref val="1"/>
        </dgm:presLayoutVars>
      </dgm:prSet>
      <dgm:spPr/>
    </dgm:pt>
  </dgm:ptLst>
  <dgm:cxnLst>
    <dgm:cxn modelId="{D4863000-4A2E-4281-9E89-6A2F51C84F40}" type="presOf" srcId="{CA531129-25D0-490C-A658-1047BF710369}" destId="{801C7E33-4229-4C2E-BF3E-849BFB50B758}" srcOrd="0" destOrd="0" presId="urn:microsoft.com/office/officeart/2018/5/layout/IconCircleLabelList"/>
    <dgm:cxn modelId="{D75F830F-F7EB-4783-B49F-A71FDB2F1373}" srcId="{CA531129-25D0-490C-A658-1047BF710369}" destId="{9D636C63-1908-4934-8BB8-2604435EB1CE}" srcOrd="1" destOrd="0" parTransId="{21497894-A2AD-4FE0-A89D-EFF78F87E86B}" sibTransId="{55454478-AD28-4CEE-8324-09B1751D2258}"/>
    <dgm:cxn modelId="{C45F1423-13E6-4809-BC21-83D03032B2FC}" srcId="{CA531129-25D0-490C-A658-1047BF710369}" destId="{7E81764E-730E-404B-9572-241B6A898A44}" srcOrd="4" destOrd="0" parTransId="{0FD49BD4-403E-41FB-906D-B62AF0F86A0B}" sibTransId="{78B8452D-FC97-4659-9347-38EE4427054F}"/>
    <dgm:cxn modelId="{2759E04E-B672-4F3B-A84B-5F8608C88D50}" type="presOf" srcId="{9D636C63-1908-4934-8BB8-2604435EB1CE}" destId="{B6D11EC2-D040-40F8-9CD0-A260AE657A55}" srcOrd="0" destOrd="0" presId="urn:microsoft.com/office/officeart/2018/5/layout/IconCircleLabelList"/>
    <dgm:cxn modelId="{92E74357-5A1E-4A31-AB04-D7B0036DA000}" type="presOf" srcId="{7E81764E-730E-404B-9572-241B6A898A44}" destId="{4D86643D-D80D-4521-B291-5C929DB1FD29}" srcOrd="0" destOrd="0" presId="urn:microsoft.com/office/officeart/2018/5/layout/IconCircleLabelList"/>
    <dgm:cxn modelId="{B71B5364-150C-4BAF-B7C7-82EFD5001927}" type="presOf" srcId="{F965D1A4-4AF3-48CB-AF4A-9871C2443312}" destId="{6E5755D8-903D-4616-8606-330C343DED91}" srcOrd="0" destOrd="0" presId="urn:microsoft.com/office/officeart/2018/5/layout/IconCircleLabelList"/>
    <dgm:cxn modelId="{405C2C79-8E9A-4B20-8FF2-36893D3FE045}" srcId="{CA531129-25D0-490C-A658-1047BF710369}" destId="{F965D1A4-4AF3-48CB-AF4A-9871C2443312}" srcOrd="3" destOrd="0" parTransId="{B5E3BA74-0C73-452B-9CE9-BB90685F583E}" sibTransId="{77860C51-F752-48BF-9F43-06DC23BD9FD9}"/>
    <dgm:cxn modelId="{4022DB7C-4C14-4A60-9AEF-23CFF97DB9B1}" type="presOf" srcId="{CB0F817A-76A9-41A9-B363-69BB981407BA}" destId="{0C618A96-EF53-4A4D-8CAE-BBF871A611D5}" srcOrd="0" destOrd="0" presId="urn:microsoft.com/office/officeart/2018/5/layout/IconCircleLabelList"/>
    <dgm:cxn modelId="{F67FA6A4-FDAA-454A-8C87-AD1AADC5EDD1}" srcId="{CA531129-25D0-490C-A658-1047BF710369}" destId="{FCC6942A-635D-4657-B27E-E87D83667B32}" srcOrd="0" destOrd="0" parTransId="{E976C4DB-C866-4566-89D5-95100C38E0FA}" sibTransId="{4074A985-9836-460B-BBFB-F7190768B984}"/>
    <dgm:cxn modelId="{1D97F3BB-4C82-410E-A38C-5D42A06980CA}" srcId="{CA531129-25D0-490C-A658-1047BF710369}" destId="{CB0F817A-76A9-41A9-B363-69BB981407BA}" srcOrd="2" destOrd="0" parTransId="{FEDEE515-94F9-4EBC-B86C-737A24B0ADCB}" sibTransId="{868E0C0C-69C9-4147-B497-B1F0523EF27A}"/>
    <dgm:cxn modelId="{2CD4FEFA-3DC0-47F6-87DF-F9F68515E866}" type="presOf" srcId="{FCC6942A-635D-4657-B27E-E87D83667B32}" destId="{181B1F30-66CE-417A-BA2B-DD858DD5D70E}" srcOrd="0" destOrd="0" presId="urn:microsoft.com/office/officeart/2018/5/layout/IconCircleLabelList"/>
    <dgm:cxn modelId="{7F19F000-6304-40B5-9AB0-592EA7EEFC4F}" type="presParOf" srcId="{801C7E33-4229-4C2E-BF3E-849BFB50B758}" destId="{8FD81A99-B019-4339-842D-82C30E9396AC}" srcOrd="0" destOrd="0" presId="urn:microsoft.com/office/officeart/2018/5/layout/IconCircleLabelList"/>
    <dgm:cxn modelId="{C541119E-F8A5-40CF-82CB-57D38B65CB07}" type="presParOf" srcId="{8FD81A99-B019-4339-842D-82C30E9396AC}" destId="{A6C7EBE3-CCE2-49C1-BEC7-30FDDCF004A2}" srcOrd="0" destOrd="0" presId="urn:microsoft.com/office/officeart/2018/5/layout/IconCircleLabelList"/>
    <dgm:cxn modelId="{B04E1383-4249-4770-83B0-75D4BAECD851}" type="presParOf" srcId="{8FD81A99-B019-4339-842D-82C30E9396AC}" destId="{D96C4D54-6347-4BF4-B041-363AAFB9B227}" srcOrd="1" destOrd="0" presId="urn:microsoft.com/office/officeart/2018/5/layout/IconCircleLabelList"/>
    <dgm:cxn modelId="{F2481593-7A20-4C98-94D3-5013F0D77130}" type="presParOf" srcId="{8FD81A99-B019-4339-842D-82C30E9396AC}" destId="{535DBAB6-3A33-49FC-A8A6-E16610E65274}" srcOrd="2" destOrd="0" presId="urn:microsoft.com/office/officeart/2018/5/layout/IconCircleLabelList"/>
    <dgm:cxn modelId="{AA7087E7-DF57-4C62-BAAC-2F8FE7C90D98}" type="presParOf" srcId="{8FD81A99-B019-4339-842D-82C30E9396AC}" destId="{181B1F30-66CE-417A-BA2B-DD858DD5D70E}" srcOrd="3" destOrd="0" presId="urn:microsoft.com/office/officeart/2018/5/layout/IconCircleLabelList"/>
    <dgm:cxn modelId="{7CAFD0A6-1DCB-4F15-8450-129C33DD25F8}" type="presParOf" srcId="{801C7E33-4229-4C2E-BF3E-849BFB50B758}" destId="{27D22508-D207-4FD9-BD3E-DD703EA2A398}" srcOrd="1" destOrd="0" presId="urn:microsoft.com/office/officeart/2018/5/layout/IconCircleLabelList"/>
    <dgm:cxn modelId="{8D84029D-D3CE-4350-B0DE-2521DA9C54CB}" type="presParOf" srcId="{801C7E33-4229-4C2E-BF3E-849BFB50B758}" destId="{4F5ADCA3-7147-42C7-8A91-31C05225FBFF}" srcOrd="2" destOrd="0" presId="urn:microsoft.com/office/officeart/2018/5/layout/IconCircleLabelList"/>
    <dgm:cxn modelId="{657F27F2-897B-449B-AF49-7CA8CD3516DD}" type="presParOf" srcId="{4F5ADCA3-7147-42C7-8A91-31C05225FBFF}" destId="{278EC32C-73AE-40AC-A142-9FCE3FE1E5E2}" srcOrd="0" destOrd="0" presId="urn:microsoft.com/office/officeart/2018/5/layout/IconCircleLabelList"/>
    <dgm:cxn modelId="{DC5273F0-9430-4257-9054-CD0DAF202482}" type="presParOf" srcId="{4F5ADCA3-7147-42C7-8A91-31C05225FBFF}" destId="{347D1D81-81EA-4CB6-84D4-9BAE6E8F5253}" srcOrd="1" destOrd="0" presId="urn:microsoft.com/office/officeart/2018/5/layout/IconCircleLabelList"/>
    <dgm:cxn modelId="{440C77F0-E548-42BF-9C44-5E7A1EA7C3FC}" type="presParOf" srcId="{4F5ADCA3-7147-42C7-8A91-31C05225FBFF}" destId="{2EBEF8C2-9307-44F9-883E-8863CA70E2E7}" srcOrd="2" destOrd="0" presId="urn:microsoft.com/office/officeart/2018/5/layout/IconCircleLabelList"/>
    <dgm:cxn modelId="{F3EE02D0-1C63-4B38-938B-93D8555E3EBD}" type="presParOf" srcId="{4F5ADCA3-7147-42C7-8A91-31C05225FBFF}" destId="{B6D11EC2-D040-40F8-9CD0-A260AE657A55}" srcOrd="3" destOrd="0" presId="urn:microsoft.com/office/officeart/2018/5/layout/IconCircleLabelList"/>
    <dgm:cxn modelId="{068BF1FD-D15E-407A-8608-7A9D1F4FCE05}" type="presParOf" srcId="{801C7E33-4229-4C2E-BF3E-849BFB50B758}" destId="{EBC2D09D-7809-4DB0-834B-4E2A360B6328}" srcOrd="3" destOrd="0" presId="urn:microsoft.com/office/officeart/2018/5/layout/IconCircleLabelList"/>
    <dgm:cxn modelId="{0F401A55-8023-4DF4-837E-F6073B8695B1}" type="presParOf" srcId="{801C7E33-4229-4C2E-BF3E-849BFB50B758}" destId="{1C4DE1B2-2765-47B5-978A-43512CC515F2}" srcOrd="4" destOrd="0" presId="urn:microsoft.com/office/officeart/2018/5/layout/IconCircleLabelList"/>
    <dgm:cxn modelId="{DC194205-4BD5-43D4-9D49-46E61697326F}" type="presParOf" srcId="{1C4DE1B2-2765-47B5-978A-43512CC515F2}" destId="{D123A02F-D9B9-4D21-8A3C-6E2CC3C490EB}" srcOrd="0" destOrd="0" presId="urn:microsoft.com/office/officeart/2018/5/layout/IconCircleLabelList"/>
    <dgm:cxn modelId="{F5E82B66-0197-45B1-BCAD-BEFC845C7B05}" type="presParOf" srcId="{1C4DE1B2-2765-47B5-978A-43512CC515F2}" destId="{87D4B87F-D20A-4886-BAB1-79BB643228F8}" srcOrd="1" destOrd="0" presId="urn:microsoft.com/office/officeart/2018/5/layout/IconCircleLabelList"/>
    <dgm:cxn modelId="{FC21323E-7498-417E-AC3B-441AECA0B058}" type="presParOf" srcId="{1C4DE1B2-2765-47B5-978A-43512CC515F2}" destId="{A5C51A38-B110-4376-9E7A-2FFD0D498039}" srcOrd="2" destOrd="0" presId="urn:microsoft.com/office/officeart/2018/5/layout/IconCircleLabelList"/>
    <dgm:cxn modelId="{4302A83E-AF6A-48C7-A616-0EE6C6CA2045}" type="presParOf" srcId="{1C4DE1B2-2765-47B5-978A-43512CC515F2}" destId="{0C618A96-EF53-4A4D-8CAE-BBF871A611D5}" srcOrd="3" destOrd="0" presId="urn:microsoft.com/office/officeart/2018/5/layout/IconCircleLabelList"/>
    <dgm:cxn modelId="{FBB03F89-555B-4017-89E3-827D03C45CDE}" type="presParOf" srcId="{801C7E33-4229-4C2E-BF3E-849BFB50B758}" destId="{F3F9194E-A233-4942-AB9F-75DE3E0182D2}" srcOrd="5" destOrd="0" presId="urn:microsoft.com/office/officeart/2018/5/layout/IconCircleLabelList"/>
    <dgm:cxn modelId="{FC002744-B25A-4962-A38C-46CCBED76BAE}" type="presParOf" srcId="{801C7E33-4229-4C2E-BF3E-849BFB50B758}" destId="{710D2149-0A69-4C3C-9300-5558F820BFE8}" srcOrd="6" destOrd="0" presId="urn:microsoft.com/office/officeart/2018/5/layout/IconCircleLabelList"/>
    <dgm:cxn modelId="{4FEBABCD-5CFF-434F-95B3-19981739D689}" type="presParOf" srcId="{710D2149-0A69-4C3C-9300-5558F820BFE8}" destId="{1E225E47-9EB2-4434-A7C2-4D1775A366B2}" srcOrd="0" destOrd="0" presId="urn:microsoft.com/office/officeart/2018/5/layout/IconCircleLabelList"/>
    <dgm:cxn modelId="{44676025-E670-4FC6-91B2-678A5F673498}" type="presParOf" srcId="{710D2149-0A69-4C3C-9300-5558F820BFE8}" destId="{20FF5330-B4A9-4C59-B341-A5D5602D0159}" srcOrd="1" destOrd="0" presId="urn:microsoft.com/office/officeart/2018/5/layout/IconCircleLabelList"/>
    <dgm:cxn modelId="{F45C26AD-85E8-45D8-A95C-CAEAD7BB33EB}" type="presParOf" srcId="{710D2149-0A69-4C3C-9300-5558F820BFE8}" destId="{E619D781-90A2-4D57-84B3-9E30D1D3F41C}" srcOrd="2" destOrd="0" presId="urn:microsoft.com/office/officeart/2018/5/layout/IconCircleLabelList"/>
    <dgm:cxn modelId="{825D2015-5A12-45B6-9B99-751BFBB32C39}" type="presParOf" srcId="{710D2149-0A69-4C3C-9300-5558F820BFE8}" destId="{6E5755D8-903D-4616-8606-330C343DED91}" srcOrd="3" destOrd="0" presId="urn:microsoft.com/office/officeart/2018/5/layout/IconCircleLabelList"/>
    <dgm:cxn modelId="{B0A52FDA-E1A8-4194-A97D-081A40290351}" type="presParOf" srcId="{801C7E33-4229-4C2E-BF3E-849BFB50B758}" destId="{E43BC7C4-FB1A-4528-BC25-B919C80A2206}" srcOrd="7" destOrd="0" presId="urn:microsoft.com/office/officeart/2018/5/layout/IconCircleLabelList"/>
    <dgm:cxn modelId="{168B8A42-1A83-4A91-9232-B84AFC1052ED}" type="presParOf" srcId="{801C7E33-4229-4C2E-BF3E-849BFB50B758}" destId="{73A4983A-B3FB-4992-BE8C-98F4E1179BCB}" srcOrd="8" destOrd="0" presId="urn:microsoft.com/office/officeart/2018/5/layout/IconCircleLabelList"/>
    <dgm:cxn modelId="{8CDE2615-975C-49A6-BC38-A66D4CA93B86}" type="presParOf" srcId="{73A4983A-B3FB-4992-BE8C-98F4E1179BCB}" destId="{43773553-DD0D-4F45-AEE1-A2CAE6B389D0}" srcOrd="0" destOrd="0" presId="urn:microsoft.com/office/officeart/2018/5/layout/IconCircleLabelList"/>
    <dgm:cxn modelId="{2C378B05-CF92-464F-BFAF-EAE7366F123E}" type="presParOf" srcId="{73A4983A-B3FB-4992-BE8C-98F4E1179BCB}" destId="{FD6A7B81-7F57-43B8-AFB1-E5082292CE42}" srcOrd="1" destOrd="0" presId="urn:microsoft.com/office/officeart/2018/5/layout/IconCircleLabelList"/>
    <dgm:cxn modelId="{CABA0F5A-C4C5-4100-AC1B-010A60C0FCA0}" type="presParOf" srcId="{73A4983A-B3FB-4992-BE8C-98F4E1179BCB}" destId="{B776BDB4-9B02-40D1-A6B4-2A1DC7FFB0CE}" srcOrd="2" destOrd="0" presId="urn:microsoft.com/office/officeart/2018/5/layout/IconCircleLabelList"/>
    <dgm:cxn modelId="{91ABE39E-5452-4E0D-90D1-A47100704451}" type="presParOf" srcId="{73A4983A-B3FB-4992-BE8C-98F4E1179BCB}" destId="{4D86643D-D80D-4521-B291-5C929DB1FD29}"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A5678-469C-4D43-98F7-CE5579577EEB}">
      <dsp:nvSpPr>
        <dsp:cNvPr id="0" name=""/>
        <dsp:cNvSpPr/>
      </dsp:nvSpPr>
      <dsp:spPr>
        <a:xfrm>
          <a:off x="0" y="680"/>
          <a:ext cx="6261100" cy="159346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51996D-14B9-44B8-8D54-C94E9FDEBF75}">
      <dsp:nvSpPr>
        <dsp:cNvPr id="0" name=""/>
        <dsp:cNvSpPr/>
      </dsp:nvSpPr>
      <dsp:spPr>
        <a:xfrm>
          <a:off x="482021" y="359209"/>
          <a:ext cx="876403" cy="87640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A4F0C75-827F-48B9-9E2B-611542DB6C22}">
      <dsp:nvSpPr>
        <dsp:cNvPr id="0" name=""/>
        <dsp:cNvSpPr/>
      </dsp:nvSpPr>
      <dsp:spPr>
        <a:xfrm>
          <a:off x="1840447" y="680"/>
          <a:ext cx="4420652" cy="1593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641" tIns="168641" rIns="168641" bIns="168641" numCol="1" spcCol="1270" anchor="ctr" anchorCtr="0">
          <a:noAutofit/>
        </a:bodyPr>
        <a:lstStyle/>
        <a:p>
          <a:pPr marL="0" lvl="0" indent="0" algn="l" defTabSz="1111250">
            <a:lnSpc>
              <a:spcPct val="100000"/>
            </a:lnSpc>
            <a:spcBef>
              <a:spcPct val="0"/>
            </a:spcBef>
            <a:spcAft>
              <a:spcPct val="35000"/>
            </a:spcAft>
            <a:buNone/>
          </a:pPr>
          <a:r>
            <a:rPr lang="es-ES" sz="2500" kern="1200" dirty="0"/>
            <a:t>Modos de organización de párrafos</a:t>
          </a:r>
        </a:p>
      </dsp:txBody>
      <dsp:txXfrm>
        <a:off x="1840447" y="680"/>
        <a:ext cx="4420652" cy="1593460"/>
      </dsp:txXfrm>
    </dsp:sp>
    <dsp:sp modelId="{379074C6-2A49-4441-BCF5-8E735A253675}">
      <dsp:nvSpPr>
        <dsp:cNvPr id="0" name=""/>
        <dsp:cNvSpPr/>
      </dsp:nvSpPr>
      <dsp:spPr>
        <a:xfrm>
          <a:off x="0" y="1992507"/>
          <a:ext cx="6261100" cy="159346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544B4C-1AD1-4348-B4C8-0782A3C326AC}">
      <dsp:nvSpPr>
        <dsp:cNvPr id="0" name=""/>
        <dsp:cNvSpPr/>
      </dsp:nvSpPr>
      <dsp:spPr>
        <a:xfrm>
          <a:off x="482021" y="2351035"/>
          <a:ext cx="876403" cy="87640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0FC042D-CCCF-4C5A-9829-8BB1CB52D7E1}">
      <dsp:nvSpPr>
        <dsp:cNvPr id="0" name=""/>
        <dsp:cNvSpPr/>
      </dsp:nvSpPr>
      <dsp:spPr>
        <a:xfrm>
          <a:off x="1840447" y="1992507"/>
          <a:ext cx="4420652" cy="1593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641" tIns="168641" rIns="168641" bIns="168641" numCol="1" spcCol="1270" anchor="ctr" anchorCtr="0">
          <a:noAutofit/>
        </a:bodyPr>
        <a:lstStyle/>
        <a:p>
          <a:pPr marL="0" lvl="0" indent="0" algn="l" defTabSz="1111250">
            <a:lnSpc>
              <a:spcPct val="100000"/>
            </a:lnSpc>
            <a:spcBef>
              <a:spcPct val="0"/>
            </a:spcBef>
            <a:spcAft>
              <a:spcPct val="35000"/>
            </a:spcAft>
            <a:buNone/>
          </a:pPr>
          <a:r>
            <a:rPr lang="es-CL" sz="2500" kern="1200"/>
            <a:t>Mecanismos de cohesión: Conectores y Correferencia</a:t>
          </a:r>
          <a:endParaRPr lang="en-US" sz="2500" kern="1200"/>
        </a:p>
      </dsp:txBody>
      <dsp:txXfrm>
        <a:off x="1840447" y="1992507"/>
        <a:ext cx="4420652" cy="1593460"/>
      </dsp:txXfrm>
    </dsp:sp>
    <dsp:sp modelId="{076AEB1D-39A2-4B76-8156-FC1A831F6ED9}">
      <dsp:nvSpPr>
        <dsp:cNvPr id="0" name=""/>
        <dsp:cNvSpPr/>
      </dsp:nvSpPr>
      <dsp:spPr>
        <a:xfrm>
          <a:off x="0" y="3984333"/>
          <a:ext cx="6261100" cy="159346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64BF0D-B824-48C9-810F-9DD3EF1A97AD}">
      <dsp:nvSpPr>
        <dsp:cNvPr id="0" name=""/>
        <dsp:cNvSpPr/>
      </dsp:nvSpPr>
      <dsp:spPr>
        <a:xfrm>
          <a:off x="482021" y="4342861"/>
          <a:ext cx="876403" cy="87640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D7ED2B5-E02F-4C98-8421-4ABEF10FCFFE}">
      <dsp:nvSpPr>
        <dsp:cNvPr id="0" name=""/>
        <dsp:cNvSpPr/>
      </dsp:nvSpPr>
      <dsp:spPr>
        <a:xfrm>
          <a:off x="1840447" y="3984333"/>
          <a:ext cx="4420652" cy="15934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641" tIns="168641" rIns="168641" bIns="168641" numCol="1" spcCol="1270" anchor="ctr" anchorCtr="0">
          <a:noAutofit/>
        </a:bodyPr>
        <a:lstStyle/>
        <a:p>
          <a:pPr marL="0" lvl="0" indent="0" algn="l" defTabSz="1111250">
            <a:lnSpc>
              <a:spcPct val="100000"/>
            </a:lnSpc>
            <a:spcBef>
              <a:spcPct val="0"/>
            </a:spcBef>
            <a:spcAft>
              <a:spcPct val="35000"/>
            </a:spcAft>
            <a:buNone/>
          </a:pPr>
          <a:r>
            <a:rPr lang="es-CL" sz="2500" kern="1200" dirty="0"/>
            <a:t>Construcción de párrafos</a:t>
          </a:r>
          <a:endParaRPr lang="en-US" sz="2500" kern="1200" dirty="0"/>
        </a:p>
      </dsp:txBody>
      <dsp:txXfrm>
        <a:off x="1840447" y="3984333"/>
        <a:ext cx="4420652" cy="15934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7EBE3-CCE2-49C1-BEC7-30FDDCF004A2}">
      <dsp:nvSpPr>
        <dsp:cNvPr id="0" name=""/>
        <dsp:cNvSpPr/>
      </dsp:nvSpPr>
      <dsp:spPr>
        <a:xfrm>
          <a:off x="636320" y="719431"/>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6C4D54-6347-4BF4-B041-363AAFB9B227}">
      <dsp:nvSpPr>
        <dsp:cNvPr id="0" name=""/>
        <dsp:cNvSpPr/>
      </dsp:nvSpPr>
      <dsp:spPr>
        <a:xfrm>
          <a:off x="870320" y="953431"/>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81B1F30-66CE-417A-BA2B-DD858DD5D70E}">
      <dsp:nvSpPr>
        <dsp:cNvPr id="0" name=""/>
        <dsp:cNvSpPr/>
      </dsp:nvSpPr>
      <dsp:spPr>
        <a:xfrm>
          <a:off x="285320" y="215943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s-CL" sz="2000" kern="1200"/>
            <a:t>Enumeración descriptiva</a:t>
          </a:r>
          <a:endParaRPr lang="en-US" sz="2000" kern="1200"/>
        </a:p>
      </dsp:txBody>
      <dsp:txXfrm>
        <a:off x="285320" y="2159431"/>
        <a:ext cx="1800000" cy="720000"/>
      </dsp:txXfrm>
    </dsp:sp>
    <dsp:sp modelId="{278EC32C-73AE-40AC-A142-9FCE3FE1E5E2}">
      <dsp:nvSpPr>
        <dsp:cNvPr id="0" name=""/>
        <dsp:cNvSpPr/>
      </dsp:nvSpPr>
      <dsp:spPr>
        <a:xfrm>
          <a:off x="2751320" y="719431"/>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7D1D81-81EA-4CB6-84D4-9BAE6E8F5253}">
      <dsp:nvSpPr>
        <dsp:cNvPr id="0" name=""/>
        <dsp:cNvSpPr/>
      </dsp:nvSpPr>
      <dsp:spPr>
        <a:xfrm>
          <a:off x="2985320" y="953431"/>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6D11EC2-D040-40F8-9CD0-A260AE657A55}">
      <dsp:nvSpPr>
        <dsp:cNvPr id="0" name=""/>
        <dsp:cNvSpPr/>
      </dsp:nvSpPr>
      <dsp:spPr>
        <a:xfrm>
          <a:off x="2400320" y="215943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s-CL" sz="2000" kern="1200"/>
            <a:t>Secuencia temporal</a:t>
          </a:r>
          <a:endParaRPr lang="en-US" sz="2000" kern="1200"/>
        </a:p>
      </dsp:txBody>
      <dsp:txXfrm>
        <a:off x="2400320" y="2159431"/>
        <a:ext cx="1800000" cy="720000"/>
      </dsp:txXfrm>
    </dsp:sp>
    <dsp:sp modelId="{D123A02F-D9B9-4D21-8A3C-6E2CC3C490EB}">
      <dsp:nvSpPr>
        <dsp:cNvPr id="0" name=""/>
        <dsp:cNvSpPr/>
      </dsp:nvSpPr>
      <dsp:spPr>
        <a:xfrm>
          <a:off x="4866320" y="719431"/>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D4B87F-D20A-4886-BAB1-79BB643228F8}">
      <dsp:nvSpPr>
        <dsp:cNvPr id="0" name=""/>
        <dsp:cNvSpPr/>
      </dsp:nvSpPr>
      <dsp:spPr>
        <a:xfrm>
          <a:off x="5100320" y="953431"/>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C618A96-EF53-4A4D-8CAE-BBF871A611D5}">
      <dsp:nvSpPr>
        <dsp:cNvPr id="0" name=""/>
        <dsp:cNvSpPr/>
      </dsp:nvSpPr>
      <dsp:spPr>
        <a:xfrm>
          <a:off x="4515320" y="215943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s-CL" sz="2000" kern="1200"/>
            <a:t>Causa consecuencia</a:t>
          </a:r>
          <a:endParaRPr lang="en-US" sz="2000" kern="1200"/>
        </a:p>
      </dsp:txBody>
      <dsp:txXfrm>
        <a:off x="4515320" y="2159431"/>
        <a:ext cx="1800000" cy="720000"/>
      </dsp:txXfrm>
    </dsp:sp>
    <dsp:sp modelId="{1E225E47-9EB2-4434-A7C2-4D1775A366B2}">
      <dsp:nvSpPr>
        <dsp:cNvPr id="0" name=""/>
        <dsp:cNvSpPr/>
      </dsp:nvSpPr>
      <dsp:spPr>
        <a:xfrm>
          <a:off x="6981320" y="719431"/>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FF5330-B4A9-4C59-B341-A5D5602D0159}">
      <dsp:nvSpPr>
        <dsp:cNvPr id="0" name=""/>
        <dsp:cNvSpPr/>
      </dsp:nvSpPr>
      <dsp:spPr>
        <a:xfrm>
          <a:off x="7215320" y="953431"/>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E5755D8-903D-4616-8606-330C343DED91}">
      <dsp:nvSpPr>
        <dsp:cNvPr id="0" name=""/>
        <dsp:cNvSpPr/>
      </dsp:nvSpPr>
      <dsp:spPr>
        <a:xfrm>
          <a:off x="6630320" y="215943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s-CL" sz="2000" kern="1200"/>
            <a:t>Problema solucion</a:t>
          </a:r>
          <a:endParaRPr lang="en-US" sz="2000" kern="1200"/>
        </a:p>
      </dsp:txBody>
      <dsp:txXfrm>
        <a:off x="6630320" y="2159431"/>
        <a:ext cx="1800000" cy="720000"/>
      </dsp:txXfrm>
    </dsp:sp>
    <dsp:sp modelId="{43773553-DD0D-4F45-AEE1-A2CAE6B389D0}">
      <dsp:nvSpPr>
        <dsp:cNvPr id="0" name=""/>
        <dsp:cNvSpPr/>
      </dsp:nvSpPr>
      <dsp:spPr>
        <a:xfrm>
          <a:off x="9096320" y="719431"/>
          <a:ext cx="1098000" cy="10980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6A7B81-7F57-43B8-AFB1-E5082292CE42}">
      <dsp:nvSpPr>
        <dsp:cNvPr id="0" name=""/>
        <dsp:cNvSpPr/>
      </dsp:nvSpPr>
      <dsp:spPr>
        <a:xfrm>
          <a:off x="9330320" y="953431"/>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D86643D-D80D-4521-B291-5C929DB1FD29}">
      <dsp:nvSpPr>
        <dsp:cNvPr id="0" name=""/>
        <dsp:cNvSpPr/>
      </dsp:nvSpPr>
      <dsp:spPr>
        <a:xfrm>
          <a:off x="8745320" y="215943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s-CL" sz="2000" kern="1200"/>
            <a:t>Comparación contraste</a:t>
          </a:r>
          <a:endParaRPr lang="en-US" sz="2000" kern="1200"/>
        </a:p>
      </dsp:txBody>
      <dsp:txXfrm>
        <a:off x="8745320" y="2159431"/>
        <a:ext cx="180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7/23/23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7/23/23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0578ACC-22D6-47C1-A373-4FD133E34F3C}" type="datetimeFigureOut">
              <a:rPr lang="en-US" dirty="0"/>
              <a:t>7/23/23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7/23/23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680322" y="3030008"/>
            <a:ext cx="4698355" cy="290617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594123" y="3030008"/>
            <a:ext cx="4700059" cy="290617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7/23/23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7/23/23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7/23/23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E331444B-B92B-4E27-8C94-BB93EAF5CB18}" type="datetimeFigureOut">
              <a:rPr lang="en-US" dirty="0"/>
              <a:t>7/23/23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63EFA5E-FA76-400D-B3DC-F0BA90E6D107}" type="datetimeFigureOut">
              <a:rPr lang="en-US" dirty="0"/>
              <a:t>7/23/23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446C117F-5CCF-4837-BE5F-2B92066CAFAF}" type="datetimeFigureOut">
              <a:rPr lang="en-US" dirty="0"/>
              <a:t>7/23/23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84EB90BD-B6CE-46B7-997F-7313B992CCDC}" type="datetimeFigureOut">
              <a:rPr lang="en-US" dirty="0"/>
              <a:t>7/23/23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s-ES"/>
              <a:t>Haga clic para modificar el estilo de título del patrón</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CDB9D11F-B188-461D-B23F-39381795C052}" type="datetimeFigureOut">
              <a:rPr lang="en-US" dirty="0"/>
              <a:t>7/23/23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‹Nº›</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52E6D8D9-55A2-4063-B0F3-121F44549695}" type="datetimeFigureOut">
              <a:rPr lang="en-US" dirty="0"/>
              <a:t>7/23/23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s-ES"/>
              <a:t>Haga clic para modificar el estilo de título del patrón</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3" name="Date Placeholder 2"/>
          <p:cNvSpPr>
            <a:spLocks noGrp="1"/>
          </p:cNvSpPr>
          <p:nvPr>
            <p:ph type="dt" sz="half" idx="10"/>
          </p:nvPr>
        </p:nvSpPr>
        <p:spPr/>
        <p:txBody>
          <a:bodyPr/>
          <a:lstStyle/>
          <a:p>
            <a:fld id="{D4B24536-994D-4021-A283-9F449C0DB509}" type="datetimeFigureOut">
              <a:rPr lang="en-US" dirty="0"/>
              <a:t>7/23/23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s-ES"/>
              <a:t>Haga clic para modificar el estilo de título del patrón</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3" name="Date Placeholder 2"/>
          <p:cNvSpPr>
            <a:spLocks noGrp="1"/>
          </p:cNvSpPr>
          <p:nvPr>
            <p:ph type="dt" sz="half" idx="10"/>
          </p:nvPr>
        </p:nvSpPr>
        <p:spPr/>
        <p:txBody>
          <a:bodyPr/>
          <a:lstStyle/>
          <a:p>
            <a:fld id="{3CBBBB78-C96F-47B7-AB17-D852CA960AC9}" type="datetimeFigureOut">
              <a:rPr lang="en-US" dirty="0"/>
              <a:t>7/23/23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7/23/23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7/23/23</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7/23/23</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es/verde-pizarra-tiza-borrador-307835/"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3.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mariajosegarmon.blogspot.com/2013_04_01_archive.html" TargetMode="External"/><Relationship Id="rId2" Type="http://schemas.openxmlformats.org/officeDocument/2006/relationships/image" Target="../media/image3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F84762E-7FCC-4EAF-B9E7-CE7214491E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927A1389-2A5D-4886-AD82-F213767E67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8207"/>
            <a:ext cx="12192000" cy="6858000"/>
          </a:xfrm>
          <a:prstGeom prst="rect">
            <a:avLst/>
          </a:prstGeom>
        </p:spPr>
      </p:pic>
      <p:sp>
        <p:nvSpPr>
          <p:cNvPr id="15" name="Rectangle 14">
            <a:extLst>
              <a:ext uri="{FF2B5EF4-FFF2-40B4-BE49-F238E27FC236}">
                <a16:creationId xmlns:a16="http://schemas.microsoft.com/office/drawing/2014/main" id="{A1038667-0C3F-4764-A24D-DA9D9B4748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AC2195B-895A-4535-8ECD-9F5B669C5C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049"/>
          </a:xfrm>
          <a:prstGeom prst="rect">
            <a:avLst/>
          </a:prstGeom>
        </p:spPr>
      </p:pic>
      <p:sp>
        <p:nvSpPr>
          <p:cNvPr id="19" name="Rectangle 18">
            <a:extLst>
              <a:ext uri="{FF2B5EF4-FFF2-40B4-BE49-F238E27FC236}">
                <a16:creationId xmlns:a16="http://schemas.microsoft.com/office/drawing/2014/main" id="{571EEFCA-9235-4BC2-85C3-A4EC6EE57A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a:extLst>
              <a:ext uri="{FF2B5EF4-FFF2-40B4-BE49-F238E27FC236}">
                <a16:creationId xmlns:a16="http://schemas.microsoft.com/office/drawing/2014/main" id="{68A0A863-855E-BC43-895E-631B1AC34761}"/>
              </a:ext>
            </a:extLst>
          </p:cNvPr>
          <p:cNvSpPr>
            <a:spLocks noGrp="1"/>
          </p:cNvSpPr>
          <p:nvPr>
            <p:ph type="ctrTitle"/>
          </p:nvPr>
        </p:nvSpPr>
        <p:spPr>
          <a:xfrm>
            <a:off x="680322" y="2063262"/>
            <a:ext cx="3739278" cy="2661138"/>
          </a:xfrm>
        </p:spPr>
        <p:txBody>
          <a:bodyPr anchor="ctr">
            <a:normAutofit/>
          </a:bodyPr>
          <a:lstStyle/>
          <a:p>
            <a:r>
              <a:rPr lang="es-CL" sz="4200" dirty="0"/>
              <a:t>Lectura y escritura especializada</a:t>
            </a:r>
          </a:p>
        </p:txBody>
      </p:sp>
      <p:sp>
        <p:nvSpPr>
          <p:cNvPr id="3" name="Subtítulo 2">
            <a:extLst>
              <a:ext uri="{FF2B5EF4-FFF2-40B4-BE49-F238E27FC236}">
                <a16:creationId xmlns:a16="http://schemas.microsoft.com/office/drawing/2014/main" id="{F080605D-DFB8-1C40-9B28-6435573BAF39}"/>
              </a:ext>
            </a:extLst>
          </p:cNvPr>
          <p:cNvSpPr>
            <a:spLocks noGrp="1"/>
          </p:cNvSpPr>
          <p:nvPr>
            <p:ph type="subTitle" idx="1"/>
          </p:nvPr>
        </p:nvSpPr>
        <p:spPr>
          <a:xfrm>
            <a:off x="680323" y="5101298"/>
            <a:ext cx="3739277" cy="1116622"/>
          </a:xfrm>
        </p:spPr>
        <p:txBody>
          <a:bodyPr>
            <a:normAutofit/>
          </a:bodyPr>
          <a:lstStyle/>
          <a:p>
            <a:r>
              <a:rPr lang="es-CL" dirty="0"/>
              <a:t>Mg. Miguel Núñez Valencia</a:t>
            </a:r>
          </a:p>
        </p:txBody>
      </p:sp>
    </p:spTree>
    <p:extLst>
      <p:ext uri="{BB962C8B-B14F-4D97-AF65-F5344CB8AC3E}">
        <p14:creationId xmlns:p14="http://schemas.microsoft.com/office/powerpoint/2010/main" val="1284870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7165FD-A96D-7D46-AFD4-9F440075D372}"/>
              </a:ext>
            </a:extLst>
          </p:cNvPr>
          <p:cNvSpPr>
            <a:spLocks noGrp="1"/>
          </p:cNvSpPr>
          <p:nvPr>
            <p:ph type="title"/>
          </p:nvPr>
        </p:nvSpPr>
        <p:spPr/>
        <p:txBody>
          <a:bodyPr/>
          <a:lstStyle/>
          <a:p>
            <a:r>
              <a:rPr lang="es-CL" dirty="0"/>
              <a:t>¿Qué llevamos hasta el momento?</a:t>
            </a:r>
          </a:p>
        </p:txBody>
      </p:sp>
      <p:pic>
        <p:nvPicPr>
          <p:cNvPr id="5" name="Marcador de contenido 4" descr="Imagen que contiene tabla, computadora, firmar, escritorio&#10;&#10;Descripción generada automáticamente">
            <a:extLst>
              <a:ext uri="{FF2B5EF4-FFF2-40B4-BE49-F238E27FC236}">
                <a16:creationId xmlns:a16="http://schemas.microsoft.com/office/drawing/2014/main" id="{E462E80E-C673-9E47-9561-B843B73AFAA4}"/>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1066800" y="1984374"/>
            <a:ext cx="9357360" cy="4873626"/>
          </a:xfrm>
        </p:spPr>
      </p:pic>
    </p:spTree>
    <p:extLst>
      <p:ext uri="{BB962C8B-B14F-4D97-AF65-F5344CB8AC3E}">
        <p14:creationId xmlns:p14="http://schemas.microsoft.com/office/powerpoint/2010/main" val="897368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8100D021-ED8E-4951-8376-73996A82CD4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3" name="Picture 32">
            <a:extLst>
              <a:ext uri="{FF2B5EF4-FFF2-40B4-BE49-F238E27FC236}">
                <a16:creationId xmlns:a16="http://schemas.microsoft.com/office/drawing/2014/main" id="{46FE219C-22F7-4734-B3C1-28E70390CE1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35" name="Picture 34">
            <a:extLst>
              <a:ext uri="{FF2B5EF4-FFF2-40B4-BE49-F238E27FC236}">
                <a16:creationId xmlns:a16="http://schemas.microsoft.com/office/drawing/2014/main" id="{EF2EC4B6-5524-4806-8575-59DB6B8F81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37" name="Rectangle 36">
            <a:extLst>
              <a:ext uri="{FF2B5EF4-FFF2-40B4-BE49-F238E27FC236}">
                <a16:creationId xmlns:a16="http://schemas.microsoft.com/office/drawing/2014/main" id="{AD50BBC6-5944-49AE-A819-558AB05AB1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9" name="Rectangle 38">
            <a:extLst>
              <a:ext uri="{FF2B5EF4-FFF2-40B4-BE49-F238E27FC236}">
                <a16:creationId xmlns:a16="http://schemas.microsoft.com/office/drawing/2014/main" id="{4F2E428D-A109-43BE-8AC2-C83EF031EF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41" name="Rectangle 40">
            <a:extLst>
              <a:ext uri="{FF2B5EF4-FFF2-40B4-BE49-F238E27FC236}">
                <a16:creationId xmlns:a16="http://schemas.microsoft.com/office/drawing/2014/main" id="{B2A773CA-28F4-49C2-BFA3-49A5867C7A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3" name="Picture 42">
            <a:extLst>
              <a:ext uri="{FF2B5EF4-FFF2-40B4-BE49-F238E27FC236}">
                <a16:creationId xmlns:a16="http://schemas.microsoft.com/office/drawing/2014/main" id="{5D7C72BA-4476-4E4B-BC37-9A75FD0C595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5" name="Rectangle 44">
            <a:extLst>
              <a:ext uri="{FF2B5EF4-FFF2-40B4-BE49-F238E27FC236}">
                <a16:creationId xmlns:a16="http://schemas.microsoft.com/office/drawing/2014/main" id="{3009A16D-868B-4145-BBC6-555098537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6">
            <a:extLst>
              <a:ext uri="{FF2B5EF4-FFF2-40B4-BE49-F238E27FC236}">
                <a16:creationId xmlns:a16="http://schemas.microsoft.com/office/drawing/2014/main" id="{3992EB33-38E1-4175-8EE2-9BB8CC159C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49" name="Rectangle 48">
            <a:extLst>
              <a:ext uri="{FF2B5EF4-FFF2-40B4-BE49-F238E27FC236}">
                <a16:creationId xmlns:a16="http://schemas.microsoft.com/office/drawing/2014/main" id="{2DCAE5CF-5D29-4779-83E1-BDB64E4F3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ítulo 3">
            <a:extLst>
              <a:ext uri="{FF2B5EF4-FFF2-40B4-BE49-F238E27FC236}">
                <a16:creationId xmlns:a16="http://schemas.microsoft.com/office/drawing/2014/main" id="{632AD331-8705-0547-AC4D-CCD1F5C288D1}"/>
              </a:ext>
            </a:extLst>
          </p:cNvPr>
          <p:cNvSpPr>
            <a:spLocks noGrp="1"/>
          </p:cNvSpPr>
          <p:nvPr>
            <p:ph type="title"/>
          </p:nvPr>
        </p:nvSpPr>
        <p:spPr>
          <a:xfrm>
            <a:off x="680321" y="2063262"/>
            <a:ext cx="3739279" cy="2661052"/>
          </a:xfrm>
        </p:spPr>
        <p:txBody>
          <a:bodyPr vert="horz" lIns="91440" tIns="45720" rIns="91440" bIns="45720" rtlCol="0" anchor="ctr">
            <a:normAutofit/>
          </a:bodyPr>
          <a:lstStyle/>
          <a:p>
            <a:pPr algn="r"/>
            <a:r>
              <a:rPr lang="en-US" sz="4100"/>
              <a:t>¿Qué aprenderemos?</a:t>
            </a:r>
          </a:p>
        </p:txBody>
      </p:sp>
      <p:graphicFrame>
        <p:nvGraphicFramePr>
          <p:cNvPr id="13" name="CuadroTexto 10">
            <a:extLst>
              <a:ext uri="{FF2B5EF4-FFF2-40B4-BE49-F238E27FC236}">
                <a16:creationId xmlns:a16="http://schemas.microsoft.com/office/drawing/2014/main" id="{4DBA85F5-31BE-4704-9BA5-8E3CE04CD31F}"/>
              </a:ext>
            </a:extLst>
          </p:cNvPr>
          <p:cNvGraphicFramePr/>
          <p:nvPr>
            <p:extLst>
              <p:ext uri="{D42A27DB-BD31-4B8C-83A1-F6EECF244321}">
                <p14:modId xmlns:p14="http://schemas.microsoft.com/office/powerpoint/2010/main" val="148734689"/>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023803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7C6694-B401-044B-B029-4BF77EA39986}"/>
              </a:ext>
            </a:extLst>
          </p:cNvPr>
          <p:cNvSpPr>
            <a:spLocks noGrp="1"/>
          </p:cNvSpPr>
          <p:nvPr>
            <p:ph type="title"/>
          </p:nvPr>
        </p:nvSpPr>
        <p:spPr>
          <a:xfrm>
            <a:off x="66639" y="768468"/>
            <a:ext cx="9613861" cy="1080938"/>
          </a:xfrm>
        </p:spPr>
        <p:txBody>
          <a:bodyPr/>
          <a:lstStyle/>
          <a:p>
            <a:r>
              <a:rPr lang="es-CL" dirty="0"/>
              <a:t>Ejercitación</a:t>
            </a:r>
            <a:br>
              <a:rPr lang="es-CL" dirty="0"/>
            </a:br>
            <a:endParaRPr lang="es-CL" dirty="0"/>
          </a:p>
        </p:txBody>
      </p:sp>
      <p:pic>
        <p:nvPicPr>
          <p:cNvPr id="5" name="Marcador de contenido 4" descr="Captura de pantalla de un celular&#10;&#10;Descripción generada automáticamente">
            <a:extLst>
              <a:ext uri="{FF2B5EF4-FFF2-40B4-BE49-F238E27FC236}">
                <a16:creationId xmlns:a16="http://schemas.microsoft.com/office/drawing/2014/main" id="{128EE13F-AEBE-6543-960A-50C2EF0963C0}"/>
              </a:ext>
            </a:extLst>
          </p:cNvPr>
          <p:cNvPicPr>
            <a:picLocks noGrp="1" noChangeAspect="1"/>
          </p:cNvPicPr>
          <p:nvPr>
            <p:ph idx="1"/>
          </p:nvPr>
        </p:nvPicPr>
        <p:blipFill>
          <a:blip r:embed="rId2"/>
          <a:stretch>
            <a:fillRect/>
          </a:stretch>
        </p:blipFill>
        <p:spPr>
          <a:xfrm>
            <a:off x="3191820" y="-106680"/>
            <a:ext cx="9000179" cy="7053150"/>
          </a:xfrm>
        </p:spPr>
      </p:pic>
    </p:spTree>
    <p:extLst>
      <p:ext uri="{BB962C8B-B14F-4D97-AF65-F5344CB8AC3E}">
        <p14:creationId xmlns:p14="http://schemas.microsoft.com/office/powerpoint/2010/main" val="1199165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C0CAF3-6EA6-FC4E-AD4D-CAACFF5F6841}"/>
              </a:ext>
            </a:extLst>
          </p:cNvPr>
          <p:cNvSpPr>
            <a:spLocks noGrp="1"/>
          </p:cNvSpPr>
          <p:nvPr>
            <p:ph type="title"/>
          </p:nvPr>
        </p:nvSpPr>
        <p:spPr>
          <a:xfrm>
            <a:off x="0" y="423046"/>
            <a:ext cx="3191820" cy="1807092"/>
          </a:xfrm>
        </p:spPr>
        <p:txBody>
          <a:bodyPr>
            <a:normAutofit/>
          </a:bodyPr>
          <a:lstStyle/>
          <a:p>
            <a:r>
              <a:rPr lang="es-CL" dirty="0"/>
              <a:t>¿Cuántos párrafos tiene el texto?</a:t>
            </a:r>
          </a:p>
        </p:txBody>
      </p:sp>
      <p:pic>
        <p:nvPicPr>
          <p:cNvPr id="4" name="Marcador de contenido 4" descr="Captura de pantalla de un celular&#10;&#10;Descripción generada automáticamente">
            <a:extLst>
              <a:ext uri="{FF2B5EF4-FFF2-40B4-BE49-F238E27FC236}">
                <a16:creationId xmlns:a16="http://schemas.microsoft.com/office/drawing/2014/main" id="{69B78C13-85D6-AB4F-B497-7E03B4F8BA91}"/>
              </a:ext>
            </a:extLst>
          </p:cNvPr>
          <p:cNvPicPr>
            <a:picLocks noChangeAspect="1"/>
          </p:cNvPicPr>
          <p:nvPr/>
        </p:nvPicPr>
        <p:blipFill>
          <a:blip r:embed="rId2"/>
          <a:stretch>
            <a:fillRect/>
          </a:stretch>
        </p:blipFill>
        <p:spPr>
          <a:xfrm>
            <a:off x="3191820" y="-106680"/>
            <a:ext cx="9000179" cy="7053150"/>
          </a:xfrm>
          <a:prstGeom prst="rect">
            <a:avLst/>
          </a:prstGeom>
        </p:spPr>
      </p:pic>
    </p:spTree>
    <p:extLst>
      <p:ext uri="{BB962C8B-B14F-4D97-AF65-F5344CB8AC3E}">
        <p14:creationId xmlns:p14="http://schemas.microsoft.com/office/powerpoint/2010/main" val="1300839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descr="Una captura de pantalla de un celular con letras&#10;&#10;Descripción generada automáticamente">
            <a:extLst>
              <a:ext uri="{FF2B5EF4-FFF2-40B4-BE49-F238E27FC236}">
                <a16:creationId xmlns:a16="http://schemas.microsoft.com/office/drawing/2014/main" id="{04F015F8-7ECE-D444-A028-CFC6718B9F1A}"/>
              </a:ext>
            </a:extLst>
          </p:cNvPr>
          <p:cNvPicPr>
            <a:picLocks noGrp="1" noChangeAspect="1"/>
          </p:cNvPicPr>
          <p:nvPr>
            <p:ph idx="1"/>
          </p:nvPr>
        </p:nvPicPr>
        <p:blipFill>
          <a:blip r:embed="rId2"/>
          <a:stretch>
            <a:fillRect/>
          </a:stretch>
        </p:blipFill>
        <p:spPr>
          <a:xfrm>
            <a:off x="2541755" y="2042160"/>
            <a:ext cx="6327925" cy="4497651"/>
          </a:xfrm>
        </p:spPr>
      </p:pic>
      <p:sp>
        <p:nvSpPr>
          <p:cNvPr id="6" name="Marco 5">
            <a:extLst>
              <a:ext uri="{FF2B5EF4-FFF2-40B4-BE49-F238E27FC236}">
                <a16:creationId xmlns:a16="http://schemas.microsoft.com/office/drawing/2014/main" id="{EC3F6737-4612-114C-85AE-B745143E64D9}"/>
              </a:ext>
            </a:extLst>
          </p:cNvPr>
          <p:cNvSpPr/>
          <p:nvPr/>
        </p:nvSpPr>
        <p:spPr>
          <a:xfrm>
            <a:off x="1859280" y="1834166"/>
            <a:ext cx="7787640" cy="1823434"/>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2917678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B1B466-15E5-314A-B841-E44661473134}"/>
              </a:ext>
            </a:extLst>
          </p:cNvPr>
          <p:cNvSpPr>
            <a:spLocks noGrp="1"/>
          </p:cNvSpPr>
          <p:nvPr>
            <p:ph type="title"/>
          </p:nvPr>
        </p:nvSpPr>
        <p:spPr>
          <a:xfrm>
            <a:off x="0" y="753228"/>
            <a:ext cx="9613861" cy="1080938"/>
          </a:xfrm>
        </p:spPr>
        <p:txBody>
          <a:bodyPr/>
          <a:lstStyle/>
          <a:p>
            <a:r>
              <a:rPr lang="es-CL" dirty="0"/>
              <a:t>Respuesta</a:t>
            </a:r>
          </a:p>
        </p:txBody>
      </p:sp>
      <p:pic>
        <p:nvPicPr>
          <p:cNvPr id="4" name="Marcador de contenido 4" descr="Captura de pantalla de un celular&#10;&#10;Descripción generada automáticamente">
            <a:extLst>
              <a:ext uri="{FF2B5EF4-FFF2-40B4-BE49-F238E27FC236}">
                <a16:creationId xmlns:a16="http://schemas.microsoft.com/office/drawing/2014/main" id="{98FFFBC8-CB3D-ED4D-9AC8-079465DE7223}"/>
              </a:ext>
            </a:extLst>
          </p:cNvPr>
          <p:cNvPicPr>
            <a:picLocks noChangeAspect="1"/>
          </p:cNvPicPr>
          <p:nvPr/>
        </p:nvPicPr>
        <p:blipFill>
          <a:blip r:embed="rId2"/>
          <a:stretch>
            <a:fillRect/>
          </a:stretch>
        </p:blipFill>
        <p:spPr>
          <a:xfrm>
            <a:off x="3191820" y="-106680"/>
            <a:ext cx="9000179" cy="7053150"/>
          </a:xfrm>
          <a:prstGeom prst="rect">
            <a:avLst/>
          </a:prstGeom>
        </p:spPr>
      </p:pic>
      <p:sp>
        <p:nvSpPr>
          <p:cNvPr id="5" name="Marco 4">
            <a:extLst>
              <a:ext uri="{FF2B5EF4-FFF2-40B4-BE49-F238E27FC236}">
                <a16:creationId xmlns:a16="http://schemas.microsoft.com/office/drawing/2014/main" id="{05396562-6483-FE49-9EE5-2E319C3B2415}"/>
              </a:ext>
            </a:extLst>
          </p:cNvPr>
          <p:cNvSpPr/>
          <p:nvPr/>
        </p:nvSpPr>
        <p:spPr>
          <a:xfrm>
            <a:off x="6720840" y="-199292"/>
            <a:ext cx="3154680" cy="2033458"/>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3365888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DDE76F-729B-834B-8E35-3E630314B234}"/>
              </a:ext>
            </a:extLst>
          </p:cNvPr>
          <p:cNvSpPr>
            <a:spLocks noGrp="1"/>
          </p:cNvSpPr>
          <p:nvPr>
            <p:ph type="title"/>
          </p:nvPr>
        </p:nvSpPr>
        <p:spPr/>
        <p:txBody>
          <a:bodyPr/>
          <a:lstStyle/>
          <a:p>
            <a:endParaRPr lang="es-CL"/>
          </a:p>
        </p:txBody>
      </p:sp>
      <p:sp>
        <p:nvSpPr>
          <p:cNvPr id="3" name="Marcador de contenido 2">
            <a:extLst>
              <a:ext uri="{FF2B5EF4-FFF2-40B4-BE49-F238E27FC236}">
                <a16:creationId xmlns:a16="http://schemas.microsoft.com/office/drawing/2014/main" id="{BB996A8D-51E1-FF46-8711-FE898A81A98D}"/>
              </a:ext>
            </a:extLst>
          </p:cNvPr>
          <p:cNvSpPr>
            <a:spLocks noGrp="1"/>
          </p:cNvSpPr>
          <p:nvPr>
            <p:ph idx="1"/>
          </p:nvPr>
        </p:nvSpPr>
        <p:spPr/>
        <p:txBody>
          <a:bodyPr/>
          <a:lstStyle/>
          <a:p>
            <a:endParaRPr lang="es-CL"/>
          </a:p>
        </p:txBody>
      </p:sp>
      <p:pic>
        <p:nvPicPr>
          <p:cNvPr id="4" name="Marcador de contenido 4" descr="Una captura de pantalla de un celular con letras&#10;&#10;Descripción generada automáticamente">
            <a:extLst>
              <a:ext uri="{FF2B5EF4-FFF2-40B4-BE49-F238E27FC236}">
                <a16:creationId xmlns:a16="http://schemas.microsoft.com/office/drawing/2014/main" id="{CFD2337C-8413-454E-A2CB-CB67CA188838}"/>
              </a:ext>
            </a:extLst>
          </p:cNvPr>
          <p:cNvPicPr>
            <a:picLocks noChangeAspect="1"/>
          </p:cNvPicPr>
          <p:nvPr/>
        </p:nvPicPr>
        <p:blipFill>
          <a:blip r:embed="rId2"/>
          <a:stretch>
            <a:fillRect/>
          </a:stretch>
        </p:blipFill>
        <p:spPr>
          <a:xfrm>
            <a:off x="1897818" y="88047"/>
            <a:ext cx="9374825" cy="6663273"/>
          </a:xfrm>
          <a:prstGeom prst="rect">
            <a:avLst/>
          </a:prstGeom>
        </p:spPr>
      </p:pic>
      <p:sp>
        <p:nvSpPr>
          <p:cNvPr id="5" name="Marco 4">
            <a:extLst>
              <a:ext uri="{FF2B5EF4-FFF2-40B4-BE49-F238E27FC236}">
                <a16:creationId xmlns:a16="http://schemas.microsoft.com/office/drawing/2014/main" id="{1C47E8C0-616E-5845-852B-7B5ACFA4A35D}"/>
              </a:ext>
            </a:extLst>
          </p:cNvPr>
          <p:cNvSpPr/>
          <p:nvPr/>
        </p:nvSpPr>
        <p:spPr>
          <a:xfrm>
            <a:off x="1658781" y="2063263"/>
            <a:ext cx="9736049" cy="2615418"/>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2259290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398AE6-6BA6-C940-94B3-37D5FADCA564}"/>
              </a:ext>
            </a:extLst>
          </p:cNvPr>
          <p:cNvSpPr>
            <a:spLocks noGrp="1"/>
          </p:cNvSpPr>
          <p:nvPr>
            <p:ph type="title"/>
          </p:nvPr>
        </p:nvSpPr>
        <p:spPr/>
        <p:txBody>
          <a:bodyPr/>
          <a:lstStyle/>
          <a:p>
            <a:endParaRPr lang="es-CL"/>
          </a:p>
        </p:txBody>
      </p:sp>
      <p:pic>
        <p:nvPicPr>
          <p:cNvPr id="4" name="Marcador de contenido 4" descr="Captura de pantalla de un celular&#10;&#10;Descripción generada automáticamente">
            <a:extLst>
              <a:ext uri="{FF2B5EF4-FFF2-40B4-BE49-F238E27FC236}">
                <a16:creationId xmlns:a16="http://schemas.microsoft.com/office/drawing/2014/main" id="{14063907-CAD9-DD4C-BA87-F7DE8C12D90A}"/>
              </a:ext>
            </a:extLst>
          </p:cNvPr>
          <p:cNvPicPr>
            <a:picLocks noGrp="1" noChangeAspect="1"/>
          </p:cNvPicPr>
          <p:nvPr>
            <p:ph idx="1"/>
          </p:nvPr>
        </p:nvPicPr>
        <p:blipFill>
          <a:blip r:embed="rId2"/>
          <a:stretch>
            <a:fillRect/>
          </a:stretch>
        </p:blipFill>
        <p:spPr>
          <a:xfrm>
            <a:off x="1897819" y="0"/>
            <a:ext cx="8868212" cy="6949731"/>
          </a:xfrm>
          <a:prstGeom prst="rect">
            <a:avLst/>
          </a:prstGeom>
        </p:spPr>
      </p:pic>
      <p:sp>
        <p:nvSpPr>
          <p:cNvPr id="6" name="Marco 5">
            <a:extLst>
              <a:ext uri="{FF2B5EF4-FFF2-40B4-BE49-F238E27FC236}">
                <a16:creationId xmlns:a16="http://schemas.microsoft.com/office/drawing/2014/main" id="{1C76505C-2DB1-9742-8E8F-E769C0208081}"/>
              </a:ext>
            </a:extLst>
          </p:cNvPr>
          <p:cNvSpPr/>
          <p:nvPr/>
        </p:nvSpPr>
        <p:spPr>
          <a:xfrm>
            <a:off x="1781908" y="2754923"/>
            <a:ext cx="3974123" cy="1664677"/>
          </a:xfrm>
          <a:prstGeom prst="frame">
            <a:avLst>
              <a:gd name="adj1" fmla="val 40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7" name="Marco 6">
            <a:extLst>
              <a:ext uri="{FF2B5EF4-FFF2-40B4-BE49-F238E27FC236}">
                <a16:creationId xmlns:a16="http://schemas.microsoft.com/office/drawing/2014/main" id="{F48FDB0E-3078-594C-9F4B-AEE82FE47EA0}"/>
              </a:ext>
            </a:extLst>
          </p:cNvPr>
          <p:cNvSpPr/>
          <p:nvPr/>
        </p:nvSpPr>
        <p:spPr>
          <a:xfrm>
            <a:off x="5615353" y="1488831"/>
            <a:ext cx="2907324" cy="2098430"/>
          </a:xfrm>
          <a:prstGeom prst="frame">
            <a:avLst>
              <a:gd name="adj1" fmla="val 335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869228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8F1636-7530-5747-BEE8-2FCA73CD6A2F}"/>
              </a:ext>
            </a:extLst>
          </p:cNvPr>
          <p:cNvSpPr>
            <a:spLocks noGrp="1"/>
          </p:cNvSpPr>
          <p:nvPr>
            <p:ph type="title"/>
          </p:nvPr>
        </p:nvSpPr>
        <p:spPr/>
        <p:txBody>
          <a:bodyPr/>
          <a:lstStyle/>
          <a:p>
            <a:r>
              <a:rPr lang="es-CL" dirty="0"/>
              <a:t>Preguntas (Pág. 42)</a:t>
            </a:r>
          </a:p>
        </p:txBody>
      </p:sp>
      <p:pic>
        <p:nvPicPr>
          <p:cNvPr id="5" name="Marcador de contenido 4" descr="Una captura de pantalla de un celular con letras&#10;&#10;Descripción generada automáticamente">
            <a:extLst>
              <a:ext uri="{FF2B5EF4-FFF2-40B4-BE49-F238E27FC236}">
                <a16:creationId xmlns:a16="http://schemas.microsoft.com/office/drawing/2014/main" id="{04F015F8-7ECE-D444-A028-CFC6718B9F1A}"/>
              </a:ext>
            </a:extLst>
          </p:cNvPr>
          <p:cNvPicPr>
            <a:picLocks noGrp="1" noChangeAspect="1"/>
          </p:cNvPicPr>
          <p:nvPr>
            <p:ph idx="1"/>
          </p:nvPr>
        </p:nvPicPr>
        <p:blipFill>
          <a:blip r:embed="rId2"/>
          <a:stretch>
            <a:fillRect/>
          </a:stretch>
        </p:blipFill>
        <p:spPr>
          <a:xfrm>
            <a:off x="1495439" y="0"/>
            <a:ext cx="9201122" cy="6539811"/>
          </a:xfrm>
        </p:spPr>
      </p:pic>
      <p:sp>
        <p:nvSpPr>
          <p:cNvPr id="6" name="Marco 5">
            <a:extLst>
              <a:ext uri="{FF2B5EF4-FFF2-40B4-BE49-F238E27FC236}">
                <a16:creationId xmlns:a16="http://schemas.microsoft.com/office/drawing/2014/main" id="{EC3F6737-4612-114C-85AE-B745143E64D9}"/>
              </a:ext>
            </a:extLst>
          </p:cNvPr>
          <p:cNvSpPr/>
          <p:nvPr/>
        </p:nvSpPr>
        <p:spPr>
          <a:xfrm>
            <a:off x="1082701" y="4103077"/>
            <a:ext cx="9613860" cy="2603202"/>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11599198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473B19-28FC-C248-89AC-0F586BD10049}"/>
              </a:ext>
            </a:extLst>
          </p:cNvPr>
          <p:cNvSpPr>
            <a:spLocks noGrp="1"/>
          </p:cNvSpPr>
          <p:nvPr>
            <p:ph type="title"/>
          </p:nvPr>
        </p:nvSpPr>
        <p:spPr/>
        <p:txBody>
          <a:bodyPr/>
          <a:lstStyle/>
          <a:p>
            <a:endParaRPr lang="es-CL"/>
          </a:p>
        </p:txBody>
      </p:sp>
      <p:sp>
        <p:nvSpPr>
          <p:cNvPr id="3" name="Marcador de contenido 2">
            <a:extLst>
              <a:ext uri="{FF2B5EF4-FFF2-40B4-BE49-F238E27FC236}">
                <a16:creationId xmlns:a16="http://schemas.microsoft.com/office/drawing/2014/main" id="{6267F075-AC37-EB4E-936D-B3BAF19F714C}"/>
              </a:ext>
            </a:extLst>
          </p:cNvPr>
          <p:cNvSpPr>
            <a:spLocks noGrp="1"/>
          </p:cNvSpPr>
          <p:nvPr>
            <p:ph idx="1"/>
          </p:nvPr>
        </p:nvSpPr>
        <p:spPr/>
        <p:txBody>
          <a:bodyPr/>
          <a:lstStyle/>
          <a:p>
            <a:endParaRPr lang="es-CL"/>
          </a:p>
        </p:txBody>
      </p:sp>
      <p:pic>
        <p:nvPicPr>
          <p:cNvPr id="4" name="Marcador de contenido 4" descr="Captura de pantalla de un celular&#10;&#10;Descripción generada automáticamente">
            <a:extLst>
              <a:ext uri="{FF2B5EF4-FFF2-40B4-BE49-F238E27FC236}">
                <a16:creationId xmlns:a16="http://schemas.microsoft.com/office/drawing/2014/main" id="{C0EB7F65-12D5-3B4A-A416-1C06AF4E5D89}"/>
              </a:ext>
            </a:extLst>
          </p:cNvPr>
          <p:cNvPicPr>
            <a:picLocks noChangeAspect="1"/>
          </p:cNvPicPr>
          <p:nvPr/>
        </p:nvPicPr>
        <p:blipFill>
          <a:blip r:embed="rId2"/>
          <a:stretch>
            <a:fillRect/>
          </a:stretch>
        </p:blipFill>
        <p:spPr>
          <a:xfrm>
            <a:off x="1897819" y="0"/>
            <a:ext cx="8868212" cy="6949731"/>
          </a:xfrm>
          <a:prstGeom prst="rect">
            <a:avLst/>
          </a:prstGeom>
        </p:spPr>
      </p:pic>
      <p:sp>
        <p:nvSpPr>
          <p:cNvPr id="5" name="Marco 4">
            <a:extLst>
              <a:ext uri="{FF2B5EF4-FFF2-40B4-BE49-F238E27FC236}">
                <a16:creationId xmlns:a16="http://schemas.microsoft.com/office/drawing/2014/main" id="{23AC1A54-A233-604D-8EDF-160B32D8B582}"/>
              </a:ext>
            </a:extLst>
          </p:cNvPr>
          <p:cNvSpPr/>
          <p:nvPr/>
        </p:nvSpPr>
        <p:spPr>
          <a:xfrm>
            <a:off x="1615440" y="4968240"/>
            <a:ext cx="8808720" cy="967949"/>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4220029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4B47A1-3CFA-B302-F27F-3C16EC264541}"/>
              </a:ext>
            </a:extLst>
          </p:cNvPr>
          <p:cNvSpPr>
            <a:spLocks noGrp="1"/>
          </p:cNvSpPr>
          <p:nvPr>
            <p:ph type="title"/>
          </p:nvPr>
        </p:nvSpPr>
        <p:spPr>
          <a:xfrm>
            <a:off x="680321" y="753228"/>
            <a:ext cx="2122256" cy="1080938"/>
          </a:xfrm>
        </p:spPr>
        <p:txBody>
          <a:bodyPr>
            <a:normAutofit/>
          </a:bodyPr>
          <a:lstStyle/>
          <a:p>
            <a:r>
              <a:rPr lang="es-CL" sz="2400" dirty="0"/>
              <a:t>Construcción de párrafos</a:t>
            </a:r>
          </a:p>
        </p:txBody>
      </p:sp>
      <p:sp>
        <p:nvSpPr>
          <p:cNvPr id="6" name="Marcador de contenido 5">
            <a:extLst>
              <a:ext uri="{FF2B5EF4-FFF2-40B4-BE49-F238E27FC236}">
                <a16:creationId xmlns:a16="http://schemas.microsoft.com/office/drawing/2014/main" id="{A5D00878-8F58-F4FB-7B67-B1D8B387BAC6}"/>
              </a:ext>
            </a:extLst>
          </p:cNvPr>
          <p:cNvSpPr>
            <a:spLocks noGrp="1"/>
          </p:cNvSpPr>
          <p:nvPr>
            <p:ph idx="1"/>
          </p:nvPr>
        </p:nvSpPr>
        <p:spPr>
          <a:xfrm>
            <a:off x="229058" y="2348748"/>
            <a:ext cx="9613861" cy="3599316"/>
          </a:xfrm>
        </p:spPr>
        <p:txBody>
          <a:bodyPr/>
          <a:lstStyle/>
          <a:p>
            <a:pPr marL="457200" indent="-457200">
              <a:buFont typeface="+mj-lt"/>
              <a:buAutoNum type="arabicPeriod"/>
            </a:pPr>
            <a:r>
              <a:rPr lang="es-CL" dirty="0"/>
              <a:t>Oración temática</a:t>
            </a:r>
          </a:p>
          <a:p>
            <a:pPr marL="457200" indent="-457200">
              <a:buFont typeface="+mj-lt"/>
              <a:buAutoNum type="arabicPeriod"/>
            </a:pPr>
            <a:r>
              <a:rPr lang="es-CL" dirty="0"/>
              <a:t>Oración de desarrollo</a:t>
            </a:r>
          </a:p>
          <a:p>
            <a:pPr marL="457200" indent="-457200">
              <a:buFont typeface="+mj-lt"/>
              <a:buAutoNum type="arabicPeriod"/>
            </a:pPr>
            <a:r>
              <a:rPr lang="es-CL" dirty="0"/>
              <a:t>Oración conclusiva</a:t>
            </a:r>
          </a:p>
        </p:txBody>
      </p:sp>
      <p:pic>
        <p:nvPicPr>
          <p:cNvPr id="5" name="Marcador de contenido 4" descr="Texto&#10;&#10;Descripción generada automáticamente">
            <a:extLst>
              <a:ext uri="{FF2B5EF4-FFF2-40B4-BE49-F238E27FC236}">
                <a16:creationId xmlns:a16="http://schemas.microsoft.com/office/drawing/2014/main" id="{AA484064-56D9-C0AB-659A-F9748F8C38C5}"/>
              </a:ext>
            </a:extLst>
          </p:cNvPr>
          <p:cNvPicPr>
            <a:picLocks noChangeAspect="1"/>
          </p:cNvPicPr>
          <p:nvPr/>
        </p:nvPicPr>
        <p:blipFill>
          <a:blip r:embed="rId2"/>
          <a:stretch>
            <a:fillRect/>
          </a:stretch>
        </p:blipFill>
        <p:spPr>
          <a:xfrm>
            <a:off x="3809056" y="533400"/>
            <a:ext cx="7736514" cy="6324600"/>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1420971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D26FDC-B6CE-DFE8-1026-8822E01F455A}"/>
              </a:ext>
            </a:extLst>
          </p:cNvPr>
          <p:cNvSpPr>
            <a:spLocks noGrp="1"/>
          </p:cNvSpPr>
          <p:nvPr>
            <p:ph type="title"/>
          </p:nvPr>
        </p:nvSpPr>
        <p:spPr/>
        <p:txBody>
          <a:bodyPr/>
          <a:lstStyle/>
          <a:p>
            <a:r>
              <a:rPr lang="es-CL" dirty="0"/>
              <a:t>Identifica los tipos de oraciones</a:t>
            </a:r>
          </a:p>
        </p:txBody>
      </p:sp>
      <p:pic>
        <p:nvPicPr>
          <p:cNvPr id="7" name="Marcador de contenido 6" descr="Texto&#10;&#10;Descripción generada automáticamente">
            <a:extLst>
              <a:ext uri="{FF2B5EF4-FFF2-40B4-BE49-F238E27FC236}">
                <a16:creationId xmlns:a16="http://schemas.microsoft.com/office/drawing/2014/main" id="{9BC78642-1FD3-92C4-DF0A-FBB64222A854}"/>
              </a:ext>
            </a:extLst>
          </p:cNvPr>
          <p:cNvPicPr>
            <a:picLocks noGrp="1" noChangeAspect="1"/>
          </p:cNvPicPr>
          <p:nvPr>
            <p:ph idx="1"/>
          </p:nvPr>
        </p:nvPicPr>
        <p:blipFill>
          <a:blip r:embed="rId2"/>
          <a:stretch>
            <a:fillRect/>
          </a:stretch>
        </p:blipFill>
        <p:spPr>
          <a:xfrm>
            <a:off x="810550" y="2336800"/>
            <a:ext cx="9354875" cy="3598863"/>
          </a:xfrm>
        </p:spPr>
      </p:pic>
    </p:spTree>
    <p:extLst>
      <p:ext uri="{BB962C8B-B14F-4D97-AF65-F5344CB8AC3E}">
        <p14:creationId xmlns:p14="http://schemas.microsoft.com/office/powerpoint/2010/main" val="2190498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65C3F1-ED15-DD4A-83BF-8786676ECE04}"/>
              </a:ext>
            </a:extLst>
          </p:cNvPr>
          <p:cNvSpPr>
            <a:spLocks noGrp="1"/>
          </p:cNvSpPr>
          <p:nvPr>
            <p:ph type="title"/>
          </p:nvPr>
        </p:nvSpPr>
        <p:spPr>
          <a:xfrm>
            <a:off x="680321" y="753228"/>
            <a:ext cx="9613861" cy="1080938"/>
          </a:xfrm>
        </p:spPr>
        <p:txBody>
          <a:bodyPr>
            <a:normAutofit/>
          </a:bodyPr>
          <a:lstStyle/>
          <a:p>
            <a:r>
              <a:rPr lang="es-CL" dirty="0"/>
              <a:t>Tipos de párrafo</a:t>
            </a:r>
          </a:p>
        </p:txBody>
      </p:sp>
      <p:graphicFrame>
        <p:nvGraphicFramePr>
          <p:cNvPr id="5" name="Marcador de contenido 2">
            <a:extLst>
              <a:ext uri="{FF2B5EF4-FFF2-40B4-BE49-F238E27FC236}">
                <a16:creationId xmlns:a16="http://schemas.microsoft.com/office/drawing/2014/main" id="{2174CF58-3D5B-46BD-B61A-91460B3D0BE3}"/>
              </a:ext>
            </a:extLst>
          </p:cNvPr>
          <p:cNvGraphicFramePr>
            <a:graphicFrameLocks noGrp="1"/>
          </p:cNvGraphicFramePr>
          <p:nvPr>
            <p:ph idx="1"/>
            <p:extLst>
              <p:ext uri="{D42A27DB-BD31-4B8C-83A1-F6EECF244321}">
                <p14:modId xmlns:p14="http://schemas.microsoft.com/office/powerpoint/2010/main" val="2572090130"/>
              </p:ext>
            </p:extLst>
          </p:nvPr>
        </p:nvGraphicFramePr>
        <p:xfrm>
          <a:off x="681037" y="2336800"/>
          <a:ext cx="10830641" cy="359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43194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273E8A9A-DA4B-4F12-9331-219EBE523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81776" y="0"/>
            <a:ext cx="91763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35" name="Picture 34">
            <a:extLst>
              <a:ext uri="{FF2B5EF4-FFF2-40B4-BE49-F238E27FC236}">
                <a16:creationId xmlns:a16="http://schemas.microsoft.com/office/drawing/2014/main" id="{1C4DCE7A-0E46-404B-9E0D-E93DC7B2A86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7" name="Rectangle 36">
            <a:extLst>
              <a:ext uri="{FF2B5EF4-FFF2-40B4-BE49-F238E27FC236}">
                <a16:creationId xmlns:a16="http://schemas.microsoft.com/office/drawing/2014/main" id="{ADD673B7-F6B7-43EE-936B-D09F3A337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281776" cy="6858000"/>
          </a:xfrm>
          <a:prstGeom prst="rect">
            <a:avLst/>
          </a:prstGeom>
          <a:solidFill>
            <a:schemeClr val="bg1"/>
          </a:solidFill>
          <a:ln>
            <a:no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C4172B32-BF6D-9241-9C8A-D1C91B4189C9}"/>
              </a:ext>
            </a:extLst>
          </p:cNvPr>
          <p:cNvSpPr>
            <a:spLocks noGrp="1"/>
          </p:cNvSpPr>
          <p:nvPr>
            <p:ph type="title"/>
          </p:nvPr>
        </p:nvSpPr>
        <p:spPr>
          <a:xfrm>
            <a:off x="3124200" y="643466"/>
            <a:ext cx="7492941" cy="5604934"/>
          </a:xfrm>
        </p:spPr>
        <p:txBody>
          <a:bodyPr vert="horz" lIns="91440" tIns="45720" rIns="91440" bIns="45720" rtlCol="0" anchor="b">
            <a:normAutofit/>
          </a:bodyPr>
          <a:lstStyle/>
          <a:p>
            <a:pPr algn="r"/>
            <a:r>
              <a:rPr lang="en-US" sz="4800" dirty="0">
                <a:solidFill>
                  <a:schemeClr val="accent1"/>
                </a:solidFill>
              </a:rPr>
              <a:t>1.	</a:t>
            </a:r>
            <a:r>
              <a:rPr lang="en-US" sz="4800" dirty="0" err="1">
                <a:solidFill>
                  <a:schemeClr val="accent1"/>
                </a:solidFill>
              </a:rPr>
              <a:t>Enumeración</a:t>
            </a:r>
            <a:r>
              <a:rPr lang="en-US" sz="4800" dirty="0">
                <a:solidFill>
                  <a:schemeClr val="accent1"/>
                </a:solidFill>
              </a:rPr>
              <a:t> </a:t>
            </a:r>
            <a:r>
              <a:rPr lang="en-US" sz="4800" dirty="0" err="1">
                <a:solidFill>
                  <a:schemeClr val="accent1"/>
                </a:solidFill>
              </a:rPr>
              <a:t>descriptiva</a:t>
            </a:r>
            <a:endParaRPr lang="en-US" sz="4800" dirty="0">
              <a:solidFill>
                <a:schemeClr val="accent1"/>
              </a:solidFill>
            </a:endParaRPr>
          </a:p>
        </p:txBody>
      </p:sp>
      <p:sp>
        <p:nvSpPr>
          <p:cNvPr id="3" name="Marcador de contenido 2">
            <a:extLst>
              <a:ext uri="{FF2B5EF4-FFF2-40B4-BE49-F238E27FC236}">
                <a16:creationId xmlns:a16="http://schemas.microsoft.com/office/drawing/2014/main" id="{03B624AF-2E7D-DC4D-ACF4-35DADBF7F6EE}"/>
              </a:ext>
            </a:extLst>
          </p:cNvPr>
          <p:cNvSpPr>
            <a:spLocks noGrp="1"/>
          </p:cNvSpPr>
          <p:nvPr>
            <p:ph idx="1"/>
          </p:nvPr>
        </p:nvSpPr>
        <p:spPr>
          <a:xfrm>
            <a:off x="680321" y="965200"/>
            <a:ext cx="5410207" cy="4884209"/>
          </a:xfrm>
        </p:spPr>
        <p:txBody>
          <a:bodyPr vert="horz" lIns="91440" tIns="45720" rIns="91440" bIns="45720" rtlCol="0" anchor="ctr">
            <a:normAutofit/>
          </a:bodyPr>
          <a:lstStyle/>
          <a:p>
            <a:pPr marL="0" indent="0">
              <a:buNone/>
            </a:pPr>
            <a:r>
              <a:rPr lang="en-US" sz="2000"/>
              <a:t>La información se presenta como una enumeración o lista de características.</a:t>
            </a:r>
          </a:p>
        </p:txBody>
      </p:sp>
      <p:sp>
        <p:nvSpPr>
          <p:cNvPr id="21" name="CuadroTexto 20">
            <a:extLst>
              <a:ext uri="{FF2B5EF4-FFF2-40B4-BE49-F238E27FC236}">
                <a16:creationId xmlns:a16="http://schemas.microsoft.com/office/drawing/2014/main" id="{FE2C2071-43C2-9842-A527-DAB34D576DAF}"/>
              </a:ext>
            </a:extLst>
          </p:cNvPr>
          <p:cNvSpPr txBox="1"/>
          <p:nvPr/>
        </p:nvSpPr>
        <p:spPr>
          <a:xfrm>
            <a:off x="5873786" y="267983"/>
            <a:ext cx="5624732" cy="3139321"/>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just"/>
            <a:r>
              <a:rPr lang="es-CL" dirty="0"/>
              <a:t>En el consultorio de la dentista existe una serie de habitaciones bien habilitadas, entrando a mano derecha se encuentra una sala de espera, y ésta comunica a tres habitaciones, que separan los rayos X, su despacho y el consultorio con la silla de atención, en el consultorio tiene bien ordenados varios juegos de instrumentos en una mesa especial, su asiento se acomoda al centro y tiene un pequeño escritorio para su asistente</a:t>
            </a:r>
            <a:br>
              <a:rPr lang="es-CL" dirty="0"/>
            </a:br>
            <a:br>
              <a:rPr lang="es-CL" dirty="0"/>
            </a:br>
            <a:endParaRPr lang="es-CL" dirty="0"/>
          </a:p>
        </p:txBody>
      </p:sp>
    </p:spTree>
    <p:extLst>
      <p:ext uri="{BB962C8B-B14F-4D97-AF65-F5344CB8AC3E}">
        <p14:creationId xmlns:p14="http://schemas.microsoft.com/office/powerpoint/2010/main" val="2772832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5321D838-2C7E-4177-9DD3-DAC78324A2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8" name="Picture 27">
            <a:extLst>
              <a:ext uri="{FF2B5EF4-FFF2-40B4-BE49-F238E27FC236}">
                <a16:creationId xmlns:a16="http://schemas.microsoft.com/office/drawing/2014/main" id="{0146E45C-1450-4186-B501-74F221F897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30" name="Picture 29">
            <a:extLst>
              <a:ext uri="{FF2B5EF4-FFF2-40B4-BE49-F238E27FC236}">
                <a16:creationId xmlns:a16="http://schemas.microsoft.com/office/drawing/2014/main" id="{EEDDA48B-BC04-4915-ADA3-A1A9522EB0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32" name="Rectangle 31">
            <a:extLst>
              <a:ext uri="{FF2B5EF4-FFF2-40B4-BE49-F238E27FC236}">
                <a16:creationId xmlns:a16="http://schemas.microsoft.com/office/drawing/2014/main" id="{78C9D07A-5A22-4E55-B18A-47CF07E50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Rectangle 33">
            <a:extLst>
              <a:ext uri="{FF2B5EF4-FFF2-40B4-BE49-F238E27FC236}">
                <a16:creationId xmlns:a16="http://schemas.microsoft.com/office/drawing/2014/main" id="{3D71E629-0739-4A59-972B-A9E9A4500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36" name="Rectangle 35">
            <a:extLst>
              <a:ext uri="{FF2B5EF4-FFF2-40B4-BE49-F238E27FC236}">
                <a16:creationId xmlns:a16="http://schemas.microsoft.com/office/drawing/2014/main" id="{91B25DDC-AC4A-4478-9284-72FAEFF9AA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Picture 37">
            <a:extLst>
              <a:ext uri="{FF2B5EF4-FFF2-40B4-BE49-F238E27FC236}">
                <a16:creationId xmlns:a16="http://schemas.microsoft.com/office/drawing/2014/main" id="{F2A4120A-6920-4A6A-A9F2-D985926CFAF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0" name="Rectangle 39">
            <a:extLst>
              <a:ext uri="{FF2B5EF4-FFF2-40B4-BE49-F238E27FC236}">
                <a16:creationId xmlns:a16="http://schemas.microsoft.com/office/drawing/2014/main" id="{EF7F7E2B-AC04-431C-9F91-E8CC80AC22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3923159"/>
            <a:ext cx="8968085" cy="1660332"/>
          </a:xfrm>
          <a:prstGeom prst="rect">
            <a:avLst/>
          </a:prstGeom>
          <a:solidFill>
            <a:schemeClr val="bg1">
              <a:lumMod val="95000"/>
              <a:lumOff val="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a:extLst>
              <a:ext uri="{FF2B5EF4-FFF2-40B4-BE49-F238E27FC236}">
                <a16:creationId xmlns:a16="http://schemas.microsoft.com/office/drawing/2014/main" id="{86870D32-5C67-C444-97F4-3655CADF433B}"/>
              </a:ext>
            </a:extLst>
          </p:cNvPr>
          <p:cNvSpPr>
            <a:spLocks noGrp="1"/>
          </p:cNvSpPr>
          <p:nvPr>
            <p:ph type="title"/>
          </p:nvPr>
        </p:nvSpPr>
        <p:spPr>
          <a:xfrm>
            <a:off x="680322" y="4076285"/>
            <a:ext cx="8133478" cy="940240"/>
          </a:xfrm>
        </p:spPr>
        <p:txBody>
          <a:bodyPr vert="horz" lIns="91440" tIns="45720" rIns="91440" bIns="45720" rtlCol="0" anchor="b">
            <a:normAutofit/>
          </a:bodyPr>
          <a:lstStyle/>
          <a:p>
            <a:pPr algn="r"/>
            <a:r>
              <a:rPr lang="en-US" sz="4800" dirty="0"/>
              <a:t>2.	</a:t>
            </a:r>
            <a:r>
              <a:rPr lang="en-US" sz="4800" dirty="0" err="1"/>
              <a:t>Secuencia</a:t>
            </a:r>
            <a:r>
              <a:rPr lang="en-US" sz="4800" dirty="0"/>
              <a:t> temporal</a:t>
            </a:r>
          </a:p>
        </p:txBody>
      </p:sp>
      <p:sp>
        <p:nvSpPr>
          <p:cNvPr id="8" name="Marcador de contenido 7">
            <a:extLst>
              <a:ext uri="{FF2B5EF4-FFF2-40B4-BE49-F238E27FC236}">
                <a16:creationId xmlns:a16="http://schemas.microsoft.com/office/drawing/2014/main" id="{8E289D34-D25F-E044-9886-27BC101C26F6}"/>
              </a:ext>
            </a:extLst>
          </p:cNvPr>
          <p:cNvSpPr>
            <a:spLocks noGrp="1"/>
          </p:cNvSpPr>
          <p:nvPr>
            <p:ph idx="1"/>
          </p:nvPr>
        </p:nvSpPr>
        <p:spPr>
          <a:xfrm>
            <a:off x="680322" y="5015920"/>
            <a:ext cx="8133478" cy="406566"/>
          </a:xfrm>
        </p:spPr>
        <p:txBody>
          <a:bodyPr vert="horz" lIns="91440" tIns="45720" rIns="91440" bIns="45720" rtlCol="0">
            <a:normAutofit/>
          </a:bodyPr>
          <a:lstStyle/>
          <a:p>
            <a:pPr marL="0" indent="0" algn="r">
              <a:buNone/>
            </a:pPr>
            <a:r>
              <a:rPr lang="en-US" sz="1800"/>
              <a:t>Información ordenada cronológicamente</a:t>
            </a:r>
          </a:p>
        </p:txBody>
      </p:sp>
      <p:pic>
        <p:nvPicPr>
          <p:cNvPr id="14" name="Imagen 13" descr="Imagen que contiene texto&#10;&#10;Descripción generada automáticamente">
            <a:extLst>
              <a:ext uri="{FF2B5EF4-FFF2-40B4-BE49-F238E27FC236}">
                <a16:creationId xmlns:a16="http://schemas.microsoft.com/office/drawing/2014/main" id="{C6D86DB5-D32D-554E-8E8A-473EC4FC848B}"/>
              </a:ext>
            </a:extLst>
          </p:cNvPr>
          <p:cNvPicPr>
            <a:picLocks noChangeAspect="1"/>
          </p:cNvPicPr>
          <p:nvPr/>
        </p:nvPicPr>
        <p:blipFill>
          <a:blip r:embed="rId5"/>
          <a:stretch>
            <a:fillRect/>
          </a:stretch>
        </p:blipFill>
        <p:spPr>
          <a:xfrm>
            <a:off x="947650" y="1124620"/>
            <a:ext cx="10284036" cy="2313907"/>
          </a:xfrm>
          <a:prstGeom prst="rect">
            <a:avLst/>
          </a:prstGeom>
          <a:ln>
            <a:noFill/>
          </a:ln>
          <a:effectLst>
            <a:outerShdw blurRad="76200" dist="63500" dir="5040000" algn="tl" rotWithShape="0">
              <a:srgbClr val="000000">
                <a:alpha val="41000"/>
              </a:srgbClr>
            </a:outerShdw>
          </a:effectLst>
        </p:spPr>
      </p:pic>
      <p:sp>
        <p:nvSpPr>
          <p:cNvPr id="42" name="Rectangle 41">
            <a:extLst>
              <a:ext uri="{FF2B5EF4-FFF2-40B4-BE49-F238E27FC236}">
                <a16:creationId xmlns:a16="http://schemas.microsoft.com/office/drawing/2014/main" id="{A70D537E-6C9C-42A3-9B15-BB0F3D36C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3923159"/>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4" name="Rectangle 43">
            <a:extLst>
              <a:ext uri="{FF2B5EF4-FFF2-40B4-BE49-F238E27FC236}">
                <a16:creationId xmlns:a16="http://schemas.microsoft.com/office/drawing/2014/main" id="{BBA9CF82-B5D9-49C7-8190-015DC6E007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932"/>
            <a:ext cx="8968085" cy="275942"/>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402CF6BB-0147-4AA0-8473-07BB71B78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5575932"/>
            <a:ext cx="3080285" cy="275942"/>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1001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D62920-D45C-A447-9538-AE697F93920D}"/>
              </a:ext>
            </a:extLst>
          </p:cNvPr>
          <p:cNvSpPr>
            <a:spLocks noGrp="1"/>
          </p:cNvSpPr>
          <p:nvPr>
            <p:ph type="title"/>
          </p:nvPr>
        </p:nvSpPr>
        <p:spPr/>
        <p:txBody>
          <a:bodyPr/>
          <a:lstStyle/>
          <a:p>
            <a:r>
              <a:rPr lang="es-CL" dirty="0"/>
              <a:t>3.- Causa consecuencia</a:t>
            </a:r>
          </a:p>
        </p:txBody>
      </p:sp>
      <p:sp>
        <p:nvSpPr>
          <p:cNvPr id="3" name="Marcador de contenido 2">
            <a:extLst>
              <a:ext uri="{FF2B5EF4-FFF2-40B4-BE49-F238E27FC236}">
                <a16:creationId xmlns:a16="http://schemas.microsoft.com/office/drawing/2014/main" id="{16A93592-EC16-5C41-A6C2-03EDDE5F7309}"/>
              </a:ext>
            </a:extLst>
          </p:cNvPr>
          <p:cNvSpPr>
            <a:spLocks noGrp="1"/>
          </p:cNvSpPr>
          <p:nvPr>
            <p:ph idx="1"/>
          </p:nvPr>
        </p:nvSpPr>
        <p:spPr/>
        <p:txBody>
          <a:bodyPr/>
          <a:lstStyle/>
          <a:p>
            <a:r>
              <a:rPr lang="es-CL" dirty="0"/>
              <a:t>Muestra la relación entre un hecho y sus consecuencias</a:t>
            </a:r>
          </a:p>
        </p:txBody>
      </p:sp>
      <p:sp>
        <p:nvSpPr>
          <p:cNvPr id="4" name="CuadroTexto 3">
            <a:extLst>
              <a:ext uri="{FF2B5EF4-FFF2-40B4-BE49-F238E27FC236}">
                <a16:creationId xmlns:a16="http://schemas.microsoft.com/office/drawing/2014/main" id="{4B0B0B7D-1163-9F4B-A6E8-79AB6810A273}"/>
              </a:ext>
            </a:extLst>
          </p:cNvPr>
          <p:cNvSpPr txBox="1"/>
          <p:nvPr/>
        </p:nvSpPr>
        <p:spPr>
          <a:xfrm>
            <a:off x="1359877" y="3429000"/>
            <a:ext cx="6564923" cy="2585323"/>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s-CL" dirty="0"/>
              <a:t>La resistencia a la insulina es una afección metabólica, relacionada con la incapacidad del cuerpo a recibir la insulina que le permite procesar adecuadamente el nivel de glucosa ingresado en el organismo. Como consecuencia, el cuerpo sigue disparando insulina, por no recibir la información de que ha sido captada, haciendo que en el metabolismo haya una sobre carga de insulina y glucosa, la cual termina siendo almacenada en el cuerpo como grasa, sobre todo en el área abdominal del individuo. </a:t>
            </a:r>
          </a:p>
        </p:txBody>
      </p:sp>
    </p:spTree>
    <p:extLst>
      <p:ext uri="{BB962C8B-B14F-4D97-AF65-F5344CB8AC3E}">
        <p14:creationId xmlns:p14="http://schemas.microsoft.com/office/powerpoint/2010/main" val="12459842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C3E6C53-102E-4ACA-BCBB-3CC973B9948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Picture 9">
            <a:extLst>
              <a:ext uri="{FF2B5EF4-FFF2-40B4-BE49-F238E27FC236}">
                <a16:creationId xmlns:a16="http://schemas.microsoft.com/office/drawing/2014/main" id="{17B2B42C-0777-4D6E-9432-535281803A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12" name="Picture 11">
            <a:extLst>
              <a:ext uri="{FF2B5EF4-FFF2-40B4-BE49-F238E27FC236}">
                <a16:creationId xmlns:a16="http://schemas.microsoft.com/office/drawing/2014/main" id="{EFEAAB60-93E2-4DC6-99AC-939637BCE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35" name="Rectangle 13">
            <a:extLst>
              <a:ext uri="{FF2B5EF4-FFF2-40B4-BE49-F238E27FC236}">
                <a16:creationId xmlns:a16="http://schemas.microsoft.com/office/drawing/2014/main" id="{7EF5ECB8-D49C-48FB-A93E-88EB2FFDFD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Rectangle 15">
            <a:extLst>
              <a:ext uri="{FF2B5EF4-FFF2-40B4-BE49-F238E27FC236}">
                <a16:creationId xmlns:a16="http://schemas.microsoft.com/office/drawing/2014/main" id="{411B77A2-BD5C-432D-B52E-C12612C74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37" name="Rectangle 17">
            <a:extLst>
              <a:ext uri="{FF2B5EF4-FFF2-40B4-BE49-F238E27FC236}">
                <a16:creationId xmlns:a16="http://schemas.microsoft.com/office/drawing/2014/main" id="{87C031CB-DEB3-405F-9996-5322C24A6A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Picture 19">
            <a:extLst>
              <a:ext uri="{FF2B5EF4-FFF2-40B4-BE49-F238E27FC236}">
                <a16:creationId xmlns:a16="http://schemas.microsoft.com/office/drawing/2014/main" id="{92031F0E-C3FA-4DAF-BD13-4AC665CFF0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9" name="Picture 21">
            <a:extLst>
              <a:ext uri="{FF2B5EF4-FFF2-40B4-BE49-F238E27FC236}">
                <a16:creationId xmlns:a16="http://schemas.microsoft.com/office/drawing/2014/main" id="{BE685C68-BF28-4330-A4FE-33ABD88511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5349629"/>
            <a:ext cx="11525954" cy="275942"/>
          </a:xfrm>
          <a:prstGeom prst="rect">
            <a:avLst/>
          </a:prstGeom>
        </p:spPr>
      </p:pic>
      <p:sp>
        <p:nvSpPr>
          <p:cNvPr id="24" name="Rectangle 23">
            <a:extLst>
              <a:ext uri="{FF2B5EF4-FFF2-40B4-BE49-F238E27FC236}">
                <a16:creationId xmlns:a16="http://schemas.microsoft.com/office/drawing/2014/main" id="{273350E1-40B5-47D9-8DDD-3C2A17B4B6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11525954" cy="5379499"/>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Marcador de contenido 2">
            <a:extLst>
              <a:ext uri="{FF2B5EF4-FFF2-40B4-BE49-F238E27FC236}">
                <a16:creationId xmlns:a16="http://schemas.microsoft.com/office/drawing/2014/main" id="{68CC6588-DE4A-5146-8AD2-31B0CA506422}"/>
              </a:ext>
            </a:extLst>
          </p:cNvPr>
          <p:cNvSpPr>
            <a:spLocks noGrp="1"/>
          </p:cNvSpPr>
          <p:nvPr>
            <p:ph idx="1"/>
          </p:nvPr>
        </p:nvSpPr>
        <p:spPr>
          <a:xfrm>
            <a:off x="5300044" y="136420"/>
            <a:ext cx="5874479" cy="1241761"/>
          </a:xfrm>
        </p:spPr>
        <p:txBody>
          <a:bodyPr vert="horz" lIns="91440" tIns="45720" rIns="91440" bIns="45720" rtlCol="0" anchor="b">
            <a:normAutofit/>
          </a:bodyPr>
          <a:lstStyle/>
          <a:p>
            <a:pPr marL="0" indent="0" algn="r">
              <a:buNone/>
            </a:pPr>
            <a:r>
              <a:rPr lang="en-US" sz="2000" dirty="0">
                <a:solidFill>
                  <a:schemeClr val="accent1"/>
                </a:solidFill>
              </a:rPr>
              <a:t>Se </a:t>
            </a:r>
            <a:r>
              <a:rPr lang="en-US" sz="2000" dirty="0" err="1">
                <a:solidFill>
                  <a:schemeClr val="accent1"/>
                </a:solidFill>
              </a:rPr>
              <a:t>presenta</a:t>
            </a:r>
            <a:r>
              <a:rPr lang="en-US" sz="2000" dirty="0">
                <a:solidFill>
                  <a:schemeClr val="accent1"/>
                </a:solidFill>
              </a:rPr>
              <a:t> un </a:t>
            </a:r>
            <a:r>
              <a:rPr lang="en-US" sz="2000" dirty="0" err="1">
                <a:solidFill>
                  <a:schemeClr val="accent1"/>
                </a:solidFill>
              </a:rPr>
              <a:t>problema</a:t>
            </a:r>
            <a:r>
              <a:rPr lang="en-US" sz="2000" dirty="0">
                <a:solidFill>
                  <a:schemeClr val="accent1"/>
                </a:solidFill>
              </a:rPr>
              <a:t> y la </a:t>
            </a:r>
            <a:r>
              <a:rPr lang="en-US" sz="2000" dirty="0" err="1">
                <a:solidFill>
                  <a:schemeClr val="accent1"/>
                </a:solidFill>
              </a:rPr>
              <a:t>solución</a:t>
            </a:r>
            <a:r>
              <a:rPr lang="en-US" sz="2000" dirty="0">
                <a:solidFill>
                  <a:schemeClr val="accent1"/>
                </a:solidFill>
              </a:rPr>
              <a:t> del </a:t>
            </a:r>
            <a:r>
              <a:rPr lang="en-US" sz="2000" dirty="0" err="1">
                <a:solidFill>
                  <a:schemeClr val="accent1"/>
                </a:solidFill>
              </a:rPr>
              <a:t>mismo</a:t>
            </a:r>
            <a:endParaRPr lang="en-US" sz="2000" dirty="0">
              <a:solidFill>
                <a:schemeClr val="accent1"/>
              </a:solidFill>
            </a:endParaRPr>
          </a:p>
        </p:txBody>
      </p:sp>
      <p:sp>
        <p:nvSpPr>
          <p:cNvPr id="2" name="Título 1">
            <a:extLst>
              <a:ext uri="{FF2B5EF4-FFF2-40B4-BE49-F238E27FC236}">
                <a16:creationId xmlns:a16="http://schemas.microsoft.com/office/drawing/2014/main" id="{8A2620DC-1274-DD45-98CB-7ACAB56FF50F}"/>
              </a:ext>
            </a:extLst>
          </p:cNvPr>
          <p:cNvSpPr>
            <a:spLocks noGrp="1"/>
          </p:cNvSpPr>
          <p:nvPr>
            <p:ph type="title"/>
          </p:nvPr>
        </p:nvSpPr>
        <p:spPr>
          <a:xfrm>
            <a:off x="4063113" y="1997765"/>
            <a:ext cx="5872891" cy="2696635"/>
          </a:xfrm>
        </p:spPr>
        <p:txBody>
          <a:bodyPr vert="horz" lIns="91440" tIns="45720" rIns="91440" bIns="45720" rtlCol="0" anchor="b">
            <a:normAutofit/>
          </a:bodyPr>
          <a:lstStyle/>
          <a:p>
            <a:pPr algn="r"/>
            <a:r>
              <a:rPr lang="en-US" sz="6000">
                <a:solidFill>
                  <a:srgbClr val="FFFFFF"/>
                </a:solidFill>
              </a:rPr>
              <a:t>4– Problema solución</a:t>
            </a:r>
          </a:p>
        </p:txBody>
      </p:sp>
      <p:pic>
        <p:nvPicPr>
          <p:cNvPr id="26" name="Picture 25">
            <a:extLst>
              <a:ext uri="{FF2B5EF4-FFF2-40B4-BE49-F238E27FC236}">
                <a16:creationId xmlns:a16="http://schemas.microsoft.com/office/drawing/2014/main" id="{A1500D0A-0DCA-4E06-8B25-618E6299CC9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0585826" y="4686838"/>
            <a:ext cx="1602997" cy="144270"/>
          </a:xfrm>
          <a:prstGeom prst="rect">
            <a:avLst/>
          </a:prstGeom>
        </p:spPr>
      </p:pic>
      <p:sp>
        <p:nvSpPr>
          <p:cNvPr id="28" name="Rectangle 27">
            <a:extLst>
              <a:ext uri="{FF2B5EF4-FFF2-40B4-BE49-F238E27FC236}">
                <a16:creationId xmlns:a16="http://schemas.microsoft.com/office/drawing/2014/main" id="{108AC4DC-69B5-4DD1-84BC-850C5A2861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3034068"/>
            <a:ext cx="1602997"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CuadroTexto 39">
            <a:extLst>
              <a:ext uri="{FF2B5EF4-FFF2-40B4-BE49-F238E27FC236}">
                <a16:creationId xmlns:a16="http://schemas.microsoft.com/office/drawing/2014/main" id="{4FDE00F9-393C-B647-B34B-913595D63934}"/>
              </a:ext>
            </a:extLst>
          </p:cNvPr>
          <p:cNvSpPr txBox="1"/>
          <p:nvPr/>
        </p:nvSpPr>
        <p:spPr>
          <a:xfrm>
            <a:off x="3176" y="612844"/>
            <a:ext cx="4279392" cy="56323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s-CL" dirty="0"/>
              <a:t>Uno de los problemas a los que se enfrenta el actual gobierno es el alto índice de fracaso escolar, los alumnos cursan varias veces el mismo grado o abandonan sus estudios. Una de las causas de este fenómeno es la necesidad económica de la familia que obliga a los jóvenes a trabajar dejando poco o ningún tiempo para el estudio. Las becas escolares son una posible solución al problema, sin embargo su otorgamiento no puede ser indiscriminado, ni utilizado como un arma electoral, sino con la finalidad de apoyar los estudios y lograr que las siguientes generaciones de jóvenes estén mejor preparados.</a:t>
            </a:r>
            <a:br>
              <a:rPr lang="es-CL" dirty="0"/>
            </a:br>
            <a:endParaRPr lang="es-CL" dirty="0"/>
          </a:p>
        </p:txBody>
      </p:sp>
    </p:spTree>
    <p:extLst>
      <p:ext uri="{BB962C8B-B14F-4D97-AF65-F5344CB8AC3E}">
        <p14:creationId xmlns:p14="http://schemas.microsoft.com/office/powerpoint/2010/main" val="19133459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3F9E774-F054-4892-8E69-C76B2C8545F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a:gradFill>
            <a:gsLst>
              <a:gs pos="0">
                <a:srgbClr val="F78925"/>
              </a:gs>
              <a:gs pos="50000">
                <a:srgbClr val="D54209"/>
              </a:gs>
              <a:gs pos="100000">
                <a:srgbClr val="8D0000"/>
              </a:gs>
            </a:gsLst>
            <a:lin ang="2520000" scaled="0"/>
          </a:gradFill>
        </p:spPr>
      </p:pic>
      <p:pic>
        <p:nvPicPr>
          <p:cNvPr id="13" name="Picture 12">
            <a:extLst>
              <a:ext uri="{FF2B5EF4-FFF2-40B4-BE49-F238E27FC236}">
                <a16:creationId xmlns:a16="http://schemas.microsoft.com/office/drawing/2014/main" id="{BEF6A099-2A38-4C66-88FF-FDBCB564E5F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Rectangle 14">
            <a:extLst>
              <a:ext uri="{FF2B5EF4-FFF2-40B4-BE49-F238E27FC236}">
                <a16:creationId xmlns:a16="http://schemas.microsoft.com/office/drawing/2014/main" id="{D0D98427-7B26-46E2-93FE-CB8CD38542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15A4233-F980-4EF6-B2C0-D7C63E752A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a:extLst>
              <a:ext uri="{FF2B5EF4-FFF2-40B4-BE49-F238E27FC236}">
                <a16:creationId xmlns:a16="http://schemas.microsoft.com/office/drawing/2014/main" id="{625C47D3-724A-9B40-9AAC-FAB442C26844}"/>
              </a:ext>
            </a:extLst>
          </p:cNvPr>
          <p:cNvSpPr>
            <a:spLocks noGrp="1"/>
          </p:cNvSpPr>
          <p:nvPr>
            <p:ph type="title"/>
          </p:nvPr>
        </p:nvSpPr>
        <p:spPr>
          <a:xfrm>
            <a:off x="680321" y="753228"/>
            <a:ext cx="4136123" cy="1080938"/>
          </a:xfrm>
        </p:spPr>
        <p:txBody>
          <a:bodyPr>
            <a:normAutofit/>
          </a:bodyPr>
          <a:lstStyle/>
          <a:p>
            <a:r>
              <a:rPr lang="es-CL" sz="2400" dirty="0">
                <a:solidFill>
                  <a:srgbClr val="FFFFFF"/>
                </a:solidFill>
              </a:rPr>
              <a:t>5. Comparación o contraste</a:t>
            </a:r>
          </a:p>
        </p:txBody>
      </p:sp>
      <p:pic>
        <p:nvPicPr>
          <p:cNvPr id="19" name="Picture 18">
            <a:extLst>
              <a:ext uri="{FF2B5EF4-FFF2-40B4-BE49-F238E27FC236}">
                <a16:creationId xmlns:a16="http://schemas.microsoft.com/office/drawing/2014/main" id="{3B7E3E62-AACE-4D18-93B3-B4C452E287C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10" name="Content Placeholder 7">
            <a:extLst>
              <a:ext uri="{FF2B5EF4-FFF2-40B4-BE49-F238E27FC236}">
                <a16:creationId xmlns:a16="http://schemas.microsoft.com/office/drawing/2014/main" id="{1EC59D20-F623-4238-909A-64CD3E8BD367}"/>
              </a:ext>
            </a:extLst>
          </p:cNvPr>
          <p:cNvSpPr>
            <a:spLocks noGrp="1"/>
          </p:cNvSpPr>
          <p:nvPr>
            <p:ph idx="1"/>
          </p:nvPr>
        </p:nvSpPr>
        <p:spPr>
          <a:xfrm>
            <a:off x="0" y="2336872"/>
            <a:ext cx="4757519" cy="4392173"/>
          </a:xfrm>
        </p:spPr>
        <p:txBody>
          <a:bodyPr>
            <a:normAutofit/>
          </a:bodyPr>
          <a:lstStyle/>
          <a:p>
            <a:r>
              <a:rPr lang="es-CL" sz="1600" dirty="0">
                <a:solidFill>
                  <a:srgbClr val="282828"/>
                </a:solidFill>
                <a:latin typeface="Georgia" panose="02040502050405020303" pitchFamily="18" charset="0"/>
              </a:rPr>
              <a:t>Comprarse un auto cero kilómetro tiene sus ventajas en cuanto a comprar uno ya usado.</a:t>
            </a:r>
            <a:br>
              <a:rPr lang="es-CL" sz="1600" dirty="0"/>
            </a:br>
            <a:r>
              <a:rPr lang="es-CL" sz="1600" dirty="0">
                <a:solidFill>
                  <a:srgbClr val="282828"/>
                </a:solidFill>
                <a:latin typeface="Georgia" panose="02040502050405020303" pitchFamily="18" charset="0"/>
              </a:rPr>
              <a:t>En primer lugar, disfrutaremos de un vehículo en un estado mecánico óptimo. Sin tener que preocuparnos de llevar al taller ante algún problema imprevisto, solo lo haríamos por los mantenimientos de rigor que todo auto precisa.</a:t>
            </a:r>
            <a:br>
              <a:rPr lang="es-CL" sz="1600" dirty="0"/>
            </a:br>
            <a:r>
              <a:rPr lang="es-CL" sz="1600" dirty="0">
                <a:solidFill>
                  <a:srgbClr val="282828"/>
                </a:solidFill>
                <a:latin typeface="Georgia" panose="02040502050405020303" pitchFamily="18" charset="0"/>
              </a:rPr>
              <a:t>En cambio, adquirir un vehículo usado equivale siempre a jugar la lotería. Nunca sabemos si vamos a ganar o no, y con alta probabilidad de que no ganemos.</a:t>
            </a:r>
            <a:br>
              <a:rPr lang="es-CL" sz="1600" dirty="0"/>
            </a:br>
            <a:r>
              <a:rPr lang="es-CL" sz="1600" dirty="0">
                <a:solidFill>
                  <a:srgbClr val="282828"/>
                </a:solidFill>
                <a:latin typeface="Georgia" panose="02040502050405020303" pitchFamily="18" charset="0"/>
              </a:rPr>
              <a:t>Es prácticamente imposible saber cómo ha sido tratado, si ha recibido el mantenimiento adecuado, entre otras cosas.</a:t>
            </a:r>
            <a:br>
              <a:rPr lang="es-CL" sz="1600" dirty="0"/>
            </a:br>
            <a:r>
              <a:rPr lang="es-CL" sz="1600" dirty="0">
                <a:solidFill>
                  <a:srgbClr val="282828"/>
                </a:solidFill>
                <a:latin typeface="Georgia" panose="02040502050405020303" pitchFamily="18" charset="0"/>
              </a:rPr>
              <a:t>Aunque, hay que reconocer, adquirir uno de estos, puede ser ventajoso en algunos puntos: Entre ellos y el más importante, es el precio.</a:t>
            </a:r>
            <a:endParaRPr lang="en-US" sz="1600" dirty="0">
              <a:solidFill>
                <a:srgbClr val="FFFFFF"/>
              </a:solidFill>
            </a:endParaRPr>
          </a:p>
        </p:txBody>
      </p:sp>
      <p:sp useBgFill="1">
        <p:nvSpPr>
          <p:cNvPr id="21" name="Rectangle 20">
            <a:extLst>
              <a:ext uri="{FF2B5EF4-FFF2-40B4-BE49-F238E27FC236}">
                <a16:creationId xmlns:a16="http://schemas.microsoft.com/office/drawing/2014/main" id="{421B5709-714B-4EA8-8C75-C105D9B4D5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6090" y="642795"/>
            <a:ext cx="6272654" cy="5575126"/>
          </a:xfrm>
          <a:prstGeom prst="rect">
            <a:avLst/>
          </a:prstGeom>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Marcador de contenido 3" descr="Captura de pantalla de un celular con texto&#10;&#10;Descripción generada automáticamente">
            <a:extLst>
              <a:ext uri="{FF2B5EF4-FFF2-40B4-BE49-F238E27FC236}">
                <a16:creationId xmlns:a16="http://schemas.microsoft.com/office/drawing/2014/main" id="{2EC5E1C7-88F6-A044-80FA-79FC9D9D6E4D}"/>
              </a:ext>
            </a:extLst>
          </p:cNvPr>
          <p:cNvPicPr>
            <a:picLocks noChangeAspect="1"/>
          </p:cNvPicPr>
          <p:nvPr/>
        </p:nvPicPr>
        <p:blipFill>
          <a:blip r:embed="rId4"/>
          <a:stretch>
            <a:fillRect/>
          </a:stretch>
        </p:blipFill>
        <p:spPr>
          <a:xfrm>
            <a:off x="4908930" y="2336873"/>
            <a:ext cx="7158384" cy="2129619"/>
          </a:xfrm>
          <a:prstGeom prst="rect">
            <a:avLst/>
          </a:prstGeom>
          <a:ln>
            <a:noFill/>
          </a:ln>
          <a:effectLst/>
        </p:spPr>
      </p:pic>
    </p:spTree>
    <p:extLst>
      <p:ext uri="{BB962C8B-B14F-4D97-AF65-F5344CB8AC3E}">
        <p14:creationId xmlns:p14="http://schemas.microsoft.com/office/powerpoint/2010/main" val="3314650060"/>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F4979F40-3A44-4CCB-9EB7-F8318BCE57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a:extLst>
              <a:ext uri="{FF2B5EF4-FFF2-40B4-BE49-F238E27FC236}">
                <a16:creationId xmlns:a16="http://schemas.microsoft.com/office/drawing/2014/main" id="{15291D39-6B03-4BB5-BFC6-CBF11E90BF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38" name="Rectangle 37">
            <a:extLst>
              <a:ext uri="{FF2B5EF4-FFF2-40B4-BE49-F238E27FC236}">
                <a16:creationId xmlns:a16="http://schemas.microsoft.com/office/drawing/2014/main" id="{AFD071FA-0514-4371-9568-86216A1F46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5211DDA4-E7B5-4325-A844-B7F59B084B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a:extLst>
              <a:ext uri="{FF2B5EF4-FFF2-40B4-BE49-F238E27FC236}">
                <a16:creationId xmlns:a16="http://schemas.microsoft.com/office/drawing/2014/main" id="{07CBDD5F-7F23-1940-BB07-6A2F7192DEEF}"/>
              </a:ext>
            </a:extLst>
          </p:cNvPr>
          <p:cNvSpPr>
            <a:spLocks noGrp="1"/>
          </p:cNvSpPr>
          <p:nvPr>
            <p:ph type="title"/>
          </p:nvPr>
        </p:nvSpPr>
        <p:spPr>
          <a:xfrm>
            <a:off x="680321" y="753228"/>
            <a:ext cx="4136123" cy="1080938"/>
          </a:xfrm>
        </p:spPr>
        <p:txBody>
          <a:bodyPr>
            <a:normAutofit/>
          </a:bodyPr>
          <a:lstStyle/>
          <a:p>
            <a:r>
              <a:rPr lang="es-CL" sz="2400"/>
              <a:t>Ejercitación</a:t>
            </a:r>
          </a:p>
        </p:txBody>
      </p:sp>
      <p:pic>
        <p:nvPicPr>
          <p:cNvPr id="42" name="Picture 41">
            <a:extLst>
              <a:ext uri="{FF2B5EF4-FFF2-40B4-BE49-F238E27FC236}">
                <a16:creationId xmlns:a16="http://schemas.microsoft.com/office/drawing/2014/main" id="{0D58E222-6309-4F79-AC20-9D3C69CD9B1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9" name="Content Placeholder 8">
            <a:extLst>
              <a:ext uri="{FF2B5EF4-FFF2-40B4-BE49-F238E27FC236}">
                <a16:creationId xmlns:a16="http://schemas.microsoft.com/office/drawing/2014/main" id="{A0244D87-01AE-457C-8474-3756C053DA3F}"/>
              </a:ext>
            </a:extLst>
          </p:cNvPr>
          <p:cNvSpPr>
            <a:spLocks noGrp="1"/>
          </p:cNvSpPr>
          <p:nvPr>
            <p:ph idx="1"/>
          </p:nvPr>
        </p:nvSpPr>
        <p:spPr>
          <a:xfrm>
            <a:off x="344384" y="2336872"/>
            <a:ext cx="4472060" cy="4206431"/>
          </a:xfrm>
        </p:spPr>
        <p:txBody>
          <a:bodyPr>
            <a:normAutofit lnSpcReduction="10000"/>
          </a:bodyPr>
          <a:lstStyle/>
          <a:p>
            <a:r>
              <a:rPr lang="en-US" sz="2000" b="1" dirty="0"/>
              <a:t>Escribe un </a:t>
            </a:r>
            <a:r>
              <a:rPr lang="en-US" sz="2000" b="1" dirty="0" err="1"/>
              <a:t>texto</a:t>
            </a:r>
            <a:r>
              <a:rPr lang="en-US" sz="2000" b="1" dirty="0"/>
              <a:t> de 1 </a:t>
            </a:r>
            <a:r>
              <a:rPr lang="en-US" sz="2000" b="1" dirty="0" err="1"/>
              <a:t>párrafo</a:t>
            </a:r>
            <a:r>
              <a:rPr lang="en-US" sz="2000" b="1" dirty="0"/>
              <a:t> </a:t>
            </a:r>
            <a:r>
              <a:rPr lang="en-US" sz="2000" b="1" dirty="0" err="1"/>
              <a:t>sobre</a:t>
            </a:r>
            <a:r>
              <a:rPr lang="en-US" sz="2000" b="1" dirty="0"/>
              <a:t> </a:t>
            </a:r>
            <a:r>
              <a:rPr lang="en-US" sz="2000" b="1" dirty="0" err="1"/>
              <a:t>alguno</a:t>
            </a:r>
            <a:r>
              <a:rPr lang="en-US" sz="2000" b="1" dirty="0"/>
              <a:t> de </a:t>
            </a:r>
            <a:r>
              <a:rPr lang="en-US" sz="2000" b="1" dirty="0" err="1"/>
              <a:t>los</a:t>
            </a:r>
            <a:r>
              <a:rPr lang="en-US" sz="2000" b="1" dirty="0"/>
              <a:t> </a:t>
            </a:r>
            <a:r>
              <a:rPr lang="en-US" sz="2000" b="1" dirty="0" err="1"/>
              <a:t>siguientes</a:t>
            </a:r>
            <a:r>
              <a:rPr lang="en-US" sz="2000" b="1" dirty="0"/>
              <a:t> </a:t>
            </a:r>
            <a:r>
              <a:rPr lang="en-US" sz="2000" b="1" dirty="0" err="1"/>
              <a:t>temas</a:t>
            </a:r>
            <a:r>
              <a:rPr lang="en-US" sz="2000" b="1" dirty="0"/>
              <a:t>:</a:t>
            </a:r>
          </a:p>
          <a:p>
            <a:r>
              <a:rPr lang="en-US" sz="2000" b="1" dirty="0"/>
              <a:t>La </a:t>
            </a:r>
            <a:r>
              <a:rPr lang="en-US" sz="2000" b="1" dirty="0" err="1"/>
              <a:t>importancia</a:t>
            </a:r>
            <a:r>
              <a:rPr lang="en-US" sz="2000" b="1" dirty="0"/>
              <a:t> de la </a:t>
            </a:r>
            <a:r>
              <a:rPr lang="en-US" sz="2000" b="1" dirty="0" err="1"/>
              <a:t>comunicación</a:t>
            </a:r>
            <a:r>
              <a:rPr lang="en-US" sz="2000" b="1" dirty="0"/>
              <a:t> </a:t>
            </a:r>
            <a:r>
              <a:rPr lang="en-US" sz="2000" b="1" dirty="0" err="1"/>
              <a:t>efectiva</a:t>
            </a:r>
            <a:r>
              <a:rPr lang="en-US" sz="2000" b="1" dirty="0"/>
              <a:t>.</a:t>
            </a:r>
          </a:p>
          <a:p>
            <a:r>
              <a:rPr lang="en-US" sz="2000" b="1" dirty="0" err="1"/>
              <a:t>Impacto</a:t>
            </a:r>
            <a:r>
              <a:rPr lang="en-US" sz="2000" b="1" dirty="0"/>
              <a:t> de la </a:t>
            </a:r>
            <a:r>
              <a:rPr lang="en-US" sz="2000" b="1" dirty="0" err="1"/>
              <a:t>inteligencia</a:t>
            </a:r>
            <a:r>
              <a:rPr lang="en-US" sz="2000" b="1" dirty="0"/>
              <a:t> artificial.</a:t>
            </a:r>
          </a:p>
          <a:p>
            <a:r>
              <a:rPr lang="en-US" sz="2000" b="1" dirty="0"/>
              <a:t>Los </a:t>
            </a:r>
            <a:r>
              <a:rPr lang="en-US" sz="2000" b="1" dirty="0" err="1"/>
              <a:t>celos</a:t>
            </a:r>
            <a:r>
              <a:rPr lang="en-US" sz="2000" b="1" dirty="0"/>
              <a:t> </a:t>
            </a:r>
            <a:r>
              <a:rPr lang="en-US" sz="2000" b="1" dirty="0" err="1"/>
              <a:t>en</a:t>
            </a:r>
            <a:r>
              <a:rPr lang="en-US" sz="2000" b="1" dirty="0"/>
              <a:t> la </a:t>
            </a:r>
            <a:r>
              <a:rPr lang="en-US" sz="2000" b="1" dirty="0" err="1"/>
              <a:t>relación</a:t>
            </a:r>
            <a:r>
              <a:rPr lang="en-US" sz="2000" b="1" dirty="0"/>
              <a:t> de pareja</a:t>
            </a:r>
          </a:p>
          <a:p>
            <a:endParaRPr lang="en-US" sz="2000" b="1" dirty="0"/>
          </a:p>
          <a:p>
            <a:pPr marL="0" indent="0">
              <a:buNone/>
            </a:pPr>
            <a:r>
              <a:rPr lang="en-US" sz="2000" b="1" dirty="0" err="1"/>
              <a:t>Recuerda</a:t>
            </a:r>
            <a:r>
              <a:rPr lang="en-US" sz="2000" b="1" dirty="0"/>
              <a:t> que </a:t>
            </a:r>
            <a:r>
              <a:rPr lang="en-US" sz="2000" b="1" dirty="0" err="1"/>
              <a:t>cada</a:t>
            </a:r>
            <a:r>
              <a:rPr lang="en-US" sz="2000" b="1" dirty="0"/>
              <a:t> </a:t>
            </a:r>
            <a:r>
              <a:rPr lang="en-US" sz="2000" b="1" dirty="0" err="1"/>
              <a:t>párrafo</a:t>
            </a:r>
            <a:r>
              <a:rPr lang="en-US" sz="2000" b="1" dirty="0"/>
              <a:t> </a:t>
            </a:r>
            <a:r>
              <a:rPr lang="en-US" sz="2000" b="1" dirty="0" err="1"/>
              <a:t>debe</a:t>
            </a:r>
            <a:r>
              <a:rPr lang="en-US" sz="2000" b="1" dirty="0"/>
              <a:t> </a:t>
            </a:r>
            <a:r>
              <a:rPr lang="en-US" sz="2000" b="1" dirty="0" err="1"/>
              <a:t>contener</a:t>
            </a:r>
            <a:r>
              <a:rPr lang="en-US" sz="2000" b="1" dirty="0"/>
              <a:t>:</a:t>
            </a:r>
          </a:p>
          <a:p>
            <a:r>
              <a:rPr lang="en-US" sz="2000" b="1" dirty="0"/>
              <a:t>3 </a:t>
            </a:r>
            <a:r>
              <a:rPr lang="en-US" sz="2000" b="1" dirty="0" err="1"/>
              <a:t>oraciones</a:t>
            </a:r>
            <a:r>
              <a:rPr lang="en-US" sz="2000" b="1" dirty="0"/>
              <a:t> (</a:t>
            </a:r>
            <a:r>
              <a:rPr lang="en-US" sz="2000" b="1" dirty="0" err="1"/>
              <a:t>Inicio</a:t>
            </a:r>
            <a:r>
              <a:rPr lang="en-US" sz="2000" b="1" dirty="0"/>
              <a:t> – Desarrollo – conclusion)</a:t>
            </a:r>
          </a:p>
        </p:txBody>
      </p:sp>
      <p:pic>
        <p:nvPicPr>
          <p:cNvPr id="4" name="Imagen 3" descr="Imagen que contiene Escala de tiempo&#10;&#10;Descripción generada automáticamente">
            <a:extLst>
              <a:ext uri="{FF2B5EF4-FFF2-40B4-BE49-F238E27FC236}">
                <a16:creationId xmlns:a16="http://schemas.microsoft.com/office/drawing/2014/main" id="{FFED1DBF-7F18-947F-6F74-23EDF703455D}"/>
              </a:ext>
            </a:extLst>
          </p:cNvPr>
          <p:cNvPicPr>
            <a:picLocks noChangeAspect="1"/>
          </p:cNvPicPr>
          <p:nvPr/>
        </p:nvPicPr>
        <p:blipFill>
          <a:blip r:embed="rId4"/>
          <a:stretch>
            <a:fillRect/>
          </a:stretch>
        </p:blipFill>
        <p:spPr>
          <a:xfrm>
            <a:off x="5244301" y="37072"/>
            <a:ext cx="6414299" cy="6699008"/>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27449497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321D838-2C7E-4177-9DD3-DAC78324A2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2" name="Picture 11">
            <a:extLst>
              <a:ext uri="{FF2B5EF4-FFF2-40B4-BE49-F238E27FC236}">
                <a16:creationId xmlns:a16="http://schemas.microsoft.com/office/drawing/2014/main" id="{0146E45C-1450-4186-B501-74F221F897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14" name="Picture 13">
            <a:extLst>
              <a:ext uri="{FF2B5EF4-FFF2-40B4-BE49-F238E27FC236}">
                <a16:creationId xmlns:a16="http://schemas.microsoft.com/office/drawing/2014/main" id="{EEDDA48B-BC04-4915-ADA3-A1A9522EB0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16" name="Rectangle 15">
            <a:extLst>
              <a:ext uri="{FF2B5EF4-FFF2-40B4-BE49-F238E27FC236}">
                <a16:creationId xmlns:a16="http://schemas.microsoft.com/office/drawing/2014/main" id="{78C9D07A-5A22-4E55-B18A-47CF07E50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16:creationId xmlns:a16="http://schemas.microsoft.com/office/drawing/2014/main" id="{3D71E629-0739-4A59-972B-A9E9A4500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20" name="Rectangle 19">
            <a:extLst>
              <a:ext uri="{FF2B5EF4-FFF2-40B4-BE49-F238E27FC236}">
                <a16:creationId xmlns:a16="http://schemas.microsoft.com/office/drawing/2014/main" id="{2F84762E-7FCC-4EAF-B9E7-CE7214491E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927A1389-2A5D-4886-AD82-F213767E67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8207"/>
            <a:ext cx="12192000" cy="6858000"/>
          </a:xfrm>
          <a:prstGeom prst="rect">
            <a:avLst/>
          </a:prstGeom>
        </p:spPr>
      </p:pic>
      <p:sp>
        <p:nvSpPr>
          <p:cNvPr id="24" name="Rectangle 23">
            <a:extLst>
              <a:ext uri="{FF2B5EF4-FFF2-40B4-BE49-F238E27FC236}">
                <a16:creationId xmlns:a16="http://schemas.microsoft.com/office/drawing/2014/main" id="{A1038667-0C3F-4764-A24D-DA9D9B4748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a:extLst>
              <a:ext uri="{FF2B5EF4-FFF2-40B4-BE49-F238E27FC236}">
                <a16:creationId xmlns:a16="http://schemas.microsoft.com/office/drawing/2014/main" id="{6AC2195B-895A-4535-8ECD-9F5B669C5C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049"/>
          </a:xfrm>
          <a:prstGeom prst="rect">
            <a:avLst/>
          </a:prstGeom>
        </p:spPr>
      </p:pic>
      <p:sp>
        <p:nvSpPr>
          <p:cNvPr id="28" name="Rectangle 27">
            <a:extLst>
              <a:ext uri="{FF2B5EF4-FFF2-40B4-BE49-F238E27FC236}">
                <a16:creationId xmlns:a16="http://schemas.microsoft.com/office/drawing/2014/main" id="{571EEFCA-9235-4BC2-85C3-A4EC6EE57A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a:extLst>
              <a:ext uri="{FF2B5EF4-FFF2-40B4-BE49-F238E27FC236}">
                <a16:creationId xmlns:a16="http://schemas.microsoft.com/office/drawing/2014/main" id="{72DB3DF7-4E5D-E544-A2A0-DDF1AEA71B4C}"/>
              </a:ext>
            </a:extLst>
          </p:cNvPr>
          <p:cNvSpPr>
            <a:spLocks noGrp="1"/>
          </p:cNvSpPr>
          <p:nvPr>
            <p:ph type="title"/>
          </p:nvPr>
        </p:nvSpPr>
        <p:spPr>
          <a:xfrm>
            <a:off x="680322" y="2063262"/>
            <a:ext cx="3739278" cy="2661138"/>
          </a:xfrm>
        </p:spPr>
        <p:txBody>
          <a:bodyPr vert="horz" lIns="91440" tIns="45720" rIns="91440" bIns="45720" rtlCol="0" anchor="ctr">
            <a:normAutofit/>
          </a:bodyPr>
          <a:lstStyle/>
          <a:p>
            <a:pPr algn="r"/>
            <a:r>
              <a:rPr lang="en-US" sz="5400"/>
              <a:t>Observa la siguiente imagen</a:t>
            </a:r>
          </a:p>
        </p:txBody>
      </p:sp>
      <p:pic>
        <p:nvPicPr>
          <p:cNvPr id="5" name="Imagen 4" descr="Imagen que contiene foto, viejo, viendo, diferente&#10;&#10;Descripción generada automáticamente">
            <a:extLst>
              <a:ext uri="{FF2B5EF4-FFF2-40B4-BE49-F238E27FC236}">
                <a16:creationId xmlns:a16="http://schemas.microsoft.com/office/drawing/2014/main" id="{BC9D8AA6-8478-7343-9196-E066180B5967}"/>
              </a:ext>
            </a:extLst>
          </p:cNvPr>
          <p:cNvPicPr>
            <a:picLocks noChangeAspect="1"/>
          </p:cNvPicPr>
          <p:nvPr/>
        </p:nvPicPr>
        <p:blipFill>
          <a:blip r:embed="rId5"/>
          <a:stretch>
            <a:fillRect/>
          </a:stretch>
        </p:blipFill>
        <p:spPr>
          <a:xfrm>
            <a:off x="5958841" y="17545"/>
            <a:ext cx="4964566" cy="6895231"/>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16809106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316002-A7A3-3145-B810-4238A9901393}"/>
              </a:ext>
            </a:extLst>
          </p:cNvPr>
          <p:cNvSpPr>
            <a:spLocks noGrp="1"/>
          </p:cNvSpPr>
          <p:nvPr>
            <p:ph type="title"/>
          </p:nvPr>
        </p:nvSpPr>
        <p:spPr>
          <a:xfrm>
            <a:off x="680321" y="753228"/>
            <a:ext cx="9613861" cy="1080938"/>
          </a:xfrm>
        </p:spPr>
        <p:txBody>
          <a:bodyPr>
            <a:normAutofit fontScale="90000"/>
          </a:bodyPr>
          <a:lstStyle/>
          <a:p>
            <a:r>
              <a:rPr lang="es-CL" dirty="0"/>
              <a:t>A partir de la imagen observada escribe un párrafo considerando:</a:t>
            </a:r>
            <a:br>
              <a:rPr lang="es-CL" dirty="0"/>
            </a:br>
            <a:endParaRPr lang="es-CL" dirty="0"/>
          </a:p>
        </p:txBody>
      </p:sp>
      <p:sp>
        <p:nvSpPr>
          <p:cNvPr id="3" name="Marcador de contenido 2">
            <a:extLst>
              <a:ext uri="{FF2B5EF4-FFF2-40B4-BE49-F238E27FC236}">
                <a16:creationId xmlns:a16="http://schemas.microsoft.com/office/drawing/2014/main" id="{2B5A1F31-845B-4941-A2E5-D8BEF88FAD71}"/>
              </a:ext>
            </a:extLst>
          </p:cNvPr>
          <p:cNvSpPr>
            <a:spLocks noGrp="1"/>
          </p:cNvSpPr>
          <p:nvPr>
            <p:ph idx="1"/>
          </p:nvPr>
        </p:nvSpPr>
        <p:spPr>
          <a:xfrm>
            <a:off x="0" y="1986353"/>
            <a:ext cx="5211977" cy="3599316"/>
          </a:xfrm>
        </p:spPr>
        <p:txBody>
          <a:bodyPr>
            <a:normAutofit/>
          </a:bodyPr>
          <a:lstStyle/>
          <a:p>
            <a:r>
              <a:rPr lang="es-CL" sz="2000" dirty="0"/>
              <a:t>Secuencia temporal</a:t>
            </a:r>
          </a:p>
          <a:p>
            <a:r>
              <a:rPr lang="es-CL" sz="2000" dirty="0"/>
              <a:t>3 oraciones (introducción temática – desarrollo – cierre)</a:t>
            </a:r>
          </a:p>
          <a:p>
            <a:r>
              <a:rPr lang="es-CL" sz="2000" dirty="0"/>
              <a:t>Uso de correferencias </a:t>
            </a:r>
          </a:p>
          <a:p>
            <a:r>
              <a:rPr lang="es-CL" sz="2000" dirty="0"/>
              <a:t>La utilización de al menos 3 de los siguientes conectores: </a:t>
            </a:r>
          </a:p>
          <a:p>
            <a:endParaRPr lang="es-CL" sz="2000" dirty="0"/>
          </a:p>
        </p:txBody>
      </p:sp>
      <p:pic>
        <p:nvPicPr>
          <p:cNvPr id="7" name="Imagen 6">
            <a:extLst>
              <a:ext uri="{FF2B5EF4-FFF2-40B4-BE49-F238E27FC236}">
                <a16:creationId xmlns:a16="http://schemas.microsoft.com/office/drawing/2014/main" id="{2A342975-04CC-8A4E-9400-0A85F12F629E}"/>
              </a:ext>
            </a:extLst>
          </p:cNvPr>
          <p:cNvPicPr>
            <a:picLocks noChangeAspect="1"/>
          </p:cNvPicPr>
          <p:nvPr/>
        </p:nvPicPr>
        <p:blipFill rotWithShape="1">
          <a:blip r:embed="rId2"/>
          <a:srcRect l="1" t="1329" r="-6" b="31823"/>
          <a:stretch/>
        </p:blipFill>
        <p:spPr>
          <a:xfrm>
            <a:off x="4572000" y="2869083"/>
            <a:ext cx="4089917" cy="3706974"/>
          </a:xfrm>
          <a:prstGeom prst="rect">
            <a:avLst/>
          </a:prstGeom>
          <a:ln>
            <a:noFill/>
          </a:ln>
          <a:effectLst>
            <a:outerShdw blurRad="76200" dist="63500" dir="5040000" algn="tl" rotWithShape="0">
              <a:srgbClr val="000000">
                <a:alpha val="41000"/>
              </a:srgbClr>
            </a:outerShdw>
          </a:effectLst>
        </p:spPr>
      </p:pic>
      <p:pic>
        <p:nvPicPr>
          <p:cNvPr id="5" name="Imagen 4" descr="Una captura de pantalla de un celular con letras&#10;&#10;Descripción generada automáticamente">
            <a:extLst>
              <a:ext uri="{FF2B5EF4-FFF2-40B4-BE49-F238E27FC236}">
                <a16:creationId xmlns:a16="http://schemas.microsoft.com/office/drawing/2014/main" id="{233BB76A-8EC0-4A43-87B4-840AEBE9FDC9}"/>
              </a:ext>
            </a:extLst>
          </p:cNvPr>
          <p:cNvPicPr>
            <a:picLocks noChangeAspect="1"/>
          </p:cNvPicPr>
          <p:nvPr/>
        </p:nvPicPr>
        <p:blipFill rotWithShape="1">
          <a:blip r:embed="rId3"/>
          <a:srcRect r="-1" b="2122"/>
          <a:stretch/>
        </p:blipFill>
        <p:spPr>
          <a:xfrm>
            <a:off x="8661916" y="2021403"/>
            <a:ext cx="3408163" cy="4554653"/>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1370164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81F682-E528-4A41-A997-791E781399F2}"/>
              </a:ext>
            </a:extLst>
          </p:cNvPr>
          <p:cNvSpPr>
            <a:spLocks noGrp="1"/>
          </p:cNvSpPr>
          <p:nvPr>
            <p:ph type="title"/>
          </p:nvPr>
        </p:nvSpPr>
        <p:spPr>
          <a:xfrm>
            <a:off x="173808" y="-557412"/>
            <a:ext cx="2255520" cy="3437772"/>
          </a:xfrm>
        </p:spPr>
        <p:txBody>
          <a:bodyPr/>
          <a:lstStyle/>
          <a:p>
            <a:r>
              <a:rPr lang="es-CL" dirty="0"/>
              <a:t>¿Qué nos llevamos?</a:t>
            </a:r>
          </a:p>
        </p:txBody>
      </p:sp>
      <p:pic>
        <p:nvPicPr>
          <p:cNvPr id="5" name="Marcador de contenido 4" descr="Imagen que contiene monitor, verde, pantalla, blanco&#10;&#10;Descripción generada automáticamente">
            <a:extLst>
              <a:ext uri="{FF2B5EF4-FFF2-40B4-BE49-F238E27FC236}">
                <a16:creationId xmlns:a16="http://schemas.microsoft.com/office/drawing/2014/main" id="{D689F1FE-00FF-7E4A-B465-B6501CD6FF4F}"/>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2880323" y="0"/>
            <a:ext cx="9137869" cy="6858000"/>
          </a:xfrm>
        </p:spPr>
      </p:pic>
    </p:spTree>
    <p:extLst>
      <p:ext uri="{BB962C8B-B14F-4D97-AF65-F5344CB8AC3E}">
        <p14:creationId xmlns:p14="http://schemas.microsoft.com/office/powerpoint/2010/main" val="3274672864"/>
      </p:ext>
    </p:extLst>
  </p:cSld>
  <p:clrMapOvr>
    <a:masterClrMapping/>
  </p:clrMapOvr>
</p:sld>
</file>

<file path=ppt/theme/theme1.xml><?xml version="1.0" encoding="utf-8"?>
<a:theme xmlns:a="http://schemas.openxmlformats.org/drawingml/2006/main" name="Berlí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otalTime>60</TotalTime>
  <Words>651</Words>
  <Application>Microsoft Macintosh PowerPoint</Application>
  <PresentationFormat>Panorámica</PresentationFormat>
  <Paragraphs>50</Paragraphs>
  <Slides>23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23</vt:i4>
      </vt:variant>
    </vt:vector>
  </HeadingPairs>
  <TitlesOfParts>
    <vt:vector size="27" baseType="lpstr">
      <vt:lpstr>Arial</vt:lpstr>
      <vt:lpstr>Georgia</vt:lpstr>
      <vt:lpstr>Trebuchet MS</vt:lpstr>
      <vt:lpstr>Berlín</vt:lpstr>
      <vt:lpstr>Lectura y escritura especializada</vt:lpstr>
      <vt:lpstr>¿Qué llevamos hasta el momento?</vt:lpstr>
      <vt:lpstr>¿Qué aprenderemos?</vt:lpstr>
      <vt:lpstr>Ejercitación </vt:lpstr>
      <vt:lpstr>¿Cuántos párrafos tiene el texto?</vt:lpstr>
      <vt:lpstr>Presentación de PowerPoint</vt:lpstr>
      <vt:lpstr>Respuesta</vt:lpstr>
      <vt:lpstr>Presentación de PowerPoint</vt:lpstr>
      <vt:lpstr>Presentación de PowerPoint</vt:lpstr>
      <vt:lpstr>Preguntas (Pág. 42)</vt:lpstr>
      <vt:lpstr>Presentación de PowerPoint</vt:lpstr>
      <vt:lpstr>Construcción de párrafos</vt:lpstr>
      <vt:lpstr>Identifica los tipos de oraciones</vt:lpstr>
      <vt:lpstr>Tipos de párrafo</vt:lpstr>
      <vt:lpstr>1. Enumeración descriptiva</vt:lpstr>
      <vt:lpstr>2. Secuencia temporal</vt:lpstr>
      <vt:lpstr>3.- Causa consecuencia</vt:lpstr>
      <vt:lpstr>4– Problema solución</vt:lpstr>
      <vt:lpstr>5. Comparación o contraste</vt:lpstr>
      <vt:lpstr>Ejercitación</vt:lpstr>
      <vt:lpstr>Observa la siguiente imagen</vt:lpstr>
      <vt:lpstr>A partir de la imagen observada escribe un párrafo considerando: </vt:lpstr>
      <vt:lpstr>¿Qué nos llevamos?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Habilidades básicas de comunicación</dc:title>
  <dc:creator>miguelalvaronv@gmail.com</dc:creator>
  <cp:lastModifiedBy>miguelalvaronv@gmail.com</cp:lastModifiedBy>
  <cp:revision>6</cp:revision>
  <dcterms:created xsi:type="dcterms:W3CDTF">2020-04-06T20:39:29Z</dcterms:created>
  <dcterms:modified xsi:type="dcterms:W3CDTF">2023-07-24T02:12:51Z</dcterms:modified>
</cp:coreProperties>
</file>