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0" r:id="rId3"/>
    <p:sldId id="257" r:id="rId4"/>
    <p:sldId id="258" r:id="rId5"/>
    <p:sldId id="272" r:id="rId6"/>
    <p:sldId id="259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3" r:id="rId19"/>
  </p:sldIdLst>
  <p:sldSz cx="9144000" cy="6858000" type="screen4x3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671" autoAdjust="0"/>
  </p:normalViewPr>
  <p:slideViewPr>
    <p:cSldViewPr>
      <p:cViewPr>
        <p:scale>
          <a:sx n="80" d="100"/>
          <a:sy n="80" d="100"/>
        </p:scale>
        <p:origin x="-210" y="34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2288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diagrams/_rels/data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7.png"/></Relationships>
</file>

<file path=ppt/diagrams/_rels/drawing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7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77696C1-C489-4E7E-A3F7-67E0F4656740}" type="doc">
      <dgm:prSet loTypeId="urn:microsoft.com/office/officeart/2005/8/layout/hierarchy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CL"/>
        </a:p>
      </dgm:t>
    </dgm:pt>
    <dgm:pt modelId="{D278903E-04A3-4744-9954-CE05EB135B60}">
      <dgm:prSet phldrT="[Texto]"/>
      <dgm:spPr/>
      <dgm:t>
        <a:bodyPr/>
        <a:lstStyle/>
        <a:p>
          <a:r>
            <a:rPr lang="es-CL" dirty="0" smtClean="0"/>
            <a:t>Jefe CENFIN</a:t>
          </a:r>
          <a:endParaRPr lang="es-CL" dirty="0"/>
        </a:p>
      </dgm:t>
    </dgm:pt>
    <dgm:pt modelId="{C4C29250-314B-4154-BD74-1613FCB66712}" type="parTrans" cxnId="{194F151B-5BEE-412A-9210-79A1F3566E78}">
      <dgm:prSet/>
      <dgm:spPr/>
      <dgm:t>
        <a:bodyPr/>
        <a:lstStyle/>
        <a:p>
          <a:endParaRPr lang="es-CL"/>
        </a:p>
      </dgm:t>
    </dgm:pt>
    <dgm:pt modelId="{D6F65443-0258-4310-8476-870BFB5DD598}" type="sibTrans" cxnId="{194F151B-5BEE-412A-9210-79A1F3566E78}">
      <dgm:prSet/>
      <dgm:spPr/>
      <dgm:t>
        <a:bodyPr/>
        <a:lstStyle/>
        <a:p>
          <a:endParaRPr lang="es-CL"/>
        </a:p>
      </dgm:t>
    </dgm:pt>
    <dgm:pt modelId="{D14FA543-394F-4FDC-94C7-56753AA7C06B}">
      <dgm:prSet phldrT="[Texto]"/>
      <dgm:spPr/>
      <dgm:t>
        <a:bodyPr/>
        <a:lstStyle/>
        <a:p>
          <a:r>
            <a:rPr lang="es-CL" dirty="0" smtClean="0"/>
            <a:t>Subjefe CENFIN</a:t>
          </a:r>
          <a:endParaRPr lang="es-CL" dirty="0"/>
        </a:p>
      </dgm:t>
    </dgm:pt>
    <dgm:pt modelId="{DB6F750C-F350-4F3F-882E-701959301860}" type="parTrans" cxnId="{DA7F5AB6-D7AD-4146-8974-730EC00F4916}">
      <dgm:prSet/>
      <dgm:spPr/>
      <dgm:t>
        <a:bodyPr/>
        <a:lstStyle/>
        <a:p>
          <a:endParaRPr lang="es-CL"/>
        </a:p>
      </dgm:t>
    </dgm:pt>
    <dgm:pt modelId="{A02AE016-07CC-42FA-8160-0A2A9B15050A}" type="sibTrans" cxnId="{DA7F5AB6-D7AD-4146-8974-730EC00F4916}">
      <dgm:prSet/>
      <dgm:spPr/>
      <dgm:t>
        <a:bodyPr/>
        <a:lstStyle/>
        <a:p>
          <a:endParaRPr lang="es-CL"/>
        </a:p>
      </dgm:t>
    </dgm:pt>
    <dgm:pt modelId="{BFF4E190-041A-4349-A6ED-11902F4BA2C3}">
      <dgm:prSet phldrT="[Texto]"/>
      <dgm:spPr/>
      <dgm:t>
        <a:bodyPr/>
        <a:lstStyle/>
        <a:p>
          <a:r>
            <a:rPr lang="es-CL" dirty="0" err="1" smtClean="0"/>
            <a:t>Div</a:t>
          </a:r>
          <a:r>
            <a:rPr lang="es-CL" dirty="0" smtClean="0"/>
            <a:t>. Recepción documentos</a:t>
          </a:r>
          <a:endParaRPr lang="es-CL" dirty="0"/>
        </a:p>
      </dgm:t>
    </dgm:pt>
    <dgm:pt modelId="{E54D3A45-ABE1-4584-BDB4-BF9EF0A0E146}" type="parTrans" cxnId="{C99960D6-F284-4FA3-928A-C6AE069D4301}">
      <dgm:prSet/>
      <dgm:spPr/>
      <dgm:t>
        <a:bodyPr/>
        <a:lstStyle/>
        <a:p>
          <a:endParaRPr lang="es-CL"/>
        </a:p>
      </dgm:t>
    </dgm:pt>
    <dgm:pt modelId="{B5D49BF6-F86D-45E0-8697-8F8D2C0D244D}" type="sibTrans" cxnId="{C99960D6-F284-4FA3-928A-C6AE069D4301}">
      <dgm:prSet/>
      <dgm:spPr/>
      <dgm:t>
        <a:bodyPr/>
        <a:lstStyle/>
        <a:p>
          <a:endParaRPr lang="es-CL"/>
        </a:p>
      </dgm:t>
    </dgm:pt>
    <dgm:pt modelId="{95B5DE0B-F52F-4DC0-923D-04FDFA2A3975}">
      <dgm:prSet phldrT="[Texto]"/>
      <dgm:spPr/>
      <dgm:t>
        <a:bodyPr/>
        <a:lstStyle/>
        <a:p>
          <a:r>
            <a:rPr lang="es-CL" dirty="0" err="1" smtClean="0"/>
            <a:t>Rendicuenta</a:t>
          </a:r>
          <a:endParaRPr lang="es-CL" dirty="0"/>
        </a:p>
      </dgm:t>
    </dgm:pt>
    <dgm:pt modelId="{4DA8BEEB-E417-493C-86AC-33144FB78F47}" type="parTrans" cxnId="{0E088802-3A11-48CF-BE53-308353CA3E2A}">
      <dgm:prSet/>
      <dgm:spPr/>
      <dgm:t>
        <a:bodyPr/>
        <a:lstStyle/>
        <a:p>
          <a:endParaRPr lang="es-CL"/>
        </a:p>
      </dgm:t>
    </dgm:pt>
    <dgm:pt modelId="{F1F79149-CF8A-403D-BD8D-2E501AABCBF9}" type="sibTrans" cxnId="{0E088802-3A11-48CF-BE53-308353CA3E2A}">
      <dgm:prSet/>
      <dgm:spPr/>
      <dgm:t>
        <a:bodyPr/>
        <a:lstStyle/>
        <a:p>
          <a:endParaRPr lang="es-CL"/>
        </a:p>
      </dgm:t>
    </dgm:pt>
    <dgm:pt modelId="{154C0C2F-2768-4A45-9CD7-C4AB76AC9AD2}">
      <dgm:prSet phldrT="[Texto]"/>
      <dgm:spPr/>
      <dgm:t>
        <a:bodyPr/>
        <a:lstStyle/>
        <a:p>
          <a:r>
            <a:rPr lang="es-CL" dirty="0" err="1" smtClean="0"/>
            <a:t>Div</a:t>
          </a:r>
          <a:r>
            <a:rPr lang="es-CL" dirty="0" smtClean="0"/>
            <a:t>. Tesorería</a:t>
          </a:r>
          <a:endParaRPr lang="es-CL" dirty="0"/>
        </a:p>
      </dgm:t>
    </dgm:pt>
    <dgm:pt modelId="{A15DC094-8DE8-4BF3-A8C3-449937A3873F}" type="parTrans" cxnId="{811FD7E6-ED1F-4993-9732-E490883A5F67}">
      <dgm:prSet/>
      <dgm:spPr/>
      <dgm:t>
        <a:bodyPr/>
        <a:lstStyle/>
        <a:p>
          <a:endParaRPr lang="es-CL"/>
        </a:p>
      </dgm:t>
    </dgm:pt>
    <dgm:pt modelId="{DC8BC7D9-5337-4314-9396-7AF0DAF5338F}" type="sibTrans" cxnId="{811FD7E6-ED1F-4993-9732-E490883A5F67}">
      <dgm:prSet/>
      <dgm:spPr/>
      <dgm:t>
        <a:bodyPr/>
        <a:lstStyle/>
        <a:p>
          <a:endParaRPr lang="es-CL"/>
        </a:p>
      </dgm:t>
    </dgm:pt>
    <dgm:pt modelId="{068D5AFC-9ED2-4378-8C9C-3A1F94FA09B5}">
      <dgm:prSet phldrT="[Texto]"/>
      <dgm:spPr/>
      <dgm:t>
        <a:bodyPr/>
        <a:lstStyle/>
        <a:p>
          <a:r>
            <a:rPr lang="es-CL" dirty="0" smtClean="0"/>
            <a:t>Supervisión Contable</a:t>
          </a:r>
          <a:endParaRPr lang="es-CL" dirty="0"/>
        </a:p>
      </dgm:t>
    </dgm:pt>
    <dgm:pt modelId="{130479A0-30A9-4C70-B5E3-1EB77E18DD97}" type="parTrans" cxnId="{B2A90C58-BF51-4BB5-AD2D-1D5C5134F932}">
      <dgm:prSet/>
      <dgm:spPr/>
      <dgm:t>
        <a:bodyPr/>
        <a:lstStyle/>
        <a:p>
          <a:endParaRPr lang="es-CL"/>
        </a:p>
      </dgm:t>
    </dgm:pt>
    <dgm:pt modelId="{E9D9EC6C-0762-4E04-8162-00EBE2EFEC10}" type="sibTrans" cxnId="{B2A90C58-BF51-4BB5-AD2D-1D5C5134F932}">
      <dgm:prSet/>
      <dgm:spPr/>
      <dgm:t>
        <a:bodyPr/>
        <a:lstStyle/>
        <a:p>
          <a:endParaRPr lang="es-CL"/>
        </a:p>
      </dgm:t>
    </dgm:pt>
    <dgm:pt modelId="{115F95CF-7069-4F69-9472-61FF3B1AD1E4}">
      <dgm:prSet phldrT="[Texto]"/>
      <dgm:spPr/>
      <dgm:t>
        <a:bodyPr/>
        <a:lstStyle/>
        <a:p>
          <a:r>
            <a:rPr lang="es-CL" dirty="0" smtClean="0"/>
            <a:t>Digitación</a:t>
          </a:r>
          <a:endParaRPr lang="es-CL" dirty="0"/>
        </a:p>
      </dgm:t>
    </dgm:pt>
    <dgm:pt modelId="{0825B362-DE37-49E8-ACEA-438DE0676C36}" type="parTrans" cxnId="{7B0D1BB7-D14F-42F7-B26C-502357D4E89C}">
      <dgm:prSet/>
      <dgm:spPr/>
      <dgm:t>
        <a:bodyPr/>
        <a:lstStyle/>
        <a:p>
          <a:endParaRPr lang="es-CL"/>
        </a:p>
      </dgm:t>
    </dgm:pt>
    <dgm:pt modelId="{C6E0AAF4-FBAF-4689-AF3B-8ECF42EFA680}" type="sibTrans" cxnId="{7B0D1BB7-D14F-42F7-B26C-502357D4E89C}">
      <dgm:prSet/>
      <dgm:spPr/>
      <dgm:t>
        <a:bodyPr/>
        <a:lstStyle/>
        <a:p>
          <a:endParaRPr lang="es-CL"/>
        </a:p>
      </dgm:t>
    </dgm:pt>
    <dgm:pt modelId="{91CCA6C1-FEF7-41F8-BC8E-C21B7C1B9191}">
      <dgm:prSet phldrT="[Texto]"/>
      <dgm:spPr/>
      <dgm:t>
        <a:bodyPr/>
        <a:lstStyle/>
        <a:p>
          <a:r>
            <a:rPr lang="es-CL" dirty="0" smtClean="0"/>
            <a:t>Archivo General</a:t>
          </a:r>
          <a:endParaRPr lang="es-CL" dirty="0"/>
        </a:p>
      </dgm:t>
    </dgm:pt>
    <dgm:pt modelId="{3E7ECFD9-13DD-4E5A-B068-392CF4472935}" type="parTrans" cxnId="{4CED486E-7283-49E5-993A-B9A8CE87DD96}">
      <dgm:prSet/>
      <dgm:spPr/>
      <dgm:t>
        <a:bodyPr/>
        <a:lstStyle/>
        <a:p>
          <a:endParaRPr lang="es-CL"/>
        </a:p>
      </dgm:t>
    </dgm:pt>
    <dgm:pt modelId="{0AD6339A-8999-46B7-A6D1-B2EFE506E49B}" type="sibTrans" cxnId="{4CED486E-7283-49E5-993A-B9A8CE87DD96}">
      <dgm:prSet/>
      <dgm:spPr/>
      <dgm:t>
        <a:bodyPr/>
        <a:lstStyle/>
        <a:p>
          <a:endParaRPr lang="es-CL"/>
        </a:p>
      </dgm:t>
    </dgm:pt>
    <dgm:pt modelId="{D2921571-B0D0-44A8-8BED-2A5473FB4D98}">
      <dgm:prSet phldrT="[Texto]"/>
      <dgm:spPr/>
      <dgm:t>
        <a:bodyPr/>
        <a:lstStyle/>
        <a:p>
          <a:r>
            <a:rPr lang="es-CL" dirty="0" smtClean="0"/>
            <a:t>Supervisión Contable</a:t>
          </a:r>
          <a:endParaRPr lang="es-CL" dirty="0"/>
        </a:p>
      </dgm:t>
    </dgm:pt>
    <dgm:pt modelId="{44EF7A30-9AB7-41BD-9EF0-F59FD09030CB}" type="parTrans" cxnId="{81E861C7-7BD1-4310-B479-C542F22448CA}">
      <dgm:prSet/>
      <dgm:spPr/>
      <dgm:t>
        <a:bodyPr/>
        <a:lstStyle/>
        <a:p>
          <a:endParaRPr lang="es-CL"/>
        </a:p>
      </dgm:t>
    </dgm:pt>
    <dgm:pt modelId="{C1574E0D-B61B-4FC6-AFD6-0403BADA4650}" type="sibTrans" cxnId="{81E861C7-7BD1-4310-B479-C542F22448CA}">
      <dgm:prSet/>
      <dgm:spPr/>
      <dgm:t>
        <a:bodyPr/>
        <a:lstStyle/>
        <a:p>
          <a:endParaRPr lang="es-CL"/>
        </a:p>
      </dgm:t>
    </dgm:pt>
    <dgm:pt modelId="{C4242797-C35C-461D-BF4E-F870D9389E8A}">
      <dgm:prSet phldrT="[Texto]"/>
      <dgm:spPr/>
      <dgm:t>
        <a:bodyPr/>
        <a:lstStyle/>
        <a:p>
          <a:r>
            <a:rPr lang="es-CL" dirty="0" smtClean="0"/>
            <a:t>Revisión</a:t>
          </a:r>
          <a:endParaRPr lang="es-CL" dirty="0"/>
        </a:p>
      </dgm:t>
    </dgm:pt>
    <dgm:pt modelId="{CE90AB41-B897-4733-8A7D-CB64CC022FDC}" type="parTrans" cxnId="{6B645F44-1866-46C5-B02B-29D39BC7A7B2}">
      <dgm:prSet/>
      <dgm:spPr/>
      <dgm:t>
        <a:bodyPr/>
        <a:lstStyle/>
        <a:p>
          <a:endParaRPr lang="es-CL"/>
        </a:p>
      </dgm:t>
    </dgm:pt>
    <dgm:pt modelId="{71E103F6-E1F9-43C2-B9D5-04153E055505}" type="sibTrans" cxnId="{6B645F44-1866-46C5-B02B-29D39BC7A7B2}">
      <dgm:prSet/>
      <dgm:spPr/>
      <dgm:t>
        <a:bodyPr/>
        <a:lstStyle/>
        <a:p>
          <a:endParaRPr lang="es-CL"/>
        </a:p>
      </dgm:t>
    </dgm:pt>
    <dgm:pt modelId="{BD063C6A-5BDE-4749-9B1D-764F0008D314}">
      <dgm:prSet phldrT="[Texto]"/>
      <dgm:spPr/>
      <dgm:t>
        <a:bodyPr/>
        <a:lstStyle/>
        <a:p>
          <a:r>
            <a:rPr lang="es-CL" dirty="0" smtClean="0"/>
            <a:t>Recepción y devolución</a:t>
          </a:r>
          <a:endParaRPr lang="es-CL" dirty="0"/>
        </a:p>
      </dgm:t>
    </dgm:pt>
    <dgm:pt modelId="{C9062AD7-25A2-410A-B289-9423028FCB9A}" type="parTrans" cxnId="{D3967A9A-65B8-4652-925E-547F95F0DFE2}">
      <dgm:prSet/>
      <dgm:spPr/>
      <dgm:t>
        <a:bodyPr/>
        <a:lstStyle/>
        <a:p>
          <a:endParaRPr lang="es-CL"/>
        </a:p>
      </dgm:t>
    </dgm:pt>
    <dgm:pt modelId="{F3F07ABF-0803-4E42-B72B-5178141F89A9}" type="sibTrans" cxnId="{D3967A9A-65B8-4652-925E-547F95F0DFE2}">
      <dgm:prSet/>
      <dgm:spPr/>
      <dgm:t>
        <a:bodyPr/>
        <a:lstStyle/>
        <a:p>
          <a:endParaRPr lang="es-CL"/>
        </a:p>
      </dgm:t>
    </dgm:pt>
    <dgm:pt modelId="{577FBAE4-7A2E-4F04-AA05-C2B767210563}" type="pres">
      <dgm:prSet presAssocID="{677696C1-C489-4E7E-A3F7-67E0F4656740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s-CL"/>
        </a:p>
      </dgm:t>
    </dgm:pt>
    <dgm:pt modelId="{C1180EE8-9997-4B66-8FA3-12C24AB0DDBC}" type="pres">
      <dgm:prSet presAssocID="{D278903E-04A3-4744-9954-CE05EB135B60}" presName="hierRoot1" presStyleCnt="0"/>
      <dgm:spPr/>
    </dgm:pt>
    <dgm:pt modelId="{869EF4FA-F98D-4E88-82A4-E2BB125E410F}" type="pres">
      <dgm:prSet presAssocID="{D278903E-04A3-4744-9954-CE05EB135B60}" presName="composite" presStyleCnt="0"/>
      <dgm:spPr/>
    </dgm:pt>
    <dgm:pt modelId="{E27652D7-CFCF-4175-B311-EEC48B3B3182}" type="pres">
      <dgm:prSet presAssocID="{D278903E-04A3-4744-9954-CE05EB135B60}" presName="background" presStyleLbl="node0" presStyleIdx="0" presStyleCnt="1"/>
      <dgm:spPr/>
    </dgm:pt>
    <dgm:pt modelId="{B9E32D0B-39B7-40FF-84E5-12F564EFB18F}" type="pres">
      <dgm:prSet presAssocID="{D278903E-04A3-4744-9954-CE05EB135B60}" presName="text" presStyleLbl="fgAcc0" presStyleIdx="0" presStyleCnt="1" custScaleX="176838" custScaleY="112595">
        <dgm:presLayoutVars>
          <dgm:chPref val="3"/>
        </dgm:presLayoutVars>
      </dgm:prSet>
      <dgm:spPr/>
      <dgm:t>
        <a:bodyPr/>
        <a:lstStyle/>
        <a:p>
          <a:endParaRPr lang="es-CL"/>
        </a:p>
      </dgm:t>
    </dgm:pt>
    <dgm:pt modelId="{F3D065E8-42B4-4487-99B2-A9AD5A318394}" type="pres">
      <dgm:prSet presAssocID="{D278903E-04A3-4744-9954-CE05EB135B60}" presName="hierChild2" presStyleCnt="0"/>
      <dgm:spPr/>
    </dgm:pt>
    <dgm:pt modelId="{288758C2-1D3E-4D08-AD4E-9AB854A829F7}" type="pres">
      <dgm:prSet presAssocID="{DB6F750C-F350-4F3F-882E-701959301860}" presName="Name10" presStyleLbl="parChTrans1D2" presStyleIdx="0" presStyleCnt="1"/>
      <dgm:spPr/>
      <dgm:t>
        <a:bodyPr/>
        <a:lstStyle/>
        <a:p>
          <a:endParaRPr lang="es-CL"/>
        </a:p>
      </dgm:t>
    </dgm:pt>
    <dgm:pt modelId="{5E882B4A-A288-4051-A500-325F8AF7B893}" type="pres">
      <dgm:prSet presAssocID="{D14FA543-394F-4FDC-94C7-56753AA7C06B}" presName="hierRoot2" presStyleCnt="0"/>
      <dgm:spPr/>
    </dgm:pt>
    <dgm:pt modelId="{1C1CA2F6-0361-480F-90D7-94822080C302}" type="pres">
      <dgm:prSet presAssocID="{D14FA543-394F-4FDC-94C7-56753AA7C06B}" presName="composite2" presStyleCnt="0"/>
      <dgm:spPr/>
    </dgm:pt>
    <dgm:pt modelId="{0664F6BB-E3FF-4A3B-8F34-CCCD97AF1094}" type="pres">
      <dgm:prSet presAssocID="{D14FA543-394F-4FDC-94C7-56753AA7C06B}" presName="background2" presStyleLbl="node2" presStyleIdx="0" presStyleCnt="1"/>
      <dgm:spPr/>
    </dgm:pt>
    <dgm:pt modelId="{4C7077A1-E13A-47F9-AB20-A1A48CD5AB3E}" type="pres">
      <dgm:prSet presAssocID="{D14FA543-394F-4FDC-94C7-56753AA7C06B}" presName="text2" presStyleLbl="fgAcc2" presStyleIdx="0" presStyleCnt="1" custScaleX="179082" custScaleY="99014">
        <dgm:presLayoutVars>
          <dgm:chPref val="3"/>
        </dgm:presLayoutVars>
      </dgm:prSet>
      <dgm:spPr/>
      <dgm:t>
        <a:bodyPr/>
        <a:lstStyle/>
        <a:p>
          <a:endParaRPr lang="es-CL"/>
        </a:p>
      </dgm:t>
    </dgm:pt>
    <dgm:pt modelId="{3297D83E-3BCC-40EE-8D87-BB452CF4091A}" type="pres">
      <dgm:prSet presAssocID="{D14FA543-394F-4FDC-94C7-56753AA7C06B}" presName="hierChild3" presStyleCnt="0"/>
      <dgm:spPr/>
    </dgm:pt>
    <dgm:pt modelId="{3B9C5439-70C7-4DCC-9DC8-977A2366F056}" type="pres">
      <dgm:prSet presAssocID="{A15DC094-8DE8-4BF3-A8C3-449937A3873F}" presName="Name17" presStyleLbl="parChTrans1D3" presStyleIdx="0" presStyleCnt="2"/>
      <dgm:spPr/>
      <dgm:t>
        <a:bodyPr/>
        <a:lstStyle/>
        <a:p>
          <a:endParaRPr lang="es-CL"/>
        </a:p>
      </dgm:t>
    </dgm:pt>
    <dgm:pt modelId="{ACBCD9DA-BE21-4A5B-9023-E3B317DD802D}" type="pres">
      <dgm:prSet presAssocID="{154C0C2F-2768-4A45-9CD7-C4AB76AC9AD2}" presName="hierRoot3" presStyleCnt="0"/>
      <dgm:spPr/>
    </dgm:pt>
    <dgm:pt modelId="{A9486F5F-529D-490C-9931-9F8E629E12A7}" type="pres">
      <dgm:prSet presAssocID="{154C0C2F-2768-4A45-9CD7-C4AB76AC9AD2}" presName="composite3" presStyleCnt="0"/>
      <dgm:spPr/>
    </dgm:pt>
    <dgm:pt modelId="{C1788273-E70A-4151-ABAC-5CA7C50B977F}" type="pres">
      <dgm:prSet presAssocID="{154C0C2F-2768-4A45-9CD7-C4AB76AC9AD2}" presName="background3" presStyleLbl="node3" presStyleIdx="0" presStyleCnt="2"/>
      <dgm:spPr/>
    </dgm:pt>
    <dgm:pt modelId="{15BFD531-72F3-46C7-9115-A0D376093BE2}" type="pres">
      <dgm:prSet presAssocID="{154C0C2F-2768-4A45-9CD7-C4AB76AC9AD2}" presName="text3" presStyleLbl="fgAcc3" presStyleIdx="0" presStyleCnt="2" custScaleX="221827" custScaleY="63899" custLinFactNeighborX="-97818" custLinFactNeighborY="-25801">
        <dgm:presLayoutVars>
          <dgm:chPref val="3"/>
        </dgm:presLayoutVars>
      </dgm:prSet>
      <dgm:spPr/>
      <dgm:t>
        <a:bodyPr/>
        <a:lstStyle/>
        <a:p>
          <a:endParaRPr lang="es-CL"/>
        </a:p>
      </dgm:t>
    </dgm:pt>
    <dgm:pt modelId="{9729DF8C-72BE-4612-881D-F684BA791677}" type="pres">
      <dgm:prSet presAssocID="{154C0C2F-2768-4A45-9CD7-C4AB76AC9AD2}" presName="hierChild4" presStyleCnt="0"/>
      <dgm:spPr/>
    </dgm:pt>
    <dgm:pt modelId="{1FF2D6B0-18F9-4C50-8E86-A2BFA4BE1071}" type="pres">
      <dgm:prSet presAssocID="{130479A0-30A9-4C70-B5E3-1EB77E18DD97}" presName="Name23" presStyleLbl="parChTrans1D4" presStyleIdx="0" presStyleCnt="7"/>
      <dgm:spPr/>
      <dgm:t>
        <a:bodyPr/>
        <a:lstStyle/>
        <a:p>
          <a:endParaRPr lang="es-CL"/>
        </a:p>
      </dgm:t>
    </dgm:pt>
    <dgm:pt modelId="{8ECD75BD-C597-4AB3-9D4C-90A455E678B2}" type="pres">
      <dgm:prSet presAssocID="{068D5AFC-9ED2-4378-8C9C-3A1F94FA09B5}" presName="hierRoot4" presStyleCnt="0"/>
      <dgm:spPr/>
    </dgm:pt>
    <dgm:pt modelId="{9E19DD2B-F15F-4CFB-9F3D-8291C8F32E86}" type="pres">
      <dgm:prSet presAssocID="{068D5AFC-9ED2-4378-8C9C-3A1F94FA09B5}" presName="composite4" presStyleCnt="0"/>
      <dgm:spPr/>
    </dgm:pt>
    <dgm:pt modelId="{8744F79E-86E8-450D-A451-84AFA12E3CBC}" type="pres">
      <dgm:prSet presAssocID="{068D5AFC-9ED2-4378-8C9C-3A1F94FA09B5}" presName="background4" presStyleLbl="node4" presStyleIdx="0" presStyleCnt="7"/>
      <dgm:spPr/>
    </dgm:pt>
    <dgm:pt modelId="{7E47DA4A-F33F-47E7-B9A9-6F4B87E1A98E}" type="pres">
      <dgm:prSet presAssocID="{068D5AFC-9ED2-4378-8C9C-3A1F94FA09B5}" presName="text4" presStyleLbl="fgAcc4" presStyleIdx="0" presStyleCnt="7" custScaleX="224159" custScaleY="69334" custLinFactNeighborX="-98653" custLinFactNeighborY="-44484">
        <dgm:presLayoutVars>
          <dgm:chPref val="3"/>
        </dgm:presLayoutVars>
      </dgm:prSet>
      <dgm:spPr/>
      <dgm:t>
        <a:bodyPr/>
        <a:lstStyle/>
        <a:p>
          <a:endParaRPr lang="es-CL"/>
        </a:p>
      </dgm:t>
    </dgm:pt>
    <dgm:pt modelId="{AA4CA809-8898-4172-BED0-690527CD3EBE}" type="pres">
      <dgm:prSet presAssocID="{068D5AFC-9ED2-4378-8C9C-3A1F94FA09B5}" presName="hierChild5" presStyleCnt="0"/>
      <dgm:spPr/>
    </dgm:pt>
    <dgm:pt modelId="{4B733AE3-31B8-4A5E-ABCD-D10953DE6E56}" type="pres">
      <dgm:prSet presAssocID="{0825B362-DE37-49E8-ACEA-438DE0676C36}" presName="Name23" presStyleLbl="parChTrans1D4" presStyleIdx="1" presStyleCnt="7"/>
      <dgm:spPr/>
      <dgm:t>
        <a:bodyPr/>
        <a:lstStyle/>
        <a:p>
          <a:endParaRPr lang="es-CL"/>
        </a:p>
      </dgm:t>
    </dgm:pt>
    <dgm:pt modelId="{E0FE2EEE-7F78-478C-9A2E-D7DC7713B936}" type="pres">
      <dgm:prSet presAssocID="{115F95CF-7069-4F69-9472-61FF3B1AD1E4}" presName="hierRoot4" presStyleCnt="0"/>
      <dgm:spPr/>
    </dgm:pt>
    <dgm:pt modelId="{6AE77011-A0C4-420C-A58F-D5E98ED1CF94}" type="pres">
      <dgm:prSet presAssocID="{115F95CF-7069-4F69-9472-61FF3B1AD1E4}" presName="composite4" presStyleCnt="0"/>
      <dgm:spPr/>
    </dgm:pt>
    <dgm:pt modelId="{33419E97-AF1C-4414-A2E4-12CEDB6EF63C}" type="pres">
      <dgm:prSet presAssocID="{115F95CF-7069-4F69-9472-61FF3B1AD1E4}" presName="background4" presStyleLbl="node4" presStyleIdx="1" presStyleCnt="7"/>
      <dgm:spPr/>
    </dgm:pt>
    <dgm:pt modelId="{62882FC9-FCE1-413D-8C9F-7458BDEBD6AF}" type="pres">
      <dgm:prSet presAssocID="{115F95CF-7069-4F69-9472-61FF3B1AD1E4}" presName="text4" presStyleLbl="fgAcc4" presStyleIdx="1" presStyleCnt="7" custScaleX="222601" custScaleY="63948" custLinFactNeighborX="-97257" custLinFactNeighborY="-59419">
        <dgm:presLayoutVars>
          <dgm:chPref val="3"/>
        </dgm:presLayoutVars>
      </dgm:prSet>
      <dgm:spPr/>
      <dgm:t>
        <a:bodyPr/>
        <a:lstStyle/>
        <a:p>
          <a:endParaRPr lang="es-CL"/>
        </a:p>
      </dgm:t>
    </dgm:pt>
    <dgm:pt modelId="{E6646795-51ED-47E5-B332-F536E7F972BB}" type="pres">
      <dgm:prSet presAssocID="{115F95CF-7069-4F69-9472-61FF3B1AD1E4}" presName="hierChild5" presStyleCnt="0"/>
      <dgm:spPr/>
    </dgm:pt>
    <dgm:pt modelId="{344008E5-DD6A-4C66-8C10-825DF5FFF4DD}" type="pres">
      <dgm:prSet presAssocID="{4DA8BEEB-E417-493C-86AC-33144FB78F47}" presName="Name23" presStyleLbl="parChTrans1D4" presStyleIdx="2" presStyleCnt="7"/>
      <dgm:spPr/>
      <dgm:t>
        <a:bodyPr/>
        <a:lstStyle/>
        <a:p>
          <a:endParaRPr lang="es-CL"/>
        </a:p>
      </dgm:t>
    </dgm:pt>
    <dgm:pt modelId="{7DF24862-F04C-460B-98FA-EBDC2BFD8A8E}" type="pres">
      <dgm:prSet presAssocID="{95B5DE0B-F52F-4DC0-923D-04FDFA2A3975}" presName="hierRoot4" presStyleCnt="0"/>
      <dgm:spPr/>
    </dgm:pt>
    <dgm:pt modelId="{1CDE0E94-72F9-4D87-992D-7A05059A4411}" type="pres">
      <dgm:prSet presAssocID="{95B5DE0B-F52F-4DC0-923D-04FDFA2A3975}" presName="composite4" presStyleCnt="0"/>
      <dgm:spPr/>
    </dgm:pt>
    <dgm:pt modelId="{70EABF84-5A2D-430C-9E60-0891F2880200}" type="pres">
      <dgm:prSet presAssocID="{95B5DE0B-F52F-4DC0-923D-04FDFA2A3975}" presName="background4" presStyleLbl="node4" presStyleIdx="2" presStyleCnt="7"/>
      <dgm:spPr/>
    </dgm:pt>
    <dgm:pt modelId="{A8A9E693-DE85-47C7-90B7-864F73614100}" type="pres">
      <dgm:prSet presAssocID="{95B5DE0B-F52F-4DC0-923D-04FDFA2A3975}" presName="text4" presStyleLbl="fgAcc4" presStyleIdx="2" presStyleCnt="7" custScaleX="223988" custScaleY="63842" custLinFactNeighborX="-96563" custLinFactNeighborY="-76186">
        <dgm:presLayoutVars>
          <dgm:chPref val="3"/>
        </dgm:presLayoutVars>
      </dgm:prSet>
      <dgm:spPr/>
      <dgm:t>
        <a:bodyPr/>
        <a:lstStyle/>
        <a:p>
          <a:endParaRPr lang="es-CL"/>
        </a:p>
      </dgm:t>
    </dgm:pt>
    <dgm:pt modelId="{81F0D94B-DB4C-46BF-920F-CBCCE110C551}" type="pres">
      <dgm:prSet presAssocID="{95B5DE0B-F52F-4DC0-923D-04FDFA2A3975}" presName="hierChild5" presStyleCnt="0"/>
      <dgm:spPr/>
    </dgm:pt>
    <dgm:pt modelId="{F0E8ADCB-B10E-4BCC-9455-CDE419F50618}" type="pres">
      <dgm:prSet presAssocID="{E54D3A45-ABE1-4584-BDB4-BF9EF0A0E146}" presName="Name17" presStyleLbl="parChTrans1D3" presStyleIdx="1" presStyleCnt="2"/>
      <dgm:spPr/>
      <dgm:t>
        <a:bodyPr/>
        <a:lstStyle/>
        <a:p>
          <a:endParaRPr lang="es-CL"/>
        </a:p>
      </dgm:t>
    </dgm:pt>
    <dgm:pt modelId="{C3BCB2D8-238A-49A9-94FE-ADE86FE15371}" type="pres">
      <dgm:prSet presAssocID="{BFF4E190-041A-4349-A6ED-11902F4BA2C3}" presName="hierRoot3" presStyleCnt="0"/>
      <dgm:spPr/>
    </dgm:pt>
    <dgm:pt modelId="{859C50FB-3FBB-4C34-A8D8-EDAF7EF5C054}" type="pres">
      <dgm:prSet presAssocID="{BFF4E190-041A-4349-A6ED-11902F4BA2C3}" presName="composite3" presStyleCnt="0"/>
      <dgm:spPr/>
    </dgm:pt>
    <dgm:pt modelId="{8EF722CD-E2DE-472A-8FDD-617C96AFA8B8}" type="pres">
      <dgm:prSet presAssocID="{BFF4E190-041A-4349-A6ED-11902F4BA2C3}" presName="background3" presStyleLbl="node3" presStyleIdx="1" presStyleCnt="2"/>
      <dgm:spPr/>
    </dgm:pt>
    <dgm:pt modelId="{9AA936FF-8F9F-425F-ABF3-6BF343B159B9}" type="pres">
      <dgm:prSet presAssocID="{BFF4E190-041A-4349-A6ED-11902F4BA2C3}" presName="text3" presStyleLbl="fgAcc3" presStyleIdx="1" presStyleCnt="2" custScaleX="223115" custScaleY="66572" custLinFactX="13462" custLinFactNeighborX="100000" custLinFactNeighborY="-25801">
        <dgm:presLayoutVars>
          <dgm:chPref val="3"/>
        </dgm:presLayoutVars>
      </dgm:prSet>
      <dgm:spPr/>
      <dgm:t>
        <a:bodyPr/>
        <a:lstStyle/>
        <a:p>
          <a:endParaRPr lang="es-CL"/>
        </a:p>
      </dgm:t>
    </dgm:pt>
    <dgm:pt modelId="{946F2904-4042-42AF-8E32-C0EBB16781D3}" type="pres">
      <dgm:prSet presAssocID="{BFF4E190-041A-4349-A6ED-11902F4BA2C3}" presName="hierChild4" presStyleCnt="0"/>
      <dgm:spPr/>
    </dgm:pt>
    <dgm:pt modelId="{635A0F41-4A91-455A-AF71-C416BF187063}" type="pres">
      <dgm:prSet presAssocID="{44EF7A30-9AB7-41BD-9EF0-F59FD09030CB}" presName="Name23" presStyleLbl="parChTrans1D4" presStyleIdx="3" presStyleCnt="7"/>
      <dgm:spPr/>
      <dgm:t>
        <a:bodyPr/>
        <a:lstStyle/>
        <a:p>
          <a:endParaRPr lang="es-CL"/>
        </a:p>
      </dgm:t>
    </dgm:pt>
    <dgm:pt modelId="{BB1C0DFA-2232-443B-8CFD-D87EE21E25FB}" type="pres">
      <dgm:prSet presAssocID="{D2921571-B0D0-44A8-8BED-2A5473FB4D98}" presName="hierRoot4" presStyleCnt="0"/>
      <dgm:spPr/>
    </dgm:pt>
    <dgm:pt modelId="{C011ED3F-DEFC-4108-A5C5-572495D59F04}" type="pres">
      <dgm:prSet presAssocID="{D2921571-B0D0-44A8-8BED-2A5473FB4D98}" presName="composite4" presStyleCnt="0"/>
      <dgm:spPr/>
    </dgm:pt>
    <dgm:pt modelId="{C8250457-A4F0-4044-8757-7654E1ACB69A}" type="pres">
      <dgm:prSet presAssocID="{D2921571-B0D0-44A8-8BED-2A5473FB4D98}" presName="background4" presStyleLbl="node4" presStyleIdx="3" presStyleCnt="7"/>
      <dgm:spPr/>
    </dgm:pt>
    <dgm:pt modelId="{BB90B8F6-3590-42E4-AE1F-266C55793CFF}" type="pres">
      <dgm:prSet presAssocID="{D2921571-B0D0-44A8-8BED-2A5473FB4D98}" presName="text4" presStyleLbl="fgAcc4" presStyleIdx="3" presStyleCnt="7" custScaleX="224300" custScaleY="69333" custLinFactX="13366" custLinFactNeighborX="100000" custLinFactNeighborY="-44026">
        <dgm:presLayoutVars>
          <dgm:chPref val="3"/>
        </dgm:presLayoutVars>
      </dgm:prSet>
      <dgm:spPr/>
      <dgm:t>
        <a:bodyPr/>
        <a:lstStyle/>
        <a:p>
          <a:endParaRPr lang="es-CL"/>
        </a:p>
      </dgm:t>
    </dgm:pt>
    <dgm:pt modelId="{D7F717D6-A7E9-45DF-A0BE-D200CE4A7F7D}" type="pres">
      <dgm:prSet presAssocID="{D2921571-B0D0-44A8-8BED-2A5473FB4D98}" presName="hierChild5" presStyleCnt="0"/>
      <dgm:spPr/>
    </dgm:pt>
    <dgm:pt modelId="{60AAE108-B5AC-4976-B326-C8585A4C951F}" type="pres">
      <dgm:prSet presAssocID="{CE90AB41-B897-4733-8A7D-CB64CC022FDC}" presName="Name23" presStyleLbl="parChTrans1D4" presStyleIdx="4" presStyleCnt="7"/>
      <dgm:spPr/>
      <dgm:t>
        <a:bodyPr/>
        <a:lstStyle/>
        <a:p>
          <a:endParaRPr lang="es-CL"/>
        </a:p>
      </dgm:t>
    </dgm:pt>
    <dgm:pt modelId="{291D2C7E-D6C9-494C-8B4B-1DA6CFBF4E9A}" type="pres">
      <dgm:prSet presAssocID="{C4242797-C35C-461D-BF4E-F870D9389E8A}" presName="hierRoot4" presStyleCnt="0"/>
      <dgm:spPr/>
    </dgm:pt>
    <dgm:pt modelId="{71FC449B-DD84-4E6B-9992-9FC93945EFEB}" type="pres">
      <dgm:prSet presAssocID="{C4242797-C35C-461D-BF4E-F870D9389E8A}" presName="composite4" presStyleCnt="0"/>
      <dgm:spPr/>
    </dgm:pt>
    <dgm:pt modelId="{8A7FB265-0078-4D6A-A12D-F38AEC80233B}" type="pres">
      <dgm:prSet presAssocID="{C4242797-C35C-461D-BF4E-F870D9389E8A}" presName="background4" presStyleLbl="node4" presStyleIdx="4" presStyleCnt="7"/>
      <dgm:spPr/>
    </dgm:pt>
    <dgm:pt modelId="{5C7E7C55-8861-45EE-9811-A9B34479E9FC}" type="pres">
      <dgm:prSet presAssocID="{C4242797-C35C-461D-BF4E-F870D9389E8A}" presName="text4" presStyleLbl="fgAcc4" presStyleIdx="4" presStyleCnt="7" custScaleX="222601" custScaleY="63948" custLinFactX="13763" custLinFactNeighborX="100000" custLinFactNeighborY="-62091">
        <dgm:presLayoutVars>
          <dgm:chPref val="3"/>
        </dgm:presLayoutVars>
      </dgm:prSet>
      <dgm:spPr/>
      <dgm:t>
        <a:bodyPr/>
        <a:lstStyle/>
        <a:p>
          <a:endParaRPr lang="es-CL"/>
        </a:p>
      </dgm:t>
    </dgm:pt>
    <dgm:pt modelId="{E993FB1D-B9FF-42DC-AD9D-5AA4613A3CA3}" type="pres">
      <dgm:prSet presAssocID="{C4242797-C35C-461D-BF4E-F870D9389E8A}" presName="hierChild5" presStyleCnt="0"/>
      <dgm:spPr/>
    </dgm:pt>
    <dgm:pt modelId="{07DA050F-8FC7-43DA-B04D-3AA4FDDE1A23}" type="pres">
      <dgm:prSet presAssocID="{C9062AD7-25A2-410A-B289-9423028FCB9A}" presName="Name23" presStyleLbl="parChTrans1D4" presStyleIdx="5" presStyleCnt="7"/>
      <dgm:spPr/>
      <dgm:t>
        <a:bodyPr/>
        <a:lstStyle/>
        <a:p>
          <a:endParaRPr lang="es-CL"/>
        </a:p>
      </dgm:t>
    </dgm:pt>
    <dgm:pt modelId="{D2F6C0FC-C5D7-4AAE-B17A-A2D1AAF226D8}" type="pres">
      <dgm:prSet presAssocID="{BD063C6A-5BDE-4749-9B1D-764F0008D314}" presName="hierRoot4" presStyleCnt="0"/>
      <dgm:spPr/>
    </dgm:pt>
    <dgm:pt modelId="{7EE53EC0-7A06-4C6A-BA22-A9E5D2396DBC}" type="pres">
      <dgm:prSet presAssocID="{BD063C6A-5BDE-4749-9B1D-764F0008D314}" presName="composite4" presStyleCnt="0"/>
      <dgm:spPr/>
    </dgm:pt>
    <dgm:pt modelId="{94219482-8D3D-4136-BCB8-ABE9CF636462}" type="pres">
      <dgm:prSet presAssocID="{BD063C6A-5BDE-4749-9B1D-764F0008D314}" presName="background4" presStyleLbl="node4" presStyleIdx="5" presStyleCnt="7"/>
      <dgm:spPr/>
    </dgm:pt>
    <dgm:pt modelId="{DB661D14-A6DD-494E-8F5F-3CBFF8444BEC}" type="pres">
      <dgm:prSet presAssocID="{BD063C6A-5BDE-4749-9B1D-764F0008D314}" presName="text4" presStyleLbl="fgAcc4" presStyleIdx="5" presStyleCnt="7" custScaleX="223988" custScaleY="63842" custLinFactX="14456" custLinFactNeighborX="100000" custLinFactNeighborY="-78858">
        <dgm:presLayoutVars>
          <dgm:chPref val="3"/>
        </dgm:presLayoutVars>
      </dgm:prSet>
      <dgm:spPr/>
      <dgm:t>
        <a:bodyPr/>
        <a:lstStyle/>
        <a:p>
          <a:endParaRPr lang="es-CL"/>
        </a:p>
      </dgm:t>
    </dgm:pt>
    <dgm:pt modelId="{15B83CC9-CD64-4547-AAF7-1EECD42F60ED}" type="pres">
      <dgm:prSet presAssocID="{BD063C6A-5BDE-4749-9B1D-764F0008D314}" presName="hierChild5" presStyleCnt="0"/>
      <dgm:spPr/>
    </dgm:pt>
    <dgm:pt modelId="{D5DF6B52-8018-4986-9DF2-690509F00D9F}" type="pres">
      <dgm:prSet presAssocID="{3E7ECFD9-13DD-4E5A-B068-392CF4472935}" presName="Name23" presStyleLbl="parChTrans1D4" presStyleIdx="6" presStyleCnt="7"/>
      <dgm:spPr/>
      <dgm:t>
        <a:bodyPr/>
        <a:lstStyle/>
        <a:p>
          <a:endParaRPr lang="es-CL"/>
        </a:p>
      </dgm:t>
    </dgm:pt>
    <dgm:pt modelId="{30C77A76-5103-48E8-972F-312AB010B622}" type="pres">
      <dgm:prSet presAssocID="{91CCA6C1-FEF7-41F8-BC8E-C21B7C1B9191}" presName="hierRoot4" presStyleCnt="0"/>
      <dgm:spPr/>
    </dgm:pt>
    <dgm:pt modelId="{F717C70A-19C2-44A4-B85E-9C26988EFFA5}" type="pres">
      <dgm:prSet presAssocID="{91CCA6C1-FEF7-41F8-BC8E-C21B7C1B9191}" presName="composite4" presStyleCnt="0"/>
      <dgm:spPr/>
    </dgm:pt>
    <dgm:pt modelId="{16099BA1-90C7-43D2-92AE-74C3E93F2700}" type="pres">
      <dgm:prSet presAssocID="{91CCA6C1-FEF7-41F8-BC8E-C21B7C1B9191}" presName="background4" presStyleLbl="node4" presStyleIdx="6" presStyleCnt="7"/>
      <dgm:spPr/>
    </dgm:pt>
    <dgm:pt modelId="{FBFD0041-ECBA-4F55-8944-854B510BF133}" type="pres">
      <dgm:prSet presAssocID="{91CCA6C1-FEF7-41F8-BC8E-C21B7C1B9191}" presName="text4" presStyleLbl="fgAcc4" presStyleIdx="6" presStyleCnt="7" custScaleX="223988" custScaleY="60134" custLinFactX="14456" custLinFactNeighborX="100000" custLinFactNeighborY="-95518">
        <dgm:presLayoutVars>
          <dgm:chPref val="3"/>
        </dgm:presLayoutVars>
      </dgm:prSet>
      <dgm:spPr/>
      <dgm:t>
        <a:bodyPr/>
        <a:lstStyle/>
        <a:p>
          <a:endParaRPr lang="es-CL"/>
        </a:p>
      </dgm:t>
    </dgm:pt>
    <dgm:pt modelId="{0FFC0F45-1BF5-4024-8DFC-F27ABFA816D7}" type="pres">
      <dgm:prSet presAssocID="{91CCA6C1-FEF7-41F8-BC8E-C21B7C1B9191}" presName="hierChild5" presStyleCnt="0"/>
      <dgm:spPr/>
    </dgm:pt>
  </dgm:ptLst>
  <dgm:cxnLst>
    <dgm:cxn modelId="{33F6037C-BD17-4907-9EAD-F72BEB830955}" type="presOf" srcId="{0825B362-DE37-49E8-ACEA-438DE0676C36}" destId="{4B733AE3-31B8-4A5E-ABCD-D10953DE6E56}" srcOrd="0" destOrd="0" presId="urn:microsoft.com/office/officeart/2005/8/layout/hierarchy1"/>
    <dgm:cxn modelId="{0E088802-3A11-48CF-BE53-308353CA3E2A}" srcId="{115F95CF-7069-4F69-9472-61FF3B1AD1E4}" destId="{95B5DE0B-F52F-4DC0-923D-04FDFA2A3975}" srcOrd="0" destOrd="0" parTransId="{4DA8BEEB-E417-493C-86AC-33144FB78F47}" sibTransId="{F1F79149-CF8A-403D-BD8D-2E501AABCBF9}"/>
    <dgm:cxn modelId="{D594FD0A-92F1-4CA2-926D-7BF2347891D6}" type="presOf" srcId="{154C0C2F-2768-4A45-9CD7-C4AB76AC9AD2}" destId="{15BFD531-72F3-46C7-9115-A0D376093BE2}" srcOrd="0" destOrd="0" presId="urn:microsoft.com/office/officeart/2005/8/layout/hierarchy1"/>
    <dgm:cxn modelId="{7B0D1BB7-D14F-42F7-B26C-502357D4E89C}" srcId="{068D5AFC-9ED2-4378-8C9C-3A1F94FA09B5}" destId="{115F95CF-7069-4F69-9472-61FF3B1AD1E4}" srcOrd="0" destOrd="0" parTransId="{0825B362-DE37-49E8-ACEA-438DE0676C36}" sibTransId="{C6E0AAF4-FBAF-4689-AF3B-8ECF42EFA680}"/>
    <dgm:cxn modelId="{2C45FD1E-3A14-4AC6-ADA2-1510404DE134}" type="presOf" srcId="{D14FA543-394F-4FDC-94C7-56753AA7C06B}" destId="{4C7077A1-E13A-47F9-AB20-A1A48CD5AB3E}" srcOrd="0" destOrd="0" presId="urn:microsoft.com/office/officeart/2005/8/layout/hierarchy1"/>
    <dgm:cxn modelId="{1A6025A4-36DB-4A45-BE95-B989FC253307}" type="presOf" srcId="{D278903E-04A3-4744-9954-CE05EB135B60}" destId="{B9E32D0B-39B7-40FF-84E5-12F564EFB18F}" srcOrd="0" destOrd="0" presId="urn:microsoft.com/office/officeart/2005/8/layout/hierarchy1"/>
    <dgm:cxn modelId="{81E861C7-7BD1-4310-B479-C542F22448CA}" srcId="{BFF4E190-041A-4349-A6ED-11902F4BA2C3}" destId="{D2921571-B0D0-44A8-8BED-2A5473FB4D98}" srcOrd="0" destOrd="0" parTransId="{44EF7A30-9AB7-41BD-9EF0-F59FD09030CB}" sibTransId="{C1574E0D-B61B-4FC6-AFD6-0403BADA4650}"/>
    <dgm:cxn modelId="{D07AE220-B94D-4C82-8E15-62DE18C8CEFF}" type="presOf" srcId="{BD063C6A-5BDE-4749-9B1D-764F0008D314}" destId="{DB661D14-A6DD-494E-8F5F-3CBFF8444BEC}" srcOrd="0" destOrd="0" presId="urn:microsoft.com/office/officeart/2005/8/layout/hierarchy1"/>
    <dgm:cxn modelId="{CFA0B085-BD33-40C8-A258-32255AB157DE}" type="presOf" srcId="{95B5DE0B-F52F-4DC0-923D-04FDFA2A3975}" destId="{A8A9E693-DE85-47C7-90B7-864F73614100}" srcOrd="0" destOrd="0" presId="urn:microsoft.com/office/officeart/2005/8/layout/hierarchy1"/>
    <dgm:cxn modelId="{D3967A9A-65B8-4652-925E-547F95F0DFE2}" srcId="{C4242797-C35C-461D-BF4E-F870D9389E8A}" destId="{BD063C6A-5BDE-4749-9B1D-764F0008D314}" srcOrd="0" destOrd="0" parTransId="{C9062AD7-25A2-410A-B289-9423028FCB9A}" sibTransId="{F3F07ABF-0803-4E42-B72B-5178141F89A9}"/>
    <dgm:cxn modelId="{2F3787C7-2576-4FC5-B78A-2430D3F7B8EA}" type="presOf" srcId="{BFF4E190-041A-4349-A6ED-11902F4BA2C3}" destId="{9AA936FF-8F9F-425F-ABF3-6BF343B159B9}" srcOrd="0" destOrd="0" presId="urn:microsoft.com/office/officeart/2005/8/layout/hierarchy1"/>
    <dgm:cxn modelId="{B723A561-AE5E-413B-B8C9-B300019C488E}" type="presOf" srcId="{CE90AB41-B897-4733-8A7D-CB64CC022FDC}" destId="{60AAE108-B5AC-4976-B326-C8585A4C951F}" srcOrd="0" destOrd="0" presId="urn:microsoft.com/office/officeart/2005/8/layout/hierarchy1"/>
    <dgm:cxn modelId="{F0E6E6F3-6D29-4134-B4F7-BA66BDA6F35A}" type="presOf" srcId="{677696C1-C489-4E7E-A3F7-67E0F4656740}" destId="{577FBAE4-7A2E-4F04-AA05-C2B767210563}" srcOrd="0" destOrd="0" presId="urn:microsoft.com/office/officeart/2005/8/layout/hierarchy1"/>
    <dgm:cxn modelId="{C272A110-15A6-42AB-BB46-AA376B8BE54D}" type="presOf" srcId="{068D5AFC-9ED2-4378-8C9C-3A1F94FA09B5}" destId="{7E47DA4A-F33F-47E7-B9A9-6F4B87E1A98E}" srcOrd="0" destOrd="0" presId="urn:microsoft.com/office/officeart/2005/8/layout/hierarchy1"/>
    <dgm:cxn modelId="{684FD136-2E24-4E96-9EA3-C946E9718B7C}" type="presOf" srcId="{4DA8BEEB-E417-493C-86AC-33144FB78F47}" destId="{344008E5-DD6A-4C66-8C10-825DF5FFF4DD}" srcOrd="0" destOrd="0" presId="urn:microsoft.com/office/officeart/2005/8/layout/hierarchy1"/>
    <dgm:cxn modelId="{1BF15E32-7B87-4C4E-A0CC-62BB13DF0A49}" type="presOf" srcId="{91CCA6C1-FEF7-41F8-BC8E-C21B7C1B9191}" destId="{FBFD0041-ECBA-4F55-8944-854B510BF133}" srcOrd="0" destOrd="0" presId="urn:microsoft.com/office/officeart/2005/8/layout/hierarchy1"/>
    <dgm:cxn modelId="{2A9BFFFD-61B5-47A6-86BB-13D79C2BD1C8}" type="presOf" srcId="{115F95CF-7069-4F69-9472-61FF3B1AD1E4}" destId="{62882FC9-FCE1-413D-8C9F-7458BDEBD6AF}" srcOrd="0" destOrd="0" presId="urn:microsoft.com/office/officeart/2005/8/layout/hierarchy1"/>
    <dgm:cxn modelId="{5275F095-04B5-4B0E-AC90-E6A7FC536510}" type="presOf" srcId="{E54D3A45-ABE1-4584-BDB4-BF9EF0A0E146}" destId="{F0E8ADCB-B10E-4BCC-9455-CDE419F50618}" srcOrd="0" destOrd="0" presId="urn:microsoft.com/office/officeart/2005/8/layout/hierarchy1"/>
    <dgm:cxn modelId="{E3E962F9-822E-4EA7-9D52-A7A2BFCA66AC}" type="presOf" srcId="{DB6F750C-F350-4F3F-882E-701959301860}" destId="{288758C2-1D3E-4D08-AD4E-9AB854A829F7}" srcOrd="0" destOrd="0" presId="urn:microsoft.com/office/officeart/2005/8/layout/hierarchy1"/>
    <dgm:cxn modelId="{45368089-6082-4369-AF37-8AE75E9E5AD3}" type="presOf" srcId="{44EF7A30-9AB7-41BD-9EF0-F59FD09030CB}" destId="{635A0F41-4A91-455A-AF71-C416BF187063}" srcOrd="0" destOrd="0" presId="urn:microsoft.com/office/officeart/2005/8/layout/hierarchy1"/>
    <dgm:cxn modelId="{194F151B-5BEE-412A-9210-79A1F3566E78}" srcId="{677696C1-C489-4E7E-A3F7-67E0F4656740}" destId="{D278903E-04A3-4744-9954-CE05EB135B60}" srcOrd="0" destOrd="0" parTransId="{C4C29250-314B-4154-BD74-1613FCB66712}" sibTransId="{D6F65443-0258-4310-8476-870BFB5DD598}"/>
    <dgm:cxn modelId="{4CED486E-7283-49E5-993A-B9A8CE87DD96}" srcId="{BD063C6A-5BDE-4749-9B1D-764F0008D314}" destId="{91CCA6C1-FEF7-41F8-BC8E-C21B7C1B9191}" srcOrd="0" destOrd="0" parTransId="{3E7ECFD9-13DD-4E5A-B068-392CF4472935}" sibTransId="{0AD6339A-8999-46B7-A6D1-B2EFE506E49B}"/>
    <dgm:cxn modelId="{6B645F44-1866-46C5-B02B-29D39BC7A7B2}" srcId="{D2921571-B0D0-44A8-8BED-2A5473FB4D98}" destId="{C4242797-C35C-461D-BF4E-F870D9389E8A}" srcOrd="0" destOrd="0" parTransId="{CE90AB41-B897-4733-8A7D-CB64CC022FDC}" sibTransId="{71E103F6-E1F9-43C2-B9D5-04153E055505}"/>
    <dgm:cxn modelId="{030DC65E-C0C4-43B8-BA7A-D936A55219F3}" type="presOf" srcId="{130479A0-30A9-4C70-B5E3-1EB77E18DD97}" destId="{1FF2D6B0-18F9-4C50-8E86-A2BFA4BE1071}" srcOrd="0" destOrd="0" presId="urn:microsoft.com/office/officeart/2005/8/layout/hierarchy1"/>
    <dgm:cxn modelId="{DA7F5AB6-D7AD-4146-8974-730EC00F4916}" srcId="{D278903E-04A3-4744-9954-CE05EB135B60}" destId="{D14FA543-394F-4FDC-94C7-56753AA7C06B}" srcOrd="0" destOrd="0" parTransId="{DB6F750C-F350-4F3F-882E-701959301860}" sibTransId="{A02AE016-07CC-42FA-8160-0A2A9B15050A}"/>
    <dgm:cxn modelId="{B2A90C58-BF51-4BB5-AD2D-1D5C5134F932}" srcId="{154C0C2F-2768-4A45-9CD7-C4AB76AC9AD2}" destId="{068D5AFC-9ED2-4378-8C9C-3A1F94FA09B5}" srcOrd="0" destOrd="0" parTransId="{130479A0-30A9-4C70-B5E3-1EB77E18DD97}" sibTransId="{E9D9EC6C-0762-4E04-8162-00EBE2EFEC10}"/>
    <dgm:cxn modelId="{C99960D6-F284-4FA3-928A-C6AE069D4301}" srcId="{D14FA543-394F-4FDC-94C7-56753AA7C06B}" destId="{BFF4E190-041A-4349-A6ED-11902F4BA2C3}" srcOrd="1" destOrd="0" parTransId="{E54D3A45-ABE1-4584-BDB4-BF9EF0A0E146}" sibTransId="{B5D49BF6-F86D-45E0-8697-8F8D2C0D244D}"/>
    <dgm:cxn modelId="{3BA74CF5-23D9-4C89-9F34-A56532AF900D}" type="presOf" srcId="{3E7ECFD9-13DD-4E5A-B068-392CF4472935}" destId="{D5DF6B52-8018-4986-9DF2-690509F00D9F}" srcOrd="0" destOrd="0" presId="urn:microsoft.com/office/officeart/2005/8/layout/hierarchy1"/>
    <dgm:cxn modelId="{FB747583-7621-40D1-B781-022E15CDA121}" type="presOf" srcId="{D2921571-B0D0-44A8-8BED-2A5473FB4D98}" destId="{BB90B8F6-3590-42E4-AE1F-266C55793CFF}" srcOrd="0" destOrd="0" presId="urn:microsoft.com/office/officeart/2005/8/layout/hierarchy1"/>
    <dgm:cxn modelId="{811FD7E6-ED1F-4993-9732-E490883A5F67}" srcId="{D14FA543-394F-4FDC-94C7-56753AA7C06B}" destId="{154C0C2F-2768-4A45-9CD7-C4AB76AC9AD2}" srcOrd="0" destOrd="0" parTransId="{A15DC094-8DE8-4BF3-A8C3-449937A3873F}" sibTransId="{DC8BC7D9-5337-4314-9396-7AF0DAF5338F}"/>
    <dgm:cxn modelId="{B5581794-DCD2-4C07-87D9-F64AF55AB3E4}" type="presOf" srcId="{C9062AD7-25A2-410A-B289-9423028FCB9A}" destId="{07DA050F-8FC7-43DA-B04D-3AA4FDDE1A23}" srcOrd="0" destOrd="0" presId="urn:microsoft.com/office/officeart/2005/8/layout/hierarchy1"/>
    <dgm:cxn modelId="{A44E5443-75CB-4CE4-8078-88EC22340261}" type="presOf" srcId="{A15DC094-8DE8-4BF3-A8C3-449937A3873F}" destId="{3B9C5439-70C7-4DCC-9DC8-977A2366F056}" srcOrd="0" destOrd="0" presId="urn:microsoft.com/office/officeart/2005/8/layout/hierarchy1"/>
    <dgm:cxn modelId="{8FD859CE-4D57-4996-BF92-A3B0C87C823F}" type="presOf" srcId="{C4242797-C35C-461D-BF4E-F870D9389E8A}" destId="{5C7E7C55-8861-45EE-9811-A9B34479E9FC}" srcOrd="0" destOrd="0" presId="urn:microsoft.com/office/officeart/2005/8/layout/hierarchy1"/>
    <dgm:cxn modelId="{C47FE8A3-6A81-4794-93F0-96CB527DA12D}" type="presParOf" srcId="{577FBAE4-7A2E-4F04-AA05-C2B767210563}" destId="{C1180EE8-9997-4B66-8FA3-12C24AB0DDBC}" srcOrd="0" destOrd="0" presId="urn:microsoft.com/office/officeart/2005/8/layout/hierarchy1"/>
    <dgm:cxn modelId="{490F71DA-010F-4435-A227-5FC5FE6E8C9B}" type="presParOf" srcId="{C1180EE8-9997-4B66-8FA3-12C24AB0DDBC}" destId="{869EF4FA-F98D-4E88-82A4-E2BB125E410F}" srcOrd="0" destOrd="0" presId="urn:microsoft.com/office/officeart/2005/8/layout/hierarchy1"/>
    <dgm:cxn modelId="{6918C5DC-9979-4970-B169-12EC3319BE74}" type="presParOf" srcId="{869EF4FA-F98D-4E88-82A4-E2BB125E410F}" destId="{E27652D7-CFCF-4175-B311-EEC48B3B3182}" srcOrd="0" destOrd="0" presId="urn:microsoft.com/office/officeart/2005/8/layout/hierarchy1"/>
    <dgm:cxn modelId="{6ABC284E-B6E4-44FE-BBBB-18C31E22AE57}" type="presParOf" srcId="{869EF4FA-F98D-4E88-82A4-E2BB125E410F}" destId="{B9E32D0B-39B7-40FF-84E5-12F564EFB18F}" srcOrd="1" destOrd="0" presId="urn:microsoft.com/office/officeart/2005/8/layout/hierarchy1"/>
    <dgm:cxn modelId="{88867F3E-E416-429A-B157-7D2EED15FAB0}" type="presParOf" srcId="{C1180EE8-9997-4B66-8FA3-12C24AB0DDBC}" destId="{F3D065E8-42B4-4487-99B2-A9AD5A318394}" srcOrd="1" destOrd="0" presId="urn:microsoft.com/office/officeart/2005/8/layout/hierarchy1"/>
    <dgm:cxn modelId="{C854CB6E-7CD1-4362-947E-247882DED28E}" type="presParOf" srcId="{F3D065E8-42B4-4487-99B2-A9AD5A318394}" destId="{288758C2-1D3E-4D08-AD4E-9AB854A829F7}" srcOrd="0" destOrd="0" presId="urn:microsoft.com/office/officeart/2005/8/layout/hierarchy1"/>
    <dgm:cxn modelId="{242203EA-4208-4B26-A00C-2B3D8BA191FC}" type="presParOf" srcId="{F3D065E8-42B4-4487-99B2-A9AD5A318394}" destId="{5E882B4A-A288-4051-A500-325F8AF7B893}" srcOrd="1" destOrd="0" presId="urn:microsoft.com/office/officeart/2005/8/layout/hierarchy1"/>
    <dgm:cxn modelId="{56F610D2-3482-4A81-85AB-85F2794B05DC}" type="presParOf" srcId="{5E882B4A-A288-4051-A500-325F8AF7B893}" destId="{1C1CA2F6-0361-480F-90D7-94822080C302}" srcOrd="0" destOrd="0" presId="urn:microsoft.com/office/officeart/2005/8/layout/hierarchy1"/>
    <dgm:cxn modelId="{CAF77108-6D2B-454A-8B61-F54DDF367990}" type="presParOf" srcId="{1C1CA2F6-0361-480F-90D7-94822080C302}" destId="{0664F6BB-E3FF-4A3B-8F34-CCCD97AF1094}" srcOrd="0" destOrd="0" presId="urn:microsoft.com/office/officeart/2005/8/layout/hierarchy1"/>
    <dgm:cxn modelId="{2415231C-43E8-481E-AD7C-BA356C5DAA5E}" type="presParOf" srcId="{1C1CA2F6-0361-480F-90D7-94822080C302}" destId="{4C7077A1-E13A-47F9-AB20-A1A48CD5AB3E}" srcOrd="1" destOrd="0" presId="urn:microsoft.com/office/officeart/2005/8/layout/hierarchy1"/>
    <dgm:cxn modelId="{68E4212D-E5DF-476F-A5EE-8F8022B2A158}" type="presParOf" srcId="{5E882B4A-A288-4051-A500-325F8AF7B893}" destId="{3297D83E-3BCC-40EE-8D87-BB452CF4091A}" srcOrd="1" destOrd="0" presId="urn:microsoft.com/office/officeart/2005/8/layout/hierarchy1"/>
    <dgm:cxn modelId="{66A1F998-CFBB-4806-BD9A-0C1FF723895A}" type="presParOf" srcId="{3297D83E-3BCC-40EE-8D87-BB452CF4091A}" destId="{3B9C5439-70C7-4DCC-9DC8-977A2366F056}" srcOrd="0" destOrd="0" presId="urn:microsoft.com/office/officeart/2005/8/layout/hierarchy1"/>
    <dgm:cxn modelId="{90E33D6E-5D14-4816-BF25-A2F4B86C0A0E}" type="presParOf" srcId="{3297D83E-3BCC-40EE-8D87-BB452CF4091A}" destId="{ACBCD9DA-BE21-4A5B-9023-E3B317DD802D}" srcOrd="1" destOrd="0" presId="urn:microsoft.com/office/officeart/2005/8/layout/hierarchy1"/>
    <dgm:cxn modelId="{8C8F2026-7109-479C-AAE6-A7E9F18B7C1B}" type="presParOf" srcId="{ACBCD9DA-BE21-4A5B-9023-E3B317DD802D}" destId="{A9486F5F-529D-490C-9931-9F8E629E12A7}" srcOrd="0" destOrd="0" presId="urn:microsoft.com/office/officeart/2005/8/layout/hierarchy1"/>
    <dgm:cxn modelId="{506EB967-07A5-4A4F-A057-9AFAFFE37A70}" type="presParOf" srcId="{A9486F5F-529D-490C-9931-9F8E629E12A7}" destId="{C1788273-E70A-4151-ABAC-5CA7C50B977F}" srcOrd="0" destOrd="0" presId="urn:microsoft.com/office/officeart/2005/8/layout/hierarchy1"/>
    <dgm:cxn modelId="{864441F7-8B87-455C-9A31-D9EF9B4EE179}" type="presParOf" srcId="{A9486F5F-529D-490C-9931-9F8E629E12A7}" destId="{15BFD531-72F3-46C7-9115-A0D376093BE2}" srcOrd="1" destOrd="0" presId="urn:microsoft.com/office/officeart/2005/8/layout/hierarchy1"/>
    <dgm:cxn modelId="{D21CE401-8857-4000-8B3A-49720AC672D9}" type="presParOf" srcId="{ACBCD9DA-BE21-4A5B-9023-E3B317DD802D}" destId="{9729DF8C-72BE-4612-881D-F684BA791677}" srcOrd="1" destOrd="0" presId="urn:microsoft.com/office/officeart/2005/8/layout/hierarchy1"/>
    <dgm:cxn modelId="{583703C5-5E62-4EB4-8550-FE9CEB055C23}" type="presParOf" srcId="{9729DF8C-72BE-4612-881D-F684BA791677}" destId="{1FF2D6B0-18F9-4C50-8E86-A2BFA4BE1071}" srcOrd="0" destOrd="0" presId="urn:microsoft.com/office/officeart/2005/8/layout/hierarchy1"/>
    <dgm:cxn modelId="{27F1CB5A-F550-4DF3-B262-6BF86EE56AFA}" type="presParOf" srcId="{9729DF8C-72BE-4612-881D-F684BA791677}" destId="{8ECD75BD-C597-4AB3-9D4C-90A455E678B2}" srcOrd="1" destOrd="0" presId="urn:microsoft.com/office/officeart/2005/8/layout/hierarchy1"/>
    <dgm:cxn modelId="{D769CA70-D612-4C01-8F37-CA2CDD801741}" type="presParOf" srcId="{8ECD75BD-C597-4AB3-9D4C-90A455E678B2}" destId="{9E19DD2B-F15F-4CFB-9F3D-8291C8F32E86}" srcOrd="0" destOrd="0" presId="urn:microsoft.com/office/officeart/2005/8/layout/hierarchy1"/>
    <dgm:cxn modelId="{8AD5433D-6E28-49A7-AD41-E508D657BAF6}" type="presParOf" srcId="{9E19DD2B-F15F-4CFB-9F3D-8291C8F32E86}" destId="{8744F79E-86E8-450D-A451-84AFA12E3CBC}" srcOrd="0" destOrd="0" presId="urn:microsoft.com/office/officeart/2005/8/layout/hierarchy1"/>
    <dgm:cxn modelId="{ED2C9AAA-4CA9-4F6C-B3EE-4797198864C6}" type="presParOf" srcId="{9E19DD2B-F15F-4CFB-9F3D-8291C8F32E86}" destId="{7E47DA4A-F33F-47E7-B9A9-6F4B87E1A98E}" srcOrd="1" destOrd="0" presId="urn:microsoft.com/office/officeart/2005/8/layout/hierarchy1"/>
    <dgm:cxn modelId="{44D09CB2-9D4B-4EB7-827B-D49758DD3DBD}" type="presParOf" srcId="{8ECD75BD-C597-4AB3-9D4C-90A455E678B2}" destId="{AA4CA809-8898-4172-BED0-690527CD3EBE}" srcOrd="1" destOrd="0" presId="urn:microsoft.com/office/officeart/2005/8/layout/hierarchy1"/>
    <dgm:cxn modelId="{00370DB9-AED9-4C6E-BAEC-97E64F20857A}" type="presParOf" srcId="{AA4CA809-8898-4172-BED0-690527CD3EBE}" destId="{4B733AE3-31B8-4A5E-ABCD-D10953DE6E56}" srcOrd="0" destOrd="0" presId="urn:microsoft.com/office/officeart/2005/8/layout/hierarchy1"/>
    <dgm:cxn modelId="{9926ADAE-8F3D-4056-B736-4A5C099328B2}" type="presParOf" srcId="{AA4CA809-8898-4172-BED0-690527CD3EBE}" destId="{E0FE2EEE-7F78-478C-9A2E-D7DC7713B936}" srcOrd="1" destOrd="0" presId="urn:microsoft.com/office/officeart/2005/8/layout/hierarchy1"/>
    <dgm:cxn modelId="{6E53C2E5-6531-4E69-B0EB-61D591599D27}" type="presParOf" srcId="{E0FE2EEE-7F78-478C-9A2E-D7DC7713B936}" destId="{6AE77011-A0C4-420C-A58F-D5E98ED1CF94}" srcOrd="0" destOrd="0" presId="urn:microsoft.com/office/officeart/2005/8/layout/hierarchy1"/>
    <dgm:cxn modelId="{1937231A-CABF-4ED9-AE96-5B524E755CBC}" type="presParOf" srcId="{6AE77011-A0C4-420C-A58F-D5E98ED1CF94}" destId="{33419E97-AF1C-4414-A2E4-12CEDB6EF63C}" srcOrd="0" destOrd="0" presId="urn:microsoft.com/office/officeart/2005/8/layout/hierarchy1"/>
    <dgm:cxn modelId="{E53103A2-2E7E-4AE8-80E3-858641E4CD28}" type="presParOf" srcId="{6AE77011-A0C4-420C-A58F-D5E98ED1CF94}" destId="{62882FC9-FCE1-413D-8C9F-7458BDEBD6AF}" srcOrd="1" destOrd="0" presId="urn:microsoft.com/office/officeart/2005/8/layout/hierarchy1"/>
    <dgm:cxn modelId="{3CA605CE-263E-43DE-9A82-F620813AF988}" type="presParOf" srcId="{E0FE2EEE-7F78-478C-9A2E-D7DC7713B936}" destId="{E6646795-51ED-47E5-B332-F536E7F972BB}" srcOrd="1" destOrd="0" presId="urn:microsoft.com/office/officeart/2005/8/layout/hierarchy1"/>
    <dgm:cxn modelId="{00B8A292-B213-4AF7-B809-45A3D7D986AA}" type="presParOf" srcId="{E6646795-51ED-47E5-B332-F536E7F972BB}" destId="{344008E5-DD6A-4C66-8C10-825DF5FFF4DD}" srcOrd="0" destOrd="0" presId="urn:microsoft.com/office/officeart/2005/8/layout/hierarchy1"/>
    <dgm:cxn modelId="{456D507A-A7AF-4F8D-9B95-C22BCDEDE285}" type="presParOf" srcId="{E6646795-51ED-47E5-B332-F536E7F972BB}" destId="{7DF24862-F04C-460B-98FA-EBDC2BFD8A8E}" srcOrd="1" destOrd="0" presId="urn:microsoft.com/office/officeart/2005/8/layout/hierarchy1"/>
    <dgm:cxn modelId="{05FAF295-D880-4EBA-856E-4866C22EA127}" type="presParOf" srcId="{7DF24862-F04C-460B-98FA-EBDC2BFD8A8E}" destId="{1CDE0E94-72F9-4D87-992D-7A05059A4411}" srcOrd="0" destOrd="0" presId="urn:microsoft.com/office/officeart/2005/8/layout/hierarchy1"/>
    <dgm:cxn modelId="{2C78B59C-D796-440F-A9B7-1C5AD9CD91E2}" type="presParOf" srcId="{1CDE0E94-72F9-4D87-992D-7A05059A4411}" destId="{70EABF84-5A2D-430C-9E60-0891F2880200}" srcOrd="0" destOrd="0" presId="urn:microsoft.com/office/officeart/2005/8/layout/hierarchy1"/>
    <dgm:cxn modelId="{562510FF-670B-4CC9-B7E8-197D2A746039}" type="presParOf" srcId="{1CDE0E94-72F9-4D87-992D-7A05059A4411}" destId="{A8A9E693-DE85-47C7-90B7-864F73614100}" srcOrd="1" destOrd="0" presId="urn:microsoft.com/office/officeart/2005/8/layout/hierarchy1"/>
    <dgm:cxn modelId="{41179EC8-53CE-4743-9697-C1176AB3F62B}" type="presParOf" srcId="{7DF24862-F04C-460B-98FA-EBDC2BFD8A8E}" destId="{81F0D94B-DB4C-46BF-920F-CBCCE110C551}" srcOrd="1" destOrd="0" presId="urn:microsoft.com/office/officeart/2005/8/layout/hierarchy1"/>
    <dgm:cxn modelId="{7F9D6060-2392-402A-B114-B71595E82B72}" type="presParOf" srcId="{3297D83E-3BCC-40EE-8D87-BB452CF4091A}" destId="{F0E8ADCB-B10E-4BCC-9455-CDE419F50618}" srcOrd="2" destOrd="0" presId="urn:microsoft.com/office/officeart/2005/8/layout/hierarchy1"/>
    <dgm:cxn modelId="{10AEF691-B7D0-4BA8-8880-C8ADDFEC4665}" type="presParOf" srcId="{3297D83E-3BCC-40EE-8D87-BB452CF4091A}" destId="{C3BCB2D8-238A-49A9-94FE-ADE86FE15371}" srcOrd="3" destOrd="0" presId="urn:microsoft.com/office/officeart/2005/8/layout/hierarchy1"/>
    <dgm:cxn modelId="{2580B0ED-AD17-463F-A79D-1FAB8EC8193C}" type="presParOf" srcId="{C3BCB2D8-238A-49A9-94FE-ADE86FE15371}" destId="{859C50FB-3FBB-4C34-A8D8-EDAF7EF5C054}" srcOrd="0" destOrd="0" presId="urn:microsoft.com/office/officeart/2005/8/layout/hierarchy1"/>
    <dgm:cxn modelId="{C685EB98-C38F-41C2-8D69-8A6430C37F15}" type="presParOf" srcId="{859C50FB-3FBB-4C34-A8D8-EDAF7EF5C054}" destId="{8EF722CD-E2DE-472A-8FDD-617C96AFA8B8}" srcOrd="0" destOrd="0" presId="urn:microsoft.com/office/officeart/2005/8/layout/hierarchy1"/>
    <dgm:cxn modelId="{2CBB26B0-5F82-400F-8D5C-9D0E466217E0}" type="presParOf" srcId="{859C50FB-3FBB-4C34-A8D8-EDAF7EF5C054}" destId="{9AA936FF-8F9F-425F-ABF3-6BF343B159B9}" srcOrd="1" destOrd="0" presId="urn:microsoft.com/office/officeart/2005/8/layout/hierarchy1"/>
    <dgm:cxn modelId="{658AE8E4-34A1-44A5-9A80-F534CB8CDF00}" type="presParOf" srcId="{C3BCB2D8-238A-49A9-94FE-ADE86FE15371}" destId="{946F2904-4042-42AF-8E32-C0EBB16781D3}" srcOrd="1" destOrd="0" presId="urn:microsoft.com/office/officeart/2005/8/layout/hierarchy1"/>
    <dgm:cxn modelId="{EF398D76-296E-4700-80B5-F6684ABC2355}" type="presParOf" srcId="{946F2904-4042-42AF-8E32-C0EBB16781D3}" destId="{635A0F41-4A91-455A-AF71-C416BF187063}" srcOrd="0" destOrd="0" presId="urn:microsoft.com/office/officeart/2005/8/layout/hierarchy1"/>
    <dgm:cxn modelId="{B3A4F3A1-4964-427B-9556-068F2727A804}" type="presParOf" srcId="{946F2904-4042-42AF-8E32-C0EBB16781D3}" destId="{BB1C0DFA-2232-443B-8CFD-D87EE21E25FB}" srcOrd="1" destOrd="0" presId="urn:microsoft.com/office/officeart/2005/8/layout/hierarchy1"/>
    <dgm:cxn modelId="{0B0F7D98-09E9-4853-9EC3-DCE802E511D2}" type="presParOf" srcId="{BB1C0DFA-2232-443B-8CFD-D87EE21E25FB}" destId="{C011ED3F-DEFC-4108-A5C5-572495D59F04}" srcOrd="0" destOrd="0" presId="urn:microsoft.com/office/officeart/2005/8/layout/hierarchy1"/>
    <dgm:cxn modelId="{88515596-F60E-44B6-8799-5C894DEE26BC}" type="presParOf" srcId="{C011ED3F-DEFC-4108-A5C5-572495D59F04}" destId="{C8250457-A4F0-4044-8757-7654E1ACB69A}" srcOrd="0" destOrd="0" presId="urn:microsoft.com/office/officeart/2005/8/layout/hierarchy1"/>
    <dgm:cxn modelId="{A3DC2858-2BF2-4326-A95D-32CBD3282309}" type="presParOf" srcId="{C011ED3F-DEFC-4108-A5C5-572495D59F04}" destId="{BB90B8F6-3590-42E4-AE1F-266C55793CFF}" srcOrd="1" destOrd="0" presId="urn:microsoft.com/office/officeart/2005/8/layout/hierarchy1"/>
    <dgm:cxn modelId="{C7299585-A7D9-4499-9361-ED52B08A664F}" type="presParOf" srcId="{BB1C0DFA-2232-443B-8CFD-D87EE21E25FB}" destId="{D7F717D6-A7E9-45DF-A0BE-D200CE4A7F7D}" srcOrd="1" destOrd="0" presId="urn:microsoft.com/office/officeart/2005/8/layout/hierarchy1"/>
    <dgm:cxn modelId="{97D5BD69-4F05-4BEB-8002-BF3313E8B815}" type="presParOf" srcId="{D7F717D6-A7E9-45DF-A0BE-D200CE4A7F7D}" destId="{60AAE108-B5AC-4976-B326-C8585A4C951F}" srcOrd="0" destOrd="0" presId="urn:microsoft.com/office/officeart/2005/8/layout/hierarchy1"/>
    <dgm:cxn modelId="{72E2D448-0B04-43CE-B9A8-F7AA78ACA78B}" type="presParOf" srcId="{D7F717D6-A7E9-45DF-A0BE-D200CE4A7F7D}" destId="{291D2C7E-D6C9-494C-8B4B-1DA6CFBF4E9A}" srcOrd="1" destOrd="0" presId="urn:microsoft.com/office/officeart/2005/8/layout/hierarchy1"/>
    <dgm:cxn modelId="{E7541C9F-C646-4DF9-A7FA-3E932A6B6D61}" type="presParOf" srcId="{291D2C7E-D6C9-494C-8B4B-1DA6CFBF4E9A}" destId="{71FC449B-DD84-4E6B-9992-9FC93945EFEB}" srcOrd="0" destOrd="0" presId="urn:microsoft.com/office/officeart/2005/8/layout/hierarchy1"/>
    <dgm:cxn modelId="{2416FF4D-5B6D-4C2F-BC94-6C0DFDACAC2B}" type="presParOf" srcId="{71FC449B-DD84-4E6B-9992-9FC93945EFEB}" destId="{8A7FB265-0078-4D6A-A12D-F38AEC80233B}" srcOrd="0" destOrd="0" presId="urn:microsoft.com/office/officeart/2005/8/layout/hierarchy1"/>
    <dgm:cxn modelId="{7F283F88-1D85-4063-A8AF-E1781D8E96A0}" type="presParOf" srcId="{71FC449B-DD84-4E6B-9992-9FC93945EFEB}" destId="{5C7E7C55-8861-45EE-9811-A9B34479E9FC}" srcOrd="1" destOrd="0" presId="urn:microsoft.com/office/officeart/2005/8/layout/hierarchy1"/>
    <dgm:cxn modelId="{955609AA-5AF2-4AA6-B9BC-BB96BE73E458}" type="presParOf" srcId="{291D2C7E-D6C9-494C-8B4B-1DA6CFBF4E9A}" destId="{E993FB1D-B9FF-42DC-AD9D-5AA4613A3CA3}" srcOrd="1" destOrd="0" presId="urn:microsoft.com/office/officeart/2005/8/layout/hierarchy1"/>
    <dgm:cxn modelId="{2C6FF1E4-04F7-4BCA-96E7-CABAC7C37F5A}" type="presParOf" srcId="{E993FB1D-B9FF-42DC-AD9D-5AA4613A3CA3}" destId="{07DA050F-8FC7-43DA-B04D-3AA4FDDE1A23}" srcOrd="0" destOrd="0" presId="urn:microsoft.com/office/officeart/2005/8/layout/hierarchy1"/>
    <dgm:cxn modelId="{46F5B98C-2E9B-46FF-A379-0EEBD0A41752}" type="presParOf" srcId="{E993FB1D-B9FF-42DC-AD9D-5AA4613A3CA3}" destId="{D2F6C0FC-C5D7-4AAE-B17A-A2D1AAF226D8}" srcOrd="1" destOrd="0" presId="urn:microsoft.com/office/officeart/2005/8/layout/hierarchy1"/>
    <dgm:cxn modelId="{3CBDDBE3-0D96-4DB6-B495-171E418DDA1A}" type="presParOf" srcId="{D2F6C0FC-C5D7-4AAE-B17A-A2D1AAF226D8}" destId="{7EE53EC0-7A06-4C6A-BA22-A9E5D2396DBC}" srcOrd="0" destOrd="0" presId="urn:microsoft.com/office/officeart/2005/8/layout/hierarchy1"/>
    <dgm:cxn modelId="{3EB53BF8-86FA-4E00-A2B4-40F0806FC943}" type="presParOf" srcId="{7EE53EC0-7A06-4C6A-BA22-A9E5D2396DBC}" destId="{94219482-8D3D-4136-BCB8-ABE9CF636462}" srcOrd="0" destOrd="0" presId="urn:microsoft.com/office/officeart/2005/8/layout/hierarchy1"/>
    <dgm:cxn modelId="{7D743710-9293-4A9C-8F5D-CC9E8A505BA3}" type="presParOf" srcId="{7EE53EC0-7A06-4C6A-BA22-A9E5D2396DBC}" destId="{DB661D14-A6DD-494E-8F5F-3CBFF8444BEC}" srcOrd="1" destOrd="0" presId="urn:microsoft.com/office/officeart/2005/8/layout/hierarchy1"/>
    <dgm:cxn modelId="{EE78872C-51D2-45D8-99AA-59685559E242}" type="presParOf" srcId="{D2F6C0FC-C5D7-4AAE-B17A-A2D1AAF226D8}" destId="{15B83CC9-CD64-4547-AAF7-1EECD42F60ED}" srcOrd="1" destOrd="0" presId="urn:microsoft.com/office/officeart/2005/8/layout/hierarchy1"/>
    <dgm:cxn modelId="{587C4096-B3BF-4D6A-AC32-2C1A72DC1DB6}" type="presParOf" srcId="{15B83CC9-CD64-4547-AAF7-1EECD42F60ED}" destId="{D5DF6B52-8018-4986-9DF2-690509F00D9F}" srcOrd="0" destOrd="0" presId="urn:microsoft.com/office/officeart/2005/8/layout/hierarchy1"/>
    <dgm:cxn modelId="{7B9AE249-490B-4613-BDA4-506E3DCF2C23}" type="presParOf" srcId="{15B83CC9-CD64-4547-AAF7-1EECD42F60ED}" destId="{30C77A76-5103-48E8-972F-312AB010B622}" srcOrd="1" destOrd="0" presId="urn:microsoft.com/office/officeart/2005/8/layout/hierarchy1"/>
    <dgm:cxn modelId="{D7447458-FDBA-437C-9D9F-D22AD23D8292}" type="presParOf" srcId="{30C77A76-5103-48E8-972F-312AB010B622}" destId="{F717C70A-19C2-44A4-B85E-9C26988EFFA5}" srcOrd="0" destOrd="0" presId="urn:microsoft.com/office/officeart/2005/8/layout/hierarchy1"/>
    <dgm:cxn modelId="{D580EBE0-55AE-42CA-8196-6D48F6E16781}" type="presParOf" srcId="{F717C70A-19C2-44A4-B85E-9C26988EFFA5}" destId="{16099BA1-90C7-43D2-92AE-74C3E93F2700}" srcOrd="0" destOrd="0" presId="urn:microsoft.com/office/officeart/2005/8/layout/hierarchy1"/>
    <dgm:cxn modelId="{4E0992F5-2A08-42F8-8ABB-AACD73278531}" type="presParOf" srcId="{F717C70A-19C2-44A4-B85E-9C26988EFFA5}" destId="{FBFD0041-ECBA-4F55-8944-854B510BF133}" srcOrd="1" destOrd="0" presId="urn:microsoft.com/office/officeart/2005/8/layout/hierarchy1"/>
    <dgm:cxn modelId="{F2EEC0AA-4C67-4D4E-B339-81FC836F55F5}" type="presParOf" srcId="{30C77A76-5103-48E8-972F-312AB010B622}" destId="{0FFC0F45-1BF5-4024-8DFC-F27ABFA816D7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767966DD-5010-4EF4-902A-B5E117AC4395}" type="doc">
      <dgm:prSet loTypeId="urn:microsoft.com/office/officeart/2005/8/layout/StepDownProcess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CL"/>
        </a:p>
      </dgm:t>
    </dgm:pt>
    <dgm:pt modelId="{F7511D7F-CA25-46CA-B674-FAC3D78679E1}">
      <dgm:prSet phldrT="[Texto]"/>
      <dgm:spPr/>
      <dgm:t>
        <a:bodyPr/>
        <a:lstStyle/>
        <a:p>
          <a:r>
            <a:rPr lang="es-CL" dirty="0" smtClean="0"/>
            <a:t>Recepción de documentos</a:t>
          </a:r>
          <a:endParaRPr lang="es-CL" dirty="0"/>
        </a:p>
      </dgm:t>
    </dgm:pt>
    <dgm:pt modelId="{BB80B112-4ECF-42D8-B780-59BB6C698DA7}" type="parTrans" cxnId="{4E78E316-09B7-49C7-90D7-A72C2B218367}">
      <dgm:prSet/>
      <dgm:spPr/>
      <dgm:t>
        <a:bodyPr/>
        <a:lstStyle/>
        <a:p>
          <a:endParaRPr lang="es-CL"/>
        </a:p>
      </dgm:t>
    </dgm:pt>
    <dgm:pt modelId="{12E67C49-FA54-4DFD-97EB-709E76B8A3D2}" type="sibTrans" cxnId="{4E78E316-09B7-49C7-90D7-A72C2B218367}">
      <dgm:prSet/>
      <dgm:spPr/>
      <dgm:t>
        <a:bodyPr/>
        <a:lstStyle/>
        <a:p>
          <a:endParaRPr lang="es-CL"/>
        </a:p>
      </dgm:t>
    </dgm:pt>
    <dgm:pt modelId="{E12D4527-F2D5-4873-B067-78795DC330D6}">
      <dgm:prSet phldrT="[Texto]" phldr="1"/>
      <dgm:spPr/>
      <dgm:t>
        <a:bodyPr/>
        <a:lstStyle/>
        <a:p>
          <a:endParaRPr lang="es-CL"/>
        </a:p>
      </dgm:t>
    </dgm:pt>
    <dgm:pt modelId="{83FF4958-22A0-4757-8D6F-7587E3705B2E}" type="parTrans" cxnId="{91095F8F-5B6F-4444-8291-CAB1543ED846}">
      <dgm:prSet/>
      <dgm:spPr/>
      <dgm:t>
        <a:bodyPr/>
        <a:lstStyle/>
        <a:p>
          <a:endParaRPr lang="es-CL"/>
        </a:p>
      </dgm:t>
    </dgm:pt>
    <dgm:pt modelId="{10F6D5D8-E61B-4F48-9B6B-884BC7B35E5E}" type="sibTrans" cxnId="{91095F8F-5B6F-4444-8291-CAB1543ED846}">
      <dgm:prSet/>
      <dgm:spPr/>
      <dgm:t>
        <a:bodyPr/>
        <a:lstStyle/>
        <a:p>
          <a:endParaRPr lang="es-CL"/>
        </a:p>
      </dgm:t>
    </dgm:pt>
    <dgm:pt modelId="{5193F453-00C7-40A3-836A-7DC094A8EC78}">
      <dgm:prSet phldrT="[Texto]"/>
      <dgm:spPr/>
      <dgm:t>
        <a:bodyPr/>
        <a:lstStyle/>
        <a:p>
          <a:r>
            <a:rPr lang="es-CL" dirty="0" smtClean="0"/>
            <a:t>Revisar  factura, boleta imputación legalización</a:t>
          </a:r>
          <a:endParaRPr lang="es-CL" dirty="0"/>
        </a:p>
      </dgm:t>
    </dgm:pt>
    <dgm:pt modelId="{AA94FD25-750E-4FDC-996A-A1DD20897A53}" type="parTrans" cxnId="{2F681A9F-E69A-485F-9DFB-450880CA745C}">
      <dgm:prSet/>
      <dgm:spPr/>
      <dgm:t>
        <a:bodyPr/>
        <a:lstStyle/>
        <a:p>
          <a:endParaRPr lang="es-CL"/>
        </a:p>
      </dgm:t>
    </dgm:pt>
    <dgm:pt modelId="{2994DC7F-6B36-442D-95E1-C10A6F196943}" type="sibTrans" cxnId="{2F681A9F-E69A-485F-9DFB-450880CA745C}">
      <dgm:prSet/>
      <dgm:spPr/>
      <dgm:t>
        <a:bodyPr/>
        <a:lstStyle/>
        <a:p>
          <a:endParaRPr lang="es-CL"/>
        </a:p>
      </dgm:t>
    </dgm:pt>
    <dgm:pt modelId="{6294F0E2-94F5-445B-967C-3BC67B681326}">
      <dgm:prSet phldrT="[Texto]"/>
      <dgm:spPr/>
      <dgm:t>
        <a:bodyPr/>
        <a:lstStyle/>
        <a:p>
          <a:r>
            <a:rPr lang="es-CL" dirty="0" smtClean="0"/>
            <a:t>Cheque directo, nómina de pago (vale vista) o página web bancaria.</a:t>
          </a:r>
          <a:endParaRPr lang="es-CL" dirty="0"/>
        </a:p>
      </dgm:t>
    </dgm:pt>
    <dgm:pt modelId="{EB41BE70-4F96-4B2C-809C-0E5A5C3DE3AF}" type="parTrans" cxnId="{C37D96D8-A3C4-4C76-98E5-6B358067160E}">
      <dgm:prSet/>
      <dgm:spPr/>
      <dgm:t>
        <a:bodyPr/>
        <a:lstStyle/>
        <a:p>
          <a:endParaRPr lang="es-CL"/>
        </a:p>
      </dgm:t>
    </dgm:pt>
    <dgm:pt modelId="{53AFC868-419A-4971-972C-661C96CFEE14}" type="sibTrans" cxnId="{C37D96D8-A3C4-4C76-98E5-6B358067160E}">
      <dgm:prSet/>
      <dgm:spPr/>
      <dgm:t>
        <a:bodyPr/>
        <a:lstStyle/>
        <a:p>
          <a:endParaRPr lang="es-CL"/>
        </a:p>
      </dgm:t>
    </dgm:pt>
    <dgm:pt modelId="{AF84579B-AF8C-47AE-B9AC-30346336920E}">
      <dgm:prSet phldrT="[Texto]"/>
      <dgm:spPr/>
      <dgm:t>
        <a:bodyPr/>
        <a:lstStyle/>
        <a:p>
          <a:r>
            <a:rPr lang="es-CL" dirty="0" smtClean="0"/>
            <a:t>División tesorería, digitación de pago a través de CGU</a:t>
          </a:r>
          <a:endParaRPr lang="es-CL" dirty="0"/>
        </a:p>
      </dgm:t>
    </dgm:pt>
    <dgm:pt modelId="{B3C1F2A7-22FD-449D-B945-770DC10E2B9A}" type="parTrans" cxnId="{9013A518-207E-409B-9FAD-24BC6EE0C6FB}">
      <dgm:prSet/>
      <dgm:spPr/>
      <dgm:t>
        <a:bodyPr/>
        <a:lstStyle/>
        <a:p>
          <a:endParaRPr lang="es-CL"/>
        </a:p>
      </dgm:t>
    </dgm:pt>
    <dgm:pt modelId="{8FCF8B59-4EAD-497D-87A3-7DA524305276}" type="sibTrans" cxnId="{9013A518-207E-409B-9FAD-24BC6EE0C6FB}">
      <dgm:prSet/>
      <dgm:spPr/>
      <dgm:t>
        <a:bodyPr/>
        <a:lstStyle/>
        <a:p>
          <a:endParaRPr lang="es-CL"/>
        </a:p>
      </dgm:t>
    </dgm:pt>
    <dgm:pt modelId="{67F9EEB2-DC2B-48AE-8B2A-D72CB97A8C1D}">
      <dgm:prSet phldrT="[Texto]"/>
      <dgm:spPr/>
      <dgm:t>
        <a:bodyPr/>
        <a:lstStyle/>
        <a:p>
          <a:endParaRPr lang="es-CL" dirty="0"/>
        </a:p>
      </dgm:t>
    </dgm:pt>
    <dgm:pt modelId="{C199AA89-E3B9-41C3-955E-DE587B9D4C1B}">
      <dgm:prSet phldrT="[Texto]" phldr="1"/>
      <dgm:spPr/>
      <dgm:t>
        <a:bodyPr/>
        <a:lstStyle/>
        <a:p>
          <a:endParaRPr lang="es-CL" dirty="0"/>
        </a:p>
      </dgm:t>
    </dgm:pt>
    <dgm:pt modelId="{64C083E1-ED63-41AD-91D9-108D2CCF83FD}" type="sibTrans" cxnId="{87F26ED2-F1B8-4093-B447-97DEB06CAF72}">
      <dgm:prSet/>
      <dgm:spPr/>
      <dgm:t>
        <a:bodyPr/>
        <a:lstStyle/>
        <a:p>
          <a:endParaRPr lang="es-CL"/>
        </a:p>
      </dgm:t>
    </dgm:pt>
    <dgm:pt modelId="{FA0CF7D7-55AB-4462-B9B7-6D00277F5147}" type="parTrans" cxnId="{87F26ED2-F1B8-4093-B447-97DEB06CAF72}">
      <dgm:prSet/>
      <dgm:spPr/>
      <dgm:t>
        <a:bodyPr/>
        <a:lstStyle/>
        <a:p>
          <a:endParaRPr lang="es-CL"/>
        </a:p>
      </dgm:t>
    </dgm:pt>
    <dgm:pt modelId="{5AF5838A-635E-448A-BD10-99C8DB8C280B}" type="sibTrans" cxnId="{02C87E8F-3324-4027-BEB8-FFFDAA07B679}">
      <dgm:prSet/>
      <dgm:spPr/>
      <dgm:t>
        <a:bodyPr/>
        <a:lstStyle/>
        <a:p>
          <a:endParaRPr lang="es-CL"/>
        </a:p>
      </dgm:t>
    </dgm:pt>
    <dgm:pt modelId="{A5094478-9AED-43FA-AB79-99E1667DE50B}" type="parTrans" cxnId="{02C87E8F-3324-4027-BEB8-FFFDAA07B679}">
      <dgm:prSet/>
      <dgm:spPr/>
      <dgm:t>
        <a:bodyPr/>
        <a:lstStyle/>
        <a:p>
          <a:endParaRPr lang="es-CL"/>
        </a:p>
      </dgm:t>
    </dgm:pt>
    <dgm:pt modelId="{C3988F6B-7AD2-4695-BDFF-20EA6A82461A}" type="pres">
      <dgm:prSet presAssocID="{767966DD-5010-4EF4-902A-B5E117AC4395}" presName="rootnode" presStyleCnt="0">
        <dgm:presLayoutVars>
          <dgm:chMax/>
          <dgm:chPref/>
          <dgm:dir/>
          <dgm:animLvl val="lvl"/>
        </dgm:presLayoutVars>
      </dgm:prSet>
      <dgm:spPr/>
      <dgm:t>
        <a:bodyPr/>
        <a:lstStyle/>
        <a:p>
          <a:endParaRPr lang="es-CL"/>
        </a:p>
      </dgm:t>
    </dgm:pt>
    <dgm:pt modelId="{6D80F953-E9B2-467E-B385-080A8F8706C6}" type="pres">
      <dgm:prSet presAssocID="{F7511D7F-CA25-46CA-B674-FAC3D78679E1}" presName="composite" presStyleCnt="0"/>
      <dgm:spPr/>
    </dgm:pt>
    <dgm:pt modelId="{B0B86CAA-8BB3-4C85-AABD-B76361A4CE19}" type="pres">
      <dgm:prSet presAssocID="{F7511D7F-CA25-46CA-B674-FAC3D78679E1}" presName="bentUpArrow1" presStyleLbl="alignImgPlace1" presStyleIdx="0" presStyleCnt="3"/>
      <dgm:spPr/>
    </dgm:pt>
    <dgm:pt modelId="{E2429A4F-56B3-4853-9016-BF85F193FF76}" type="pres">
      <dgm:prSet presAssocID="{F7511D7F-CA25-46CA-B674-FAC3D78679E1}" presName="ParentText" presStyleLbl="node1" presStyleIdx="0" presStyleCnt="4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E73FBF89-9607-41FE-A11F-07BD54D650B3}" type="pres">
      <dgm:prSet presAssocID="{F7511D7F-CA25-46CA-B674-FAC3D78679E1}" presName="ChildText" presStyleLbl="revTx" presStyleIdx="0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D54C25B1-D2FB-4545-9CFC-75E8C854583A}" type="pres">
      <dgm:prSet presAssocID="{12E67C49-FA54-4DFD-97EB-709E76B8A3D2}" presName="sibTrans" presStyleCnt="0"/>
      <dgm:spPr/>
    </dgm:pt>
    <dgm:pt modelId="{EA489E0E-E55F-4BF4-8ECC-B14CDE020EC9}" type="pres">
      <dgm:prSet presAssocID="{5193F453-00C7-40A3-836A-7DC094A8EC78}" presName="composite" presStyleCnt="0"/>
      <dgm:spPr/>
    </dgm:pt>
    <dgm:pt modelId="{9F30092C-B6FC-490E-9E55-33B9C6808968}" type="pres">
      <dgm:prSet presAssocID="{5193F453-00C7-40A3-836A-7DC094A8EC78}" presName="bentUpArrow1" presStyleLbl="alignImgPlace1" presStyleIdx="1" presStyleCnt="3"/>
      <dgm:spPr/>
    </dgm:pt>
    <dgm:pt modelId="{25D5914D-4154-4E7F-BEDA-E231814B81C0}" type="pres">
      <dgm:prSet presAssocID="{5193F453-00C7-40A3-836A-7DC094A8EC78}" presName="ParentText" presStyleLbl="node1" presStyleIdx="1" presStyleCnt="4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20784FEF-9D6E-4B0A-9A14-137F94C193E4}" type="pres">
      <dgm:prSet presAssocID="{5193F453-00C7-40A3-836A-7DC094A8EC78}" presName="ChildText" presStyleLbl="revTx" presStyleIdx="1" presStyleCnt="4">
        <dgm:presLayoutVars>
          <dgm:chMax val="0"/>
          <dgm:chPref val="0"/>
          <dgm:bulletEnabled val="1"/>
        </dgm:presLayoutVars>
      </dgm:prSet>
      <dgm:spPr/>
    </dgm:pt>
    <dgm:pt modelId="{E5DD3019-8342-4FC0-A270-44761964602C}" type="pres">
      <dgm:prSet presAssocID="{2994DC7F-6B36-442D-95E1-C10A6F196943}" presName="sibTrans" presStyleCnt="0"/>
      <dgm:spPr/>
    </dgm:pt>
    <dgm:pt modelId="{964B0838-E886-4C90-BDC0-4649170D273C}" type="pres">
      <dgm:prSet presAssocID="{AF84579B-AF8C-47AE-B9AC-30346336920E}" presName="composite" presStyleCnt="0"/>
      <dgm:spPr/>
    </dgm:pt>
    <dgm:pt modelId="{BF12BCC1-8837-4232-B573-C13BF0906CC8}" type="pres">
      <dgm:prSet presAssocID="{AF84579B-AF8C-47AE-B9AC-30346336920E}" presName="bentUpArrow1" presStyleLbl="alignImgPlace1" presStyleIdx="2" presStyleCnt="3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endParaRPr lang="es-CL"/>
        </a:p>
      </dgm:t>
    </dgm:pt>
    <dgm:pt modelId="{D2B8D45D-115C-4E0F-BB76-A5B7EC215AF1}" type="pres">
      <dgm:prSet presAssocID="{AF84579B-AF8C-47AE-B9AC-30346336920E}" presName="ParentText" presStyleLbl="node1" presStyleIdx="2" presStyleCnt="4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914DD353-C20E-42EF-96A1-818F177099E2}" type="pres">
      <dgm:prSet presAssocID="{AF84579B-AF8C-47AE-B9AC-30346336920E}" presName="ChildText" presStyleLbl="revTx" presStyleIdx="2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0727F537-E47E-46D7-9808-A8AB2A9F7DD9}" type="pres">
      <dgm:prSet presAssocID="{8FCF8B59-4EAD-497D-87A3-7DA524305276}" presName="sibTrans" presStyleCnt="0"/>
      <dgm:spPr/>
    </dgm:pt>
    <dgm:pt modelId="{1848EA7C-4FC7-4994-B346-040DBC560484}" type="pres">
      <dgm:prSet presAssocID="{6294F0E2-94F5-445B-967C-3BC67B681326}" presName="composite" presStyleCnt="0"/>
      <dgm:spPr/>
    </dgm:pt>
    <dgm:pt modelId="{79D7A617-AD55-441C-86ED-BC7A04B33304}" type="pres">
      <dgm:prSet presAssocID="{6294F0E2-94F5-445B-967C-3BC67B681326}" presName="ParentText" presStyleLbl="node1" presStyleIdx="3" presStyleCnt="4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C8826E89-6CF0-404C-B00A-079E4B7A67E0}" type="pres">
      <dgm:prSet presAssocID="{6294F0E2-94F5-445B-967C-3BC67B681326}" presName="FinalChildText" presStyleLbl="revTx" presStyleIdx="3" presStyleCnt="4" custLinFactY="11645" custLinFactNeighborX="5727" custLinFactNeighborY="10000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CL"/>
        </a:p>
      </dgm:t>
    </dgm:pt>
  </dgm:ptLst>
  <dgm:cxnLst>
    <dgm:cxn modelId="{6E20A394-95E7-490D-948D-E62AB0D6C5EC}" type="presOf" srcId="{AF84579B-AF8C-47AE-B9AC-30346336920E}" destId="{D2B8D45D-115C-4E0F-BB76-A5B7EC215AF1}" srcOrd="0" destOrd="0" presId="urn:microsoft.com/office/officeart/2005/8/layout/StepDownProcess"/>
    <dgm:cxn modelId="{2F681A9F-E69A-485F-9DFB-450880CA745C}" srcId="{767966DD-5010-4EF4-902A-B5E117AC4395}" destId="{5193F453-00C7-40A3-836A-7DC094A8EC78}" srcOrd="1" destOrd="0" parTransId="{AA94FD25-750E-4FDC-996A-A1DD20897A53}" sibTransId="{2994DC7F-6B36-442D-95E1-C10A6F196943}"/>
    <dgm:cxn modelId="{E1409794-C086-4963-A35C-A0A526881A51}" type="presOf" srcId="{767966DD-5010-4EF4-902A-B5E117AC4395}" destId="{C3988F6B-7AD2-4695-BDFF-20EA6A82461A}" srcOrd="0" destOrd="0" presId="urn:microsoft.com/office/officeart/2005/8/layout/StepDownProcess"/>
    <dgm:cxn modelId="{87F26ED2-F1B8-4093-B447-97DEB06CAF72}" srcId="{6294F0E2-94F5-445B-967C-3BC67B681326}" destId="{C199AA89-E3B9-41C3-955E-DE587B9D4C1B}" srcOrd="0" destOrd="0" parTransId="{FA0CF7D7-55AB-4462-B9B7-6D00277F5147}" sibTransId="{64C083E1-ED63-41AD-91D9-108D2CCF83FD}"/>
    <dgm:cxn modelId="{4E78E316-09B7-49C7-90D7-A72C2B218367}" srcId="{767966DD-5010-4EF4-902A-B5E117AC4395}" destId="{F7511D7F-CA25-46CA-B674-FAC3D78679E1}" srcOrd="0" destOrd="0" parTransId="{BB80B112-4ECF-42D8-B780-59BB6C698DA7}" sibTransId="{12E67C49-FA54-4DFD-97EB-709E76B8A3D2}"/>
    <dgm:cxn modelId="{02C87E8F-3324-4027-BEB8-FFFDAA07B679}" srcId="{C199AA89-E3B9-41C3-955E-DE587B9D4C1B}" destId="{67F9EEB2-DC2B-48AE-8B2A-D72CB97A8C1D}" srcOrd="0" destOrd="0" parTransId="{A5094478-9AED-43FA-AB79-99E1667DE50B}" sibTransId="{5AF5838A-635E-448A-BD10-99C8DB8C280B}"/>
    <dgm:cxn modelId="{C37D96D8-A3C4-4C76-98E5-6B358067160E}" srcId="{767966DD-5010-4EF4-902A-B5E117AC4395}" destId="{6294F0E2-94F5-445B-967C-3BC67B681326}" srcOrd="3" destOrd="0" parTransId="{EB41BE70-4F96-4B2C-809C-0E5A5C3DE3AF}" sibTransId="{53AFC868-419A-4971-972C-661C96CFEE14}"/>
    <dgm:cxn modelId="{80234F74-A23C-496E-9DD5-7A2DC920461F}" type="presOf" srcId="{67F9EEB2-DC2B-48AE-8B2A-D72CB97A8C1D}" destId="{C8826E89-6CF0-404C-B00A-079E4B7A67E0}" srcOrd="0" destOrd="1" presId="urn:microsoft.com/office/officeart/2005/8/layout/StepDownProcess"/>
    <dgm:cxn modelId="{D52D56AD-E17C-4241-8A69-90639A0121AE}" type="presOf" srcId="{6294F0E2-94F5-445B-967C-3BC67B681326}" destId="{79D7A617-AD55-441C-86ED-BC7A04B33304}" srcOrd="0" destOrd="0" presId="urn:microsoft.com/office/officeart/2005/8/layout/StepDownProcess"/>
    <dgm:cxn modelId="{8795C57B-442C-4909-917C-5D2AE4E7676C}" type="presOf" srcId="{C199AA89-E3B9-41C3-955E-DE587B9D4C1B}" destId="{C8826E89-6CF0-404C-B00A-079E4B7A67E0}" srcOrd="0" destOrd="0" presId="urn:microsoft.com/office/officeart/2005/8/layout/StepDownProcess"/>
    <dgm:cxn modelId="{B2FE2AD4-91A4-4210-835D-FEA5B8D5B1B0}" type="presOf" srcId="{E12D4527-F2D5-4873-B067-78795DC330D6}" destId="{E73FBF89-9607-41FE-A11F-07BD54D650B3}" srcOrd="0" destOrd="0" presId="urn:microsoft.com/office/officeart/2005/8/layout/StepDownProcess"/>
    <dgm:cxn modelId="{9013A518-207E-409B-9FAD-24BC6EE0C6FB}" srcId="{767966DD-5010-4EF4-902A-B5E117AC4395}" destId="{AF84579B-AF8C-47AE-B9AC-30346336920E}" srcOrd="2" destOrd="0" parTransId="{B3C1F2A7-22FD-449D-B945-770DC10E2B9A}" sibTransId="{8FCF8B59-4EAD-497D-87A3-7DA524305276}"/>
    <dgm:cxn modelId="{5D6B59BF-4C2C-414F-BE5B-8CFEDF4AB56C}" type="presOf" srcId="{5193F453-00C7-40A3-836A-7DC094A8EC78}" destId="{25D5914D-4154-4E7F-BEDA-E231814B81C0}" srcOrd="0" destOrd="0" presId="urn:microsoft.com/office/officeart/2005/8/layout/StepDownProcess"/>
    <dgm:cxn modelId="{91095F8F-5B6F-4444-8291-CAB1543ED846}" srcId="{F7511D7F-CA25-46CA-B674-FAC3D78679E1}" destId="{E12D4527-F2D5-4873-B067-78795DC330D6}" srcOrd="0" destOrd="0" parTransId="{83FF4958-22A0-4757-8D6F-7587E3705B2E}" sibTransId="{10F6D5D8-E61B-4F48-9B6B-884BC7B35E5E}"/>
    <dgm:cxn modelId="{1743D53B-BB80-4D5A-B281-D70069275C4E}" type="presOf" srcId="{F7511D7F-CA25-46CA-B674-FAC3D78679E1}" destId="{E2429A4F-56B3-4853-9016-BF85F193FF76}" srcOrd="0" destOrd="0" presId="urn:microsoft.com/office/officeart/2005/8/layout/StepDownProcess"/>
    <dgm:cxn modelId="{106948D6-BA54-4D60-9423-069E1CC1AF33}" type="presParOf" srcId="{C3988F6B-7AD2-4695-BDFF-20EA6A82461A}" destId="{6D80F953-E9B2-467E-B385-080A8F8706C6}" srcOrd="0" destOrd="0" presId="urn:microsoft.com/office/officeart/2005/8/layout/StepDownProcess"/>
    <dgm:cxn modelId="{55FD358C-0A4F-45E5-BE7C-DB7CF5415578}" type="presParOf" srcId="{6D80F953-E9B2-467E-B385-080A8F8706C6}" destId="{B0B86CAA-8BB3-4C85-AABD-B76361A4CE19}" srcOrd="0" destOrd="0" presId="urn:microsoft.com/office/officeart/2005/8/layout/StepDownProcess"/>
    <dgm:cxn modelId="{BFDDA2C9-2E4F-46D3-BA2B-7072B53762F5}" type="presParOf" srcId="{6D80F953-E9B2-467E-B385-080A8F8706C6}" destId="{E2429A4F-56B3-4853-9016-BF85F193FF76}" srcOrd="1" destOrd="0" presId="urn:microsoft.com/office/officeart/2005/8/layout/StepDownProcess"/>
    <dgm:cxn modelId="{F6A0CAC0-C237-4375-B373-922A087872DC}" type="presParOf" srcId="{6D80F953-E9B2-467E-B385-080A8F8706C6}" destId="{E73FBF89-9607-41FE-A11F-07BD54D650B3}" srcOrd="2" destOrd="0" presId="urn:microsoft.com/office/officeart/2005/8/layout/StepDownProcess"/>
    <dgm:cxn modelId="{3E1D8A1B-4A0C-4C41-971E-472CF0882281}" type="presParOf" srcId="{C3988F6B-7AD2-4695-BDFF-20EA6A82461A}" destId="{D54C25B1-D2FB-4545-9CFC-75E8C854583A}" srcOrd="1" destOrd="0" presId="urn:microsoft.com/office/officeart/2005/8/layout/StepDownProcess"/>
    <dgm:cxn modelId="{74E414C9-DA4D-4FBC-B806-89490CC45176}" type="presParOf" srcId="{C3988F6B-7AD2-4695-BDFF-20EA6A82461A}" destId="{EA489E0E-E55F-4BF4-8ECC-B14CDE020EC9}" srcOrd="2" destOrd="0" presId="urn:microsoft.com/office/officeart/2005/8/layout/StepDownProcess"/>
    <dgm:cxn modelId="{7C40AF96-E1D2-467A-BCFA-6C7BDE20B0E0}" type="presParOf" srcId="{EA489E0E-E55F-4BF4-8ECC-B14CDE020EC9}" destId="{9F30092C-B6FC-490E-9E55-33B9C6808968}" srcOrd="0" destOrd="0" presId="urn:microsoft.com/office/officeart/2005/8/layout/StepDownProcess"/>
    <dgm:cxn modelId="{A8D3870D-7548-478E-8A90-CE2D24674883}" type="presParOf" srcId="{EA489E0E-E55F-4BF4-8ECC-B14CDE020EC9}" destId="{25D5914D-4154-4E7F-BEDA-E231814B81C0}" srcOrd="1" destOrd="0" presId="urn:microsoft.com/office/officeart/2005/8/layout/StepDownProcess"/>
    <dgm:cxn modelId="{225714DA-BA4E-4426-8B45-520E0F718CD4}" type="presParOf" srcId="{EA489E0E-E55F-4BF4-8ECC-B14CDE020EC9}" destId="{20784FEF-9D6E-4B0A-9A14-137F94C193E4}" srcOrd="2" destOrd="0" presId="urn:microsoft.com/office/officeart/2005/8/layout/StepDownProcess"/>
    <dgm:cxn modelId="{EA07C006-B284-47BF-900D-1BDEB3BEF8EB}" type="presParOf" srcId="{C3988F6B-7AD2-4695-BDFF-20EA6A82461A}" destId="{E5DD3019-8342-4FC0-A270-44761964602C}" srcOrd="3" destOrd="0" presId="urn:microsoft.com/office/officeart/2005/8/layout/StepDownProcess"/>
    <dgm:cxn modelId="{CFB78563-EE13-47D4-841A-7C9A5D26731F}" type="presParOf" srcId="{C3988F6B-7AD2-4695-BDFF-20EA6A82461A}" destId="{964B0838-E886-4C90-BDC0-4649170D273C}" srcOrd="4" destOrd="0" presId="urn:microsoft.com/office/officeart/2005/8/layout/StepDownProcess"/>
    <dgm:cxn modelId="{525D1930-192A-4762-B588-78E26145E7CE}" type="presParOf" srcId="{964B0838-E886-4C90-BDC0-4649170D273C}" destId="{BF12BCC1-8837-4232-B573-C13BF0906CC8}" srcOrd="0" destOrd="0" presId="urn:microsoft.com/office/officeart/2005/8/layout/StepDownProcess"/>
    <dgm:cxn modelId="{74777D89-650C-44E6-B9A2-F2C3EA74CAC1}" type="presParOf" srcId="{964B0838-E886-4C90-BDC0-4649170D273C}" destId="{D2B8D45D-115C-4E0F-BB76-A5B7EC215AF1}" srcOrd="1" destOrd="0" presId="urn:microsoft.com/office/officeart/2005/8/layout/StepDownProcess"/>
    <dgm:cxn modelId="{E8CF9357-66DA-4256-A1AD-3C8D4A0A49F2}" type="presParOf" srcId="{964B0838-E886-4C90-BDC0-4649170D273C}" destId="{914DD353-C20E-42EF-96A1-818F177099E2}" srcOrd="2" destOrd="0" presId="urn:microsoft.com/office/officeart/2005/8/layout/StepDownProcess"/>
    <dgm:cxn modelId="{47726675-941C-4E64-8D95-5D5DB9DD1FDE}" type="presParOf" srcId="{C3988F6B-7AD2-4695-BDFF-20EA6A82461A}" destId="{0727F537-E47E-46D7-9808-A8AB2A9F7DD9}" srcOrd="5" destOrd="0" presId="urn:microsoft.com/office/officeart/2005/8/layout/StepDownProcess"/>
    <dgm:cxn modelId="{94DDE491-DE82-4A9C-ADDA-73DF3DEE9E2B}" type="presParOf" srcId="{C3988F6B-7AD2-4695-BDFF-20EA6A82461A}" destId="{1848EA7C-4FC7-4994-B346-040DBC560484}" srcOrd="6" destOrd="0" presId="urn:microsoft.com/office/officeart/2005/8/layout/StepDownProcess"/>
    <dgm:cxn modelId="{9D36B486-B068-4F15-A59D-536CF695590B}" type="presParOf" srcId="{1848EA7C-4FC7-4994-B346-040DBC560484}" destId="{79D7A617-AD55-441C-86ED-BC7A04B33304}" srcOrd="0" destOrd="0" presId="urn:microsoft.com/office/officeart/2005/8/layout/StepDownProcess"/>
    <dgm:cxn modelId="{6D593A6A-EAF1-45FE-B611-768C8732A279}" type="presParOf" srcId="{1848EA7C-4FC7-4994-B346-040DBC560484}" destId="{C8826E89-6CF0-404C-B00A-079E4B7A67E0}" srcOrd="1" destOrd="0" presId="urn:microsoft.com/office/officeart/2005/8/layout/StepDownProcess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C879ACC0-334C-4371-8A9E-40937E16AA47}" type="doc">
      <dgm:prSet loTypeId="urn:microsoft.com/office/officeart/2005/8/layout/process5" loCatId="process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s-CL"/>
        </a:p>
      </dgm:t>
    </dgm:pt>
    <dgm:pt modelId="{760C7EAA-4DF2-470A-AE5C-BCF855D54C3A}">
      <dgm:prSet phldrT="[Texto]"/>
      <dgm:spPr/>
      <dgm:t>
        <a:bodyPr/>
        <a:lstStyle/>
        <a:p>
          <a:r>
            <a:rPr lang="es-CL" dirty="0" smtClean="0"/>
            <a:t>FINALIZADO PROCESO DE COMPRA ENVÍO ORCOM A PROVEEDOR ADJUDICADO</a:t>
          </a:r>
        </a:p>
      </dgm:t>
    </dgm:pt>
    <dgm:pt modelId="{F1D97B8F-EFEE-4ABB-9215-843C026FA773}" type="parTrans" cxnId="{227F56BD-FC8B-4B47-A3D6-044563F2A5E7}">
      <dgm:prSet/>
      <dgm:spPr/>
      <dgm:t>
        <a:bodyPr/>
        <a:lstStyle/>
        <a:p>
          <a:endParaRPr lang="es-CL"/>
        </a:p>
      </dgm:t>
    </dgm:pt>
    <dgm:pt modelId="{F01B3DFD-A386-40F6-BFEA-08A324CDEBE0}" type="sibTrans" cxnId="{227F56BD-FC8B-4B47-A3D6-044563F2A5E7}">
      <dgm:prSet/>
      <dgm:spPr/>
      <dgm:t>
        <a:bodyPr/>
        <a:lstStyle/>
        <a:p>
          <a:endParaRPr lang="es-CL"/>
        </a:p>
      </dgm:t>
    </dgm:pt>
    <dgm:pt modelId="{A35E3699-FC23-4D88-A7F4-3F379E50EFE1}">
      <dgm:prSet phldrT="[Texto]"/>
      <dgm:spPr/>
      <dgm:t>
        <a:bodyPr/>
        <a:lstStyle/>
        <a:p>
          <a:r>
            <a:rPr lang="es-CL" dirty="0" smtClean="0"/>
            <a:t>ACTA DE RECEPCION DEL B° O </a:t>
          </a:r>
          <a:r>
            <a:rPr lang="es-CL" dirty="0" err="1" smtClean="0"/>
            <a:t>S°</a:t>
          </a:r>
          <a:r>
            <a:rPr lang="es-CL" dirty="0" smtClean="0"/>
            <a:t> FIRMADA POR COMISIÓN DE RECEPCIÓN</a:t>
          </a:r>
          <a:endParaRPr lang="es-CL" dirty="0"/>
        </a:p>
      </dgm:t>
    </dgm:pt>
    <dgm:pt modelId="{330D8089-085A-44FA-9E10-06A88282FFE1}" type="parTrans" cxnId="{17B208AB-3919-491E-8AA6-1F8117A46C40}">
      <dgm:prSet/>
      <dgm:spPr/>
      <dgm:t>
        <a:bodyPr/>
        <a:lstStyle/>
        <a:p>
          <a:endParaRPr lang="es-CL"/>
        </a:p>
      </dgm:t>
    </dgm:pt>
    <dgm:pt modelId="{E38E7B5B-DD00-4EF4-B3B3-80E414205FCF}" type="sibTrans" cxnId="{17B208AB-3919-491E-8AA6-1F8117A46C40}">
      <dgm:prSet/>
      <dgm:spPr/>
      <dgm:t>
        <a:bodyPr/>
        <a:lstStyle/>
        <a:p>
          <a:endParaRPr lang="es-CL"/>
        </a:p>
      </dgm:t>
    </dgm:pt>
    <dgm:pt modelId="{4CF72D88-FD07-4FD2-9D3F-BA207B701271}">
      <dgm:prSet phldrT="[Texto]"/>
      <dgm:spPr/>
      <dgm:t>
        <a:bodyPr/>
        <a:lstStyle/>
        <a:p>
          <a:r>
            <a:rPr lang="es-CL" dirty="0" smtClean="0"/>
            <a:t>RECEPCIÓN FACTURA, COMEX PLAZO 30D</a:t>
          </a:r>
          <a:endParaRPr lang="es-CL" dirty="0"/>
        </a:p>
      </dgm:t>
    </dgm:pt>
    <dgm:pt modelId="{3A240951-F9B0-4F6E-AD75-07C7BF58EC72}" type="parTrans" cxnId="{2DCFCBD7-B11F-4227-A7A2-0165602C985A}">
      <dgm:prSet/>
      <dgm:spPr/>
      <dgm:t>
        <a:bodyPr/>
        <a:lstStyle/>
        <a:p>
          <a:endParaRPr lang="es-CL"/>
        </a:p>
      </dgm:t>
    </dgm:pt>
    <dgm:pt modelId="{643E34BC-4CB8-4D52-8F95-4B43B17A0BF3}" type="sibTrans" cxnId="{2DCFCBD7-B11F-4227-A7A2-0165602C985A}">
      <dgm:prSet/>
      <dgm:spPr/>
      <dgm:t>
        <a:bodyPr/>
        <a:lstStyle/>
        <a:p>
          <a:endParaRPr lang="es-CL"/>
        </a:p>
      </dgm:t>
    </dgm:pt>
    <dgm:pt modelId="{85B2A5A5-3DA2-4BBA-9C0D-79175BB82259}">
      <dgm:prSet phldrT="[Texto]"/>
      <dgm:spPr/>
      <dgm:t>
        <a:bodyPr/>
        <a:lstStyle/>
        <a:p>
          <a:r>
            <a:rPr lang="es-CL" dirty="0" smtClean="0"/>
            <a:t>SE CONFECCIONA RESOLUCIÓN DE PAGO DETALLANDO  IMPUTACIÓN PRESUPUESTARIA.</a:t>
          </a:r>
          <a:endParaRPr lang="es-CL" dirty="0"/>
        </a:p>
      </dgm:t>
    </dgm:pt>
    <dgm:pt modelId="{5805832A-2CBE-4870-9E5E-A8C4F9BEF025}" type="parTrans" cxnId="{D1F607B0-9A38-4C53-BEB6-553051D9803C}">
      <dgm:prSet/>
      <dgm:spPr/>
      <dgm:t>
        <a:bodyPr/>
        <a:lstStyle/>
        <a:p>
          <a:endParaRPr lang="es-CL"/>
        </a:p>
      </dgm:t>
    </dgm:pt>
    <dgm:pt modelId="{591D636F-C576-46B4-B7A5-FF4FE26EF53B}" type="sibTrans" cxnId="{D1F607B0-9A38-4C53-BEB6-553051D9803C}">
      <dgm:prSet/>
      <dgm:spPr/>
      <dgm:t>
        <a:bodyPr/>
        <a:lstStyle/>
        <a:p>
          <a:endParaRPr lang="es-CL"/>
        </a:p>
      </dgm:t>
    </dgm:pt>
    <dgm:pt modelId="{E0408AA5-FF44-4D3A-AB10-E9E91798878A}">
      <dgm:prSet phldrT="[Texto]"/>
      <dgm:spPr/>
      <dgm:t>
        <a:bodyPr/>
        <a:lstStyle/>
        <a:p>
          <a:pPr algn="l"/>
          <a:r>
            <a:rPr lang="es-CL" dirty="0" smtClean="0"/>
            <a:t>SE REUNE DOCUMENTOS </a:t>
          </a:r>
        </a:p>
        <a:p>
          <a:pPr algn="l"/>
          <a:r>
            <a:rPr lang="es-CL" dirty="0" smtClean="0"/>
            <a:t>- SOLICITUD DE ADQ.</a:t>
          </a:r>
        </a:p>
        <a:p>
          <a:pPr algn="l"/>
          <a:r>
            <a:rPr lang="es-CL" dirty="0" smtClean="0"/>
            <a:t>-PROCESO DE COMPRA</a:t>
          </a:r>
        </a:p>
        <a:p>
          <a:pPr algn="l"/>
          <a:r>
            <a:rPr lang="es-CL" dirty="0" smtClean="0"/>
            <a:t>-ORCOM</a:t>
          </a:r>
        </a:p>
        <a:p>
          <a:pPr algn="l"/>
          <a:r>
            <a:rPr lang="es-CL" dirty="0" smtClean="0"/>
            <a:t>-ACTA RECEPCIÓN.</a:t>
          </a:r>
        </a:p>
        <a:p>
          <a:pPr algn="l"/>
          <a:r>
            <a:rPr lang="es-CL" dirty="0" smtClean="0"/>
            <a:t>-FACTURA.</a:t>
          </a:r>
        </a:p>
        <a:p>
          <a:pPr algn="l"/>
          <a:r>
            <a:rPr lang="es-CL" dirty="0" smtClean="0"/>
            <a:t>-SII</a:t>
          </a:r>
          <a:endParaRPr lang="es-CL" dirty="0"/>
        </a:p>
      </dgm:t>
    </dgm:pt>
    <dgm:pt modelId="{E4129D99-A974-4E5D-BC07-593D348C0F68}" type="parTrans" cxnId="{2B60B3F2-A324-40D5-8513-667EBDB94070}">
      <dgm:prSet/>
      <dgm:spPr/>
      <dgm:t>
        <a:bodyPr/>
        <a:lstStyle/>
        <a:p>
          <a:endParaRPr lang="es-CL"/>
        </a:p>
      </dgm:t>
    </dgm:pt>
    <dgm:pt modelId="{00BE22FC-0051-49F8-BE64-D08615D50247}" type="sibTrans" cxnId="{2B60B3F2-A324-40D5-8513-667EBDB94070}">
      <dgm:prSet/>
      <dgm:spPr/>
      <dgm:t>
        <a:bodyPr/>
        <a:lstStyle/>
        <a:p>
          <a:endParaRPr lang="es-CL"/>
        </a:p>
      </dgm:t>
    </dgm:pt>
    <dgm:pt modelId="{E2561475-BCE2-4C0C-A110-DDB81CE2095A}">
      <dgm:prSet phldrT="[Texto]"/>
      <dgm:spPr/>
      <dgm:t>
        <a:bodyPr/>
        <a:lstStyle/>
        <a:p>
          <a:r>
            <a:rPr lang="es-CL" dirty="0" smtClean="0"/>
            <a:t>LEGALIZACÓN  RESOLUCIÓN DE PAGO CON FIRMA DE  CMDTE UU.RR. (VISADO POR JJ.DD.)</a:t>
          </a:r>
          <a:endParaRPr lang="es-CL" dirty="0"/>
        </a:p>
      </dgm:t>
    </dgm:pt>
    <dgm:pt modelId="{A2596BD5-F3D8-4254-A050-16FFC80F1C97}" type="parTrans" cxnId="{3D85029A-A913-4398-8808-849B12117B98}">
      <dgm:prSet/>
      <dgm:spPr/>
      <dgm:t>
        <a:bodyPr/>
        <a:lstStyle/>
        <a:p>
          <a:endParaRPr lang="es-CL"/>
        </a:p>
      </dgm:t>
    </dgm:pt>
    <dgm:pt modelId="{1F807505-7A0C-47A8-9FE5-82EE06C2E3F3}" type="sibTrans" cxnId="{3D85029A-A913-4398-8808-849B12117B98}">
      <dgm:prSet/>
      <dgm:spPr/>
      <dgm:t>
        <a:bodyPr/>
        <a:lstStyle/>
        <a:p>
          <a:endParaRPr lang="es-CL"/>
        </a:p>
      </dgm:t>
    </dgm:pt>
    <dgm:pt modelId="{988228B4-F3FE-456B-9CF4-BBDE3F378F05}">
      <dgm:prSet phldrT="[Texto]"/>
      <dgm:spPr/>
      <dgm:t>
        <a:bodyPr/>
        <a:lstStyle/>
        <a:p>
          <a:r>
            <a:rPr lang="es-CL" dirty="0" smtClean="0"/>
            <a:t>ENVÍO DE DOCUMENTACIÓN A CENFIN CORRESPONDIENTE PARA DIGITACIÓN DE PAGO </a:t>
          </a:r>
          <a:endParaRPr lang="es-CL" dirty="0"/>
        </a:p>
      </dgm:t>
    </dgm:pt>
    <dgm:pt modelId="{985ED4F1-DC32-4815-AC0F-44F2A88E07B4}" type="parTrans" cxnId="{727F31F8-B63D-4F6D-B842-21AC49ED98E7}">
      <dgm:prSet/>
      <dgm:spPr/>
      <dgm:t>
        <a:bodyPr/>
        <a:lstStyle/>
        <a:p>
          <a:endParaRPr lang="es-CL"/>
        </a:p>
      </dgm:t>
    </dgm:pt>
    <dgm:pt modelId="{DED532E7-D98F-4814-9B2B-6CA56F85E258}" type="sibTrans" cxnId="{727F31F8-B63D-4F6D-B842-21AC49ED98E7}">
      <dgm:prSet/>
      <dgm:spPr/>
      <dgm:t>
        <a:bodyPr/>
        <a:lstStyle/>
        <a:p>
          <a:endParaRPr lang="es-CL"/>
        </a:p>
      </dgm:t>
    </dgm:pt>
    <dgm:pt modelId="{CFECE6F6-02A2-409B-BA5B-BA38ED5CC0F5}">
      <dgm:prSet phldrT="[Texto]"/>
      <dgm:spPr/>
      <dgm:t>
        <a:bodyPr/>
        <a:lstStyle/>
        <a:p>
          <a:r>
            <a:rPr lang="es-CL" dirty="0" smtClean="0"/>
            <a:t>REVISIÓN DE DOCUMENTACIÓN, DIGITACIÓN EN CGU </a:t>
          </a:r>
          <a:endParaRPr lang="es-CL" dirty="0"/>
        </a:p>
      </dgm:t>
    </dgm:pt>
    <dgm:pt modelId="{D442DEFD-F614-49E2-A16D-057DF9CD36F7}" type="parTrans" cxnId="{3CF1623B-E1DE-44FF-BCD3-306B7DCDCDCE}">
      <dgm:prSet/>
      <dgm:spPr/>
      <dgm:t>
        <a:bodyPr/>
        <a:lstStyle/>
        <a:p>
          <a:endParaRPr lang="es-CL"/>
        </a:p>
      </dgm:t>
    </dgm:pt>
    <dgm:pt modelId="{64C9F038-84F0-42F0-9301-5016B6414C7F}" type="sibTrans" cxnId="{3CF1623B-E1DE-44FF-BCD3-306B7DCDCDCE}">
      <dgm:prSet/>
      <dgm:spPr/>
      <dgm:t>
        <a:bodyPr/>
        <a:lstStyle/>
        <a:p>
          <a:endParaRPr lang="es-CL"/>
        </a:p>
      </dgm:t>
    </dgm:pt>
    <dgm:pt modelId="{924413BF-E020-4364-B132-23863E036369}">
      <dgm:prSet phldrT="[Texto]"/>
      <dgm:spPr/>
      <dgm:t>
        <a:bodyPr/>
        <a:lstStyle/>
        <a:p>
          <a:r>
            <a:rPr lang="es-CL" dirty="0" smtClean="0"/>
            <a:t>FIRMA DE CHEQUE POR PARTE DE JEFE CENFIN, QUE DA PAGO A NOMINA DE PROVEEDORES</a:t>
          </a:r>
          <a:endParaRPr lang="es-CL" dirty="0"/>
        </a:p>
      </dgm:t>
    </dgm:pt>
    <dgm:pt modelId="{42B7860D-94DB-4266-BC35-97877CFD9A43}" type="parTrans" cxnId="{1B7DCE1A-2488-4CFE-A94F-9FC602C92EA4}">
      <dgm:prSet/>
      <dgm:spPr/>
      <dgm:t>
        <a:bodyPr/>
        <a:lstStyle/>
        <a:p>
          <a:endParaRPr lang="es-CL"/>
        </a:p>
      </dgm:t>
    </dgm:pt>
    <dgm:pt modelId="{36B042D5-9AF3-4B48-BFB5-F1F9BC0A0FA2}" type="sibTrans" cxnId="{1B7DCE1A-2488-4CFE-A94F-9FC602C92EA4}">
      <dgm:prSet/>
      <dgm:spPr/>
      <dgm:t>
        <a:bodyPr/>
        <a:lstStyle/>
        <a:p>
          <a:endParaRPr lang="es-CL"/>
        </a:p>
      </dgm:t>
    </dgm:pt>
    <dgm:pt modelId="{BBB1BB0D-B083-4858-B144-080716AC75DB}">
      <dgm:prSet phldrT="[Texto]"/>
      <dgm:spPr/>
      <dgm:t>
        <a:bodyPr/>
        <a:lstStyle/>
        <a:p>
          <a:r>
            <a:rPr lang="es-CL" dirty="0" smtClean="0"/>
            <a:t>DISPONIBILIDAD DE PAGO A TRAVÉS DE VALE VISTA  A NOMBRE DE  PROVEEDOR</a:t>
          </a:r>
          <a:endParaRPr lang="es-CL" dirty="0"/>
        </a:p>
      </dgm:t>
    </dgm:pt>
    <dgm:pt modelId="{163D035D-216D-49F8-B1B4-45BE9637308C}" type="parTrans" cxnId="{31EC18F2-8628-4C42-82B7-D08FC30B3C65}">
      <dgm:prSet/>
      <dgm:spPr/>
      <dgm:t>
        <a:bodyPr/>
        <a:lstStyle/>
        <a:p>
          <a:endParaRPr lang="es-CL"/>
        </a:p>
      </dgm:t>
    </dgm:pt>
    <dgm:pt modelId="{19FA0672-7909-4F29-B14E-20394BC8E043}" type="sibTrans" cxnId="{31EC18F2-8628-4C42-82B7-D08FC30B3C65}">
      <dgm:prSet/>
      <dgm:spPr/>
      <dgm:t>
        <a:bodyPr/>
        <a:lstStyle/>
        <a:p>
          <a:endParaRPr lang="es-CL"/>
        </a:p>
      </dgm:t>
    </dgm:pt>
    <dgm:pt modelId="{F2D0FD8B-7985-4140-AD1D-37CD5C07F6F1}" type="pres">
      <dgm:prSet presAssocID="{C879ACC0-334C-4371-8A9E-40937E16AA47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s-CL"/>
        </a:p>
      </dgm:t>
    </dgm:pt>
    <dgm:pt modelId="{FB2F651D-2CE7-49D0-92F6-3CDB26B45BD5}" type="pres">
      <dgm:prSet presAssocID="{760C7EAA-4DF2-470A-AE5C-BCF855D54C3A}" presName="node" presStyleLbl="node1" presStyleIdx="0" presStyleCnt="10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8E428BAF-E09B-47F5-A9AA-CA300D8511C8}" type="pres">
      <dgm:prSet presAssocID="{F01B3DFD-A386-40F6-BFEA-08A324CDEBE0}" presName="sibTrans" presStyleLbl="sibTrans2D1" presStyleIdx="0" presStyleCnt="9"/>
      <dgm:spPr/>
      <dgm:t>
        <a:bodyPr/>
        <a:lstStyle/>
        <a:p>
          <a:endParaRPr lang="es-CL"/>
        </a:p>
      </dgm:t>
    </dgm:pt>
    <dgm:pt modelId="{2D5C2240-37C9-4BB4-ADD2-128B6D68DAB7}" type="pres">
      <dgm:prSet presAssocID="{F01B3DFD-A386-40F6-BFEA-08A324CDEBE0}" presName="connectorText" presStyleLbl="sibTrans2D1" presStyleIdx="0" presStyleCnt="9"/>
      <dgm:spPr/>
      <dgm:t>
        <a:bodyPr/>
        <a:lstStyle/>
        <a:p>
          <a:endParaRPr lang="es-CL"/>
        </a:p>
      </dgm:t>
    </dgm:pt>
    <dgm:pt modelId="{96325052-A3EA-422F-802E-8705C6ACCCF1}" type="pres">
      <dgm:prSet presAssocID="{A35E3699-FC23-4D88-A7F4-3F379E50EFE1}" presName="node" presStyleLbl="node1" presStyleIdx="1" presStyleCnt="10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9E49B537-B9CB-47D4-A262-8F0DD97A71D1}" type="pres">
      <dgm:prSet presAssocID="{E38E7B5B-DD00-4EF4-B3B3-80E414205FCF}" presName="sibTrans" presStyleLbl="sibTrans2D1" presStyleIdx="1" presStyleCnt="9"/>
      <dgm:spPr/>
      <dgm:t>
        <a:bodyPr/>
        <a:lstStyle/>
        <a:p>
          <a:endParaRPr lang="es-CL"/>
        </a:p>
      </dgm:t>
    </dgm:pt>
    <dgm:pt modelId="{C92F9667-A9AA-48F6-88D0-0B486A085746}" type="pres">
      <dgm:prSet presAssocID="{E38E7B5B-DD00-4EF4-B3B3-80E414205FCF}" presName="connectorText" presStyleLbl="sibTrans2D1" presStyleIdx="1" presStyleCnt="9"/>
      <dgm:spPr/>
      <dgm:t>
        <a:bodyPr/>
        <a:lstStyle/>
        <a:p>
          <a:endParaRPr lang="es-CL"/>
        </a:p>
      </dgm:t>
    </dgm:pt>
    <dgm:pt modelId="{BBE4F97B-6EB6-4663-AD32-2E8B2F2D05F8}" type="pres">
      <dgm:prSet presAssocID="{4CF72D88-FD07-4FD2-9D3F-BA207B701271}" presName="node" presStyleLbl="node1" presStyleIdx="2" presStyleCnt="10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F034CF56-E686-4761-944A-A1C091B11E0C}" type="pres">
      <dgm:prSet presAssocID="{643E34BC-4CB8-4D52-8F95-4B43B17A0BF3}" presName="sibTrans" presStyleLbl="sibTrans2D1" presStyleIdx="2" presStyleCnt="9"/>
      <dgm:spPr/>
      <dgm:t>
        <a:bodyPr/>
        <a:lstStyle/>
        <a:p>
          <a:endParaRPr lang="es-CL"/>
        </a:p>
      </dgm:t>
    </dgm:pt>
    <dgm:pt modelId="{9A7BC9F9-A7AB-47D5-9641-6B3F7C78EDAE}" type="pres">
      <dgm:prSet presAssocID="{643E34BC-4CB8-4D52-8F95-4B43B17A0BF3}" presName="connectorText" presStyleLbl="sibTrans2D1" presStyleIdx="2" presStyleCnt="9"/>
      <dgm:spPr/>
      <dgm:t>
        <a:bodyPr/>
        <a:lstStyle/>
        <a:p>
          <a:endParaRPr lang="es-CL"/>
        </a:p>
      </dgm:t>
    </dgm:pt>
    <dgm:pt modelId="{AECE9C6B-30D4-40D8-B007-EF59FD134AFC}" type="pres">
      <dgm:prSet presAssocID="{E0408AA5-FF44-4D3A-AB10-E9E91798878A}" presName="node" presStyleLbl="node1" presStyleIdx="3" presStyleCnt="10" custScaleY="181708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CB29AED3-68E4-4831-BC44-F44328DE4B23}" type="pres">
      <dgm:prSet presAssocID="{00BE22FC-0051-49F8-BE64-D08615D50247}" presName="sibTrans" presStyleLbl="sibTrans2D1" presStyleIdx="3" presStyleCnt="9"/>
      <dgm:spPr/>
      <dgm:t>
        <a:bodyPr/>
        <a:lstStyle/>
        <a:p>
          <a:endParaRPr lang="es-CL"/>
        </a:p>
      </dgm:t>
    </dgm:pt>
    <dgm:pt modelId="{C76F5AAA-5BFF-4AC0-B664-D7401F3C8001}" type="pres">
      <dgm:prSet presAssocID="{00BE22FC-0051-49F8-BE64-D08615D50247}" presName="connectorText" presStyleLbl="sibTrans2D1" presStyleIdx="3" presStyleCnt="9"/>
      <dgm:spPr/>
      <dgm:t>
        <a:bodyPr/>
        <a:lstStyle/>
        <a:p>
          <a:endParaRPr lang="es-CL"/>
        </a:p>
      </dgm:t>
    </dgm:pt>
    <dgm:pt modelId="{89D26E4B-D8FE-4585-A1F4-422F13C952A1}" type="pres">
      <dgm:prSet presAssocID="{85B2A5A5-3DA2-4BBA-9C0D-79175BB82259}" presName="node" presStyleLbl="node1" presStyleIdx="4" presStyleCnt="10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F5A395AE-4BF9-45F1-B811-36623AA3E3AA}" type="pres">
      <dgm:prSet presAssocID="{591D636F-C576-46B4-B7A5-FF4FE26EF53B}" presName="sibTrans" presStyleLbl="sibTrans2D1" presStyleIdx="4" presStyleCnt="9"/>
      <dgm:spPr/>
      <dgm:t>
        <a:bodyPr/>
        <a:lstStyle/>
        <a:p>
          <a:endParaRPr lang="es-CL"/>
        </a:p>
      </dgm:t>
    </dgm:pt>
    <dgm:pt modelId="{264FA5B5-D758-4ADE-9C73-AD3C61D86851}" type="pres">
      <dgm:prSet presAssocID="{591D636F-C576-46B4-B7A5-FF4FE26EF53B}" presName="connectorText" presStyleLbl="sibTrans2D1" presStyleIdx="4" presStyleCnt="9"/>
      <dgm:spPr/>
      <dgm:t>
        <a:bodyPr/>
        <a:lstStyle/>
        <a:p>
          <a:endParaRPr lang="es-CL"/>
        </a:p>
      </dgm:t>
    </dgm:pt>
    <dgm:pt modelId="{CBCC8FBC-2C00-4701-AECF-217759C85C95}" type="pres">
      <dgm:prSet presAssocID="{E2561475-BCE2-4C0C-A110-DDB81CE2095A}" presName="node" presStyleLbl="node1" presStyleIdx="5" presStyleCnt="10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63C78E00-51F6-4271-A24E-8FF79DCA15A4}" type="pres">
      <dgm:prSet presAssocID="{1F807505-7A0C-47A8-9FE5-82EE06C2E3F3}" presName="sibTrans" presStyleLbl="sibTrans2D1" presStyleIdx="5" presStyleCnt="9"/>
      <dgm:spPr/>
      <dgm:t>
        <a:bodyPr/>
        <a:lstStyle/>
        <a:p>
          <a:endParaRPr lang="es-CL"/>
        </a:p>
      </dgm:t>
    </dgm:pt>
    <dgm:pt modelId="{753A2138-4810-47A8-B3E6-87F7E023CDB0}" type="pres">
      <dgm:prSet presAssocID="{1F807505-7A0C-47A8-9FE5-82EE06C2E3F3}" presName="connectorText" presStyleLbl="sibTrans2D1" presStyleIdx="5" presStyleCnt="9"/>
      <dgm:spPr/>
      <dgm:t>
        <a:bodyPr/>
        <a:lstStyle/>
        <a:p>
          <a:endParaRPr lang="es-CL"/>
        </a:p>
      </dgm:t>
    </dgm:pt>
    <dgm:pt modelId="{A4B508CE-BC0D-44B0-AC1C-E1562F16C647}" type="pres">
      <dgm:prSet presAssocID="{988228B4-F3FE-456B-9CF4-BBDE3F378F05}" presName="node" presStyleLbl="node1" presStyleIdx="6" presStyleCnt="10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B32426E3-0486-49AC-A576-0615C110BE28}" type="pres">
      <dgm:prSet presAssocID="{DED532E7-D98F-4814-9B2B-6CA56F85E258}" presName="sibTrans" presStyleLbl="sibTrans2D1" presStyleIdx="6" presStyleCnt="9"/>
      <dgm:spPr/>
      <dgm:t>
        <a:bodyPr/>
        <a:lstStyle/>
        <a:p>
          <a:endParaRPr lang="es-CL"/>
        </a:p>
      </dgm:t>
    </dgm:pt>
    <dgm:pt modelId="{4FF44DCE-6CCF-4B17-9A18-3CEA288C4DC9}" type="pres">
      <dgm:prSet presAssocID="{DED532E7-D98F-4814-9B2B-6CA56F85E258}" presName="connectorText" presStyleLbl="sibTrans2D1" presStyleIdx="6" presStyleCnt="9"/>
      <dgm:spPr/>
      <dgm:t>
        <a:bodyPr/>
        <a:lstStyle/>
        <a:p>
          <a:endParaRPr lang="es-CL"/>
        </a:p>
      </dgm:t>
    </dgm:pt>
    <dgm:pt modelId="{82F37B60-F846-4428-BC4A-D2BBC652B189}" type="pres">
      <dgm:prSet presAssocID="{CFECE6F6-02A2-409B-BA5B-BA38ED5CC0F5}" presName="node" presStyleLbl="node1" presStyleIdx="7" presStyleCnt="10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19003F1F-694A-418A-87CA-1886D7DAB0ED}" type="pres">
      <dgm:prSet presAssocID="{64C9F038-84F0-42F0-9301-5016B6414C7F}" presName="sibTrans" presStyleLbl="sibTrans2D1" presStyleIdx="7" presStyleCnt="9"/>
      <dgm:spPr/>
      <dgm:t>
        <a:bodyPr/>
        <a:lstStyle/>
        <a:p>
          <a:endParaRPr lang="es-CL"/>
        </a:p>
      </dgm:t>
    </dgm:pt>
    <dgm:pt modelId="{9BC62585-9532-48F2-92F9-A5D2BD7E18F2}" type="pres">
      <dgm:prSet presAssocID="{64C9F038-84F0-42F0-9301-5016B6414C7F}" presName="connectorText" presStyleLbl="sibTrans2D1" presStyleIdx="7" presStyleCnt="9"/>
      <dgm:spPr/>
      <dgm:t>
        <a:bodyPr/>
        <a:lstStyle/>
        <a:p>
          <a:endParaRPr lang="es-CL"/>
        </a:p>
      </dgm:t>
    </dgm:pt>
    <dgm:pt modelId="{8344140A-CB8D-481A-8B41-C5B931526D9B}" type="pres">
      <dgm:prSet presAssocID="{924413BF-E020-4364-B132-23863E036369}" presName="node" presStyleLbl="node1" presStyleIdx="8" presStyleCnt="10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2D639863-84D1-4D3F-A567-3B878F649B2A}" type="pres">
      <dgm:prSet presAssocID="{36B042D5-9AF3-4B48-BFB5-F1F9BC0A0FA2}" presName="sibTrans" presStyleLbl="sibTrans2D1" presStyleIdx="8" presStyleCnt="9"/>
      <dgm:spPr/>
      <dgm:t>
        <a:bodyPr/>
        <a:lstStyle/>
        <a:p>
          <a:endParaRPr lang="es-CL"/>
        </a:p>
      </dgm:t>
    </dgm:pt>
    <dgm:pt modelId="{46CEBDDE-0F6B-4200-8B95-62A0D908DC92}" type="pres">
      <dgm:prSet presAssocID="{36B042D5-9AF3-4B48-BFB5-F1F9BC0A0FA2}" presName="connectorText" presStyleLbl="sibTrans2D1" presStyleIdx="8" presStyleCnt="9"/>
      <dgm:spPr/>
      <dgm:t>
        <a:bodyPr/>
        <a:lstStyle/>
        <a:p>
          <a:endParaRPr lang="es-CL"/>
        </a:p>
      </dgm:t>
    </dgm:pt>
    <dgm:pt modelId="{DCEE409E-A2DF-4C2C-B416-4C4188C50B59}" type="pres">
      <dgm:prSet presAssocID="{BBB1BB0D-B083-4858-B144-080716AC75DB}" presName="node" presStyleLbl="node1" presStyleIdx="9" presStyleCnt="10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</dgm:ptLst>
  <dgm:cxnLst>
    <dgm:cxn modelId="{BD893C14-BBB1-4A06-9F58-3FAF87CBA99C}" type="presOf" srcId="{643E34BC-4CB8-4D52-8F95-4B43B17A0BF3}" destId="{F034CF56-E686-4761-944A-A1C091B11E0C}" srcOrd="0" destOrd="0" presId="urn:microsoft.com/office/officeart/2005/8/layout/process5"/>
    <dgm:cxn modelId="{9E526901-2367-4504-90F5-3BEDA9DACAEB}" type="presOf" srcId="{64C9F038-84F0-42F0-9301-5016B6414C7F}" destId="{19003F1F-694A-418A-87CA-1886D7DAB0ED}" srcOrd="0" destOrd="0" presId="urn:microsoft.com/office/officeart/2005/8/layout/process5"/>
    <dgm:cxn modelId="{1D64DCE8-E1E7-47C4-A933-36D79DBA0A3E}" type="presOf" srcId="{F01B3DFD-A386-40F6-BFEA-08A324CDEBE0}" destId="{2D5C2240-37C9-4BB4-ADD2-128B6D68DAB7}" srcOrd="1" destOrd="0" presId="urn:microsoft.com/office/officeart/2005/8/layout/process5"/>
    <dgm:cxn modelId="{7DAB6777-BFA4-4B09-9ECB-EAAB8279138F}" type="presOf" srcId="{E0408AA5-FF44-4D3A-AB10-E9E91798878A}" destId="{AECE9C6B-30D4-40D8-B007-EF59FD134AFC}" srcOrd="0" destOrd="0" presId="urn:microsoft.com/office/officeart/2005/8/layout/process5"/>
    <dgm:cxn modelId="{C1D4B46B-0B0A-45F9-9994-BD28A7FE5549}" type="presOf" srcId="{BBB1BB0D-B083-4858-B144-080716AC75DB}" destId="{DCEE409E-A2DF-4C2C-B416-4C4188C50B59}" srcOrd="0" destOrd="0" presId="urn:microsoft.com/office/officeart/2005/8/layout/process5"/>
    <dgm:cxn modelId="{75202E27-93AF-48B2-B965-6908D6B713FA}" type="presOf" srcId="{760C7EAA-4DF2-470A-AE5C-BCF855D54C3A}" destId="{FB2F651D-2CE7-49D0-92F6-3CDB26B45BD5}" srcOrd="0" destOrd="0" presId="urn:microsoft.com/office/officeart/2005/8/layout/process5"/>
    <dgm:cxn modelId="{727F31F8-B63D-4F6D-B842-21AC49ED98E7}" srcId="{C879ACC0-334C-4371-8A9E-40937E16AA47}" destId="{988228B4-F3FE-456B-9CF4-BBDE3F378F05}" srcOrd="6" destOrd="0" parTransId="{985ED4F1-DC32-4815-AC0F-44F2A88E07B4}" sibTransId="{DED532E7-D98F-4814-9B2B-6CA56F85E258}"/>
    <dgm:cxn modelId="{BF90529B-9B72-484B-BC7A-9849EDCB408D}" type="presOf" srcId="{36B042D5-9AF3-4B48-BFB5-F1F9BC0A0FA2}" destId="{2D639863-84D1-4D3F-A567-3B878F649B2A}" srcOrd="0" destOrd="0" presId="urn:microsoft.com/office/officeart/2005/8/layout/process5"/>
    <dgm:cxn modelId="{D5DE7F5A-B895-49C5-9908-C6215B1DDA5D}" type="presOf" srcId="{591D636F-C576-46B4-B7A5-FF4FE26EF53B}" destId="{F5A395AE-4BF9-45F1-B811-36623AA3E3AA}" srcOrd="0" destOrd="0" presId="urn:microsoft.com/office/officeart/2005/8/layout/process5"/>
    <dgm:cxn modelId="{2173F9D6-0AE9-47FF-91CA-963E5363A36C}" type="presOf" srcId="{4CF72D88-FD07-4FD2-9D3F-BA207B701271}" destId="{BBE4F97B-6EB6-4663-AD32-2E8B2F2D05F8}" srcOrd="0" destOrd="0" presId="urn:microsoft.com/office/officeart/2005/8/layout/process5"/>
    <dgm:cxn modelId="{0CA9F2E5-EAD4-4F6D-B43A-9D561DCB865E}" type="presOf" srcId="{85B2A5A5-3DA2-4BBA-9C0D-79175BB82259}" destId="{89D26E4B-D8FE-4585-A1F4-422F13C952A1}" srcOrd="0" destOrd="0" presId="urn:microsoft.com/office/officeart/2005/8/layout/process5"/>
    <dgm:cxn modelId="{43D52E0A-144C-454E-BC3C-F4D4625EAA51}" type="presOf" srcId="{DED532E7-D98F-4814-9B2B-6CA56F85E258}" destId="{B32426E3-0486-49AC-A576-0615C110BE28}" srcOrd="0" destOrd="0" presId="urn:microsoft.com/office/officeart/2005/8/layout/process5"/>
    <dgm:cxn modelId="{1F5A2295-DF07-4265-BFBA-422DD1CB1136}" type="presOf" srcId="{643E34BC-4CB8-4D52-8F95-4B43B17A0BF3}" destId="{9A7BC9F9-A7AB-47D5-9641-6B3F7C78EDAE}" srcOrd="1" destOrd="0" presId="urn:microsoft.com/office/officeart/2005/8/layout/process5"/>
    <dgm:cxn modelId="{227F56BD-FC8B-4B47-A3D6-044563F2A5E7}" srcId="{C879ACC0-334C-4371-8A9E-40937E16AA47}" destId="{760C7EAA-4DF2-470A-AE5C-BCF855D54C3A}" srcOrd="0" destOrd="0" parTransId="{F1D97B8F-EFEE-4ABB-9215-843C026FA773}" sibTransId="{F01B3DFD-A386-40F6-BFEA-08A324CDEBE0}"/>
    <dgm:cxn modelId="{B64ECDD9-8476-48E8-94CD-BA5B8E44925F}" type="presOf" srcId="{36B042D5-9AF3-4B48-BFB5-F1F9BC0A0FA2}" destId="{46CEBDDE-0F6B-4200-8B95-62A0D908DC92}" srcOrd="1" destOrd="0" presId="urn:microsoft.com/office/officeart/2005/8/layout/process5"/>
    <dgm:cxn modelId="{0AC11AE5-9BFF-4980-BA2F-59F054C17BD1}" type="presOf" srcId="{00BE22FC-0051-49F8-BE64-D08615D50247}" destId="{C76F5AAA-5BFF-4AC0-B664-D7401F3C8001}" srcOrd="1" destOrd="0" presId="urn:microsoft.com/office/officeart/2005/8/layout/process5"/>
    <dgm:cxn modelId="{DBB04254-9B96-4B5F-A0AD-4EA91356119A}" type="presOf" srcId="{988228B4-F3FE-456B-9CF4-BBDE3F378F05}" destId="{A4B508CE-BC0D-44B0-AC1C-E1562F16C647}" srcOrd="0" destOrd="0" presId="urn:microsoft.com/office/officeart/2005/8/layout/process5"/>
    <dgm:cxn modelId="{56FB8EF5-B83C-4EDB-861C-83230A14B33A}" type="presOf" srcId="{A35E3699-FC23-4D88-A7F4-3F379E50EFE1}" destId="{96325052-A3EA-422F-802E-8705C6ACCCF1}" srcOrd="0" destOrd="0" presId="urn:microsoft.com/office/officeart/2005/8/layout/process5"/>
    <dgm:cxn modelId="{F16A055C-D485-41CF-B20C-9601151E4F5A}" type="presOf" srcId="{DED532E7-D98F-4814-9B2B-6CA56F85E258}" destId="{4FF44DCE-6CCF-4B17-9A18-3CEA288C4DC9}" srcOrd="1" destOrd="0" presId="urn:microsoft.com/office/officeart/2005/8/layout/process5"/>
    <dgm:cxn modelId="{B31FDEB3-A6FB-4B1B-8E0E-DD79B3B2AC63}" type="presOf" srcId="{E2561475-BCE2-4C0C-A110-DDB81CE2095A}" destId="{CBCC8FBC-2C00-4701-AECF-217759C85C95}" srcOrd="0" destOrd="0" presId="urn:microsoft.com/office/officeart/2005/8/layout/process5"/>
    <dgm:cxn modelId="{0D664C53-58A1-44BF-A23A-D829E07236BD}" type="presOf" srcId="{591D636F-C576-46B4-B7A5-FF4FE26EF53B}" destId="{264FA5B5-D758-4ADE-9C73-AD3C61D86851}" srcOrd="1" destOrd="0" presId="urn:microsoft.com/office/officeart/2005/8/layout/process5"/>
    <dgm:cxn modelId="{31EC18F2-8628-4C42-82B7-D08FC30B3C65}" srcId="{C879ACC0-334C-4371-8A9E-40937E16AA47}" destId="{BBB1BB0D-B083-4858-B144-080716AC75DB}" srcOrd="9" destOrd="0" parTransId="{163D035D-216D-49F8-B1B4-45BE9637308C}" sibTransId="{19FA0672-7909-4F29-B14E-20394BC8E043}"/>
    <dgm:cxn modelId="{32631683-0842-4D43-8248-5913D50906DD}" type="presOf" srcId="{924413BF-E020-4364-B132-23863E036369}" destId="{8344140A-CB8D-481A-8B41-C5B931526D9B}" srcOrd="0" destOrd="0" presId="urn:microsoft.com/office/officeart/2005/8/layout/process5"/>
    <dgm:cxn modelId="{F37F3BBD-419E-4E3F-89D6-023927E29B9D}" type="presOf" srcId="{1F807505-7A0C-47A8-9FE5-82EE06C2E3F3}" destId="{753A2138-4810-47A8-B3E6-87F7E023CDB0}" srcOrd="1" destOrd="0" presId="urn:microsoft.com/office/officeart/2005/8/layout/process5"/>
    <dgm:cxn modelId="{B023CD5A-AEA7-401E-93D3-B85B600BB7EF}" type="presOf" srcId="{E38E7B5B-DD00-4EF4-B3B3-80E414205FCF}" destId="{C92F9667-A9AA-48F6-88D0-0B486A085746}" srcOrd="1" destOrd="0" presId="urn:microsoft.com/office/officeart/2005/8/layout/process5"/>
    <dgm:cxn modelId="{17B208AB-3919-491E-8AA6-1F8117A46C40}" srcId="{C879ACC0-334C-4371-8A9E-40937E16AA47}" destId="{A35E3699-FC23-4D88-A7F4-3F379E50EFE1}" srcOrd="1" destOrd="0" parTransId="{330D8089-085A-44FA-9E10-06A88282FFE1}" sibTransId="{E38E7B5B-DD00-4EF4-B3B3-80E414205FCF}"/>
    <dgm:cxn modelId="{61E04C79-C5D5-49F1-9C5D-8E33A79AB3BD}" type="presOf" srcId="{00BE22FC-0051-49F8-BE64-D08615D50247}" destId="{CB29AED3-68E4-4831-BC44-F44328DE4B23}" srcOrd="0" destOrd="0" presId="urn:microsoft.com/office/officeart/2005/8/layout/process5"/>
    <dgm:cxn modelId="{A4CF7CD7-6C0C-49B4-B010-686E9432F19A}" type="presOf" srcId="{E38E7B5B-DD00-4EF4-B3B3-80E414205FCF}" destId="{9E49B537-B9CB-47D4-A262-8F0DD97A71D1}" srcOrd="0" destOrd="0" presId="urn:microsoft.com/office/officeart/2005/8/layout/process5"/>
    <dgm:cxn modelId="{8FC577A2-50CF-400C-9B3D-2EB5471ABE36}" type="presOf" srcId="{C879ACC0-334C-4371-8A9E-40937E16AA47}" destId="{F2D0FD8B-7985-4140-AD1D-37CD5C07F6F1}" srcOrd="0" destOrd="0" presId="urn:microsoft.com/office/officeart/2005/8/layout/process5"/>
    <dgm:cxn modelId="{17854B1B-79E7-4DA9-A2CD-E1551428A8C8}" type="presOf" srcId="{1F807505-7A0C-47A8-9FE5-82EE06C2E3F3}" destId="{63C78E00-51F6-4271-A24E-8FF79DCA15A4}" srcOrd="0" destOrd="0" presId="urn:microsoft.com/office/officeart/2005/8/layout/process5"/>
    <dgm:cxn modelId="{2DCFCBD7-B11F-4227-A7A2-0165602C985A}" srcId="{C879ACC0-334C-4371-8A9E-40937E16AA47}" destId="{4CF72D88-FD07-4FD2-9D3F-BA207B701271}" srcOrd="2" destOrd="0" parTransId="{3A240951-F9B0-4F6E-AD75-07C7BF58EC72}" sibTransId="{643E34BC-4CB8-4D52-8F95-4B43B17A0BF3}"/>
    <dgm:cxn modelId="{0B6E16EB-68D4-4092-A4AA-1AB63318C832}" type="presOf" srcId="{64C9F038-84F0-42F0-9301-5016B6414C7F}" destId="{9BC62585-9532-48F2-92F9-A5D2BD7E18F2}" srcOrd="1" destOrd="0" presId="urn:microsoft.com/office/officeart/2005/8/layout/process5"/>
    <dgm:cxn modelId="{3CF1623B-E1DE-44FF-BCD3-306B7DCDCDCE}" srcId="{C879ACC0-334C-4371-8A9E-40937E16AA47}" destId="{CFECE6F6-02A2-409B-BA5B-BA38ED5CC0F5}" srcOrd="7" destOrd="0" parTransId="{D442DEFD-F614-49E2-A16D-057DF9CD36F7}" sibTransId="{64C9F038-84F0-42F0-9301-5016B6414C7F}"/>
    <dgm:cxn modelId="{0DAA0EFE-2C30-42CC-84AF-56D971C62B7E}" type="presOf" srcId="{F01B3DFD-A386-40F6-BFEA-08A324CDEBE0}" destId="{8E428BAF-E09B-47F5-A9AA-CA300D8511C8}" srcOrd="0" destOrd="0" presId="urn:microsoft.com/office/officeart/2005/8/layout/process5"/>
    <dgm:cxn modelId="{2B60B3F2-A324-40D5-8513-667EBDB94070}" srcId="{C879ACC0-334C-4371-8A9E-40937E16AA47}" destId="{E0408AA5-FF44-4D3A-AB10-E9E91798878A}" srcOrd="3" destOrd="0" parTransId="{E4129D99-A974-4E5D-BC07-593D348C0F68}" sibTransId="{00BE22FC-0051-49F8-BE64-D08615D50247}"/>
    <dgm:cxn modelId="{D1F607B0-9A38-4C53-BEB6-553051D9803C}" srcId="{C879ACC0-334C-4371-8A9E-40937E16AA47}" destId="{85B2A5A5-3DA2-4BBA-9C0D-79175BB82259}" srcOrd="4" destOrd="0" parTransId="{5805832A-2CBE-4870-9E5E-A8C4F9BEF025}" sibTransId="{591D636F-C576-46B4-B7A5-FF4FE26EF53B}"/>
    <dgm:cxn modelId="{3D85029A-A913-4398-8808-849B12117B98}" srcId="{C879ACC0-334C-4371-8A9E-40937E16AA47}" destId="{E2561475-BCE2-4C0C-A110-DDB81CE2095A}" srcOrd="5" destOrd="0" parTransId="{A2596BD5-F3D8-4254-A050-16FFC80F1C97}" sibTransId="{1F807505-7A0C-47A8-9FE5-82EE06C2E3F3}"/>
    <dgm:cxn modelId="{5A42C67B-9F0C-414A-BFE0-252B79A8B26D}" type="presOf" srcId="{CFECE6F6-02A2-409B-BA5B-BA38ED5CC0F5}" destId="{82F37B60-F846-4428-BC4A-D2BBC652B189}" srcOrd="0" destOrd="0" presId="urn:microsoft.com/office/officeart/2005/8/layout/process5"/>
    <dgm:cxn modelId="{1B7DCE1A-2488-4CFE-A94F-9FC602C92EA4}" srcId="{C879ACC0-334C-4371-8A9E-40937E16AA47}" destId="{924413BF-E020-4364-B132-23863E036369}" srcOrd="8" destOrd="0" parTransId="{42B7860D-94DB-4266-BC35-97877CFD9A43}" sibTransId="{36B042D5-9AF3-4B48-BFB5-F1F9BC0A0FA2}"/>
    <dgm:cxn modelId="{3EF770AD-4FC7-4175-97D6-B48073E150FE}" type="presParOf" srcId="{F2D0FD8B-7985-4140-AD1D-37CD5C07F6F1}" destId="{FB2F651D-2CE7-49D0-92F6-3CDB26B45BD5}" srcOrd="0" destOrd="0" presId="urn:microsoft.com/office/officeart/2005/8/layout/process5"/>
    <dgm:cxn modelId="{C67FFC0F-4E67-4079-A56A-F11749744932}" type="presParOf" srcId="{F2D0FD8B-7985-4140-AD1D-37CD5C07F6F1}" destId="{8E428BAF-E09B-47F5-A9AA-CA300D8511C8}" srcOrd="1" destOrd="0" presId="urn:microsoft.com/office/officeart/2005/8/layout/process5"/>
    <dgm:cxn modelId="{689DC6FD-5C09-48F0-A660-36DB980C7640}" type="presParOf" srcId="{8E428BAF-E09B-47F5-A9AA-CA300D8511C8}" destId="{2D5C2240-37C9-4BB4-ADD2-128B6D68DAB7}" srcOrd="0" destOrd="0" presId="urn:microsoft.com/office/officeart/2005/8/layout/process5"/>
    <dgm:cxn modelId="{2C78EB0D-6E27-43A2-9EAA-DA90AE66BA16}" type="presParOf" srcId="{F2D0FD8B-7985-4140-AD1D-37CD5C07F6F1}" destId="{96325052-A3EA-422F-802E-8705C6ACCCF1}" srcOrd="2" destOrd="0" presId="urn:microsoft.com/office/officeart/2005/8/layout/process5"/>
    <dgm:cxn modelId="{4D47C577-6D38-47C1-83FE-39AB1F642627}" type="presParOf" srcId="{F2D0FD8B-7985-4140-AD1D-37CD5C07F6F1}" destId="{9E49B537-B9CB-47D4-A262-8F0DD97A71D1}" srcOrd="3" destOrd="0" presId="urn:microsoft.com/office/officeart/2005/8/layout/process5"/>
    <dgm:cxn modelId="{E25C1847-91C4-4B7C-B498-51D5156948F2}" type="presParOf" srcId="{9E49B537-B9CB-47D4-A262-8F0DD97A71D1}" destId="{C92F9667-A9AA-48F6-88D0-0B486A085746}" srcOrd="0" destOrd="0" presId="urn:microsoft.com/office/officeart/2005/8/layout/process5"/>
    <dgm:cxn modelId="{79BABC07-D82F-4E6C-B49C-F08D34EF899A}" type="presParOf" srcId="{F2D0FD8B-7985-4140-AD1D-37CD5C07F6F1}" destId="{BBE4F97B-6EB6-4663-AD32-2E8B2F2D05F8}" srcOrd="4" destOrd="0" presId="urn:microsoft.com/office/officeart/2005/8/layout/process5"/>
    <dgm:cxn modelId="{EC1D77D4-5435-4218-A766-C26E3329D373}" type="presParOf" srcId="{F2D0FD8B-7985-4140-AD1D-37CD5C07F6F1}" destId="{F034CF56-E686-4761-944A-A1C091B11E0C}" srcOrd="5" destOrd="0" presId="urn:microsoft.com/office/officeart/2005/8/layout/process5"/>
    <dgm:cxn modelId="{47549F6C-6333-41C8-B751-B43D0F4010F0}" type="presParOf" srcId="{F034CF56-E686-4761-944A-A1C091B11E0C}" destId="{9A7BC9F9-A7AB-47D5-9641-6B3F7C78EDAE}" srcOrd="0" destOrd="0" presId="urn:microsoft.com/office/officeart/2005/8/layout/process5"/>
    <dgm:cxn modelId="{FD3A3B11-1B30-459E-9243-1A8FD55EBDFE}" type="presParOf" srcId="{F2D0FD8B-7985-4140-AD1D-37CD5C07F6F1}" destId="{AECE9C6B-30D4-40D8-B007-EF59FD134AFC}" srcOrd="6" destOrd="0" presId="urn:microsoft.com/office/officeart/2005/8/layout/process5"/>
    <dgm:cxn modelId="{5E8093EF-F3BC-4446-B2D5-32C3CA2B76F3}" type="presParOf" srcId="{F2D0FD8B-7985-4140-AD1D-37CD5C07F6F1}" destId="{CB29AED3-68E4-4831-BC44-F44328DE4B23}" srcOrd="7" destOrd="0" presId="urn:microsoft.com/office/officeart/2005/8/layout/process5"/>
    <dgm:cxn modelId="{D7BD8694-5EED-4495-820F-BCD01A10F98D}" type="presParOf" srcId="{CB29AED3-68E4-4831-BC44-F44328DE4B23}" destId="{C76F5AAA-5BFF-4AC0-B664-D7401F3C8001}" srcOrd="0" destOrd="0" presId="urn:microsoft.com/office/officeart/2005/8/layout/process5"/>
    <dgm:cxn modelId="{BD858AD0-46DF-4FB3-9361-7F3208361ADC}" type="presParOf" srcId="{F2D0FD8B-7985-4140-AD1D-37CD5C07F6F1}" destId="{89D26E4B-D8FE-4585-A1F4-422F13C952A1}" srcOrd="8" destOrd="0" presId="urn:microsoft.com/office/officeart/2005/8/layout/process5"/>
    <dgm:cxn modelId="{4F3E8711-05D5-4261-8087-B868DB2ED821}" type="presParOf" srcId="{F2D0FD8B-7985-4140-AD1D-37CD5C07F6F1}" destId="{F5A395AE-4BF9-45F1-B811-36623AA3E3AA}" srcOrd="9" destOrd="0" presId="urn:microsoft.com/office/officeart/2005/8/layout/process5"/>
    <dgm:cxn modelId="{5C6E25A0-6BF6-4FA4-9FD9-9E1DFE57B1C4}" type="presParOf" srcId="{F5A395AE-4BF9-45F1-B811-36623AA3E3AA}" destId="{264FA5B5-D758-4ADE-9C73-AD3C61D86851}" srcOrd="0" destOrd="0" presId="urn:microsoft.com/office/officeart/2005/8/layout/process5"/>
    <dgm:cxn modelId="{5AF21270-AF81-4069-B719-5A944D95F5C5}" type="presParOf" srcId="{F2D0FD8B-7985-4140-AD1D-37CD5C07F6F1}" destId="{CBCC8FBC-2C00-4701-AECF-217759C85C95}" srcOrd="10" destOrd="0" presId="urn:microsoft.com/office/officeart/2005/8/layout/process5"/>
    <dgm:cxn modelId="{63DBA42F-A491-4929-B63C-83E124ADE208}" type="presParOf" srcId="{F2D0FD8B-7985-4140-AD1D-37CD5C07F6F1}" destId="{63C78E00-51F6-4271-A24E-8FF79DCA15A4}" srcOrd="11" destOrd="0" presId="urn:microsoft.com/office/officeart/2005/8/layout/process5"/>
    <dgm:cxn modelId="{E8ABC17F-034A-408D-94BF-FD3B8E3D69C6}" type="presParOf" srcId="{63C78E00-51F6-4271-A24E-8FF79DCA15A4}" destId="{753A2138-4810-47A8-B3E6-87F7E023CDB0}" srcOrd="0" destOrd="0" presId="urn:microsoft.com/office/officeart/2005/8/layout/process5"/>
    <dgm:cxn modelId="{5CFEE594-B67F-4241-855C-C208C3AF813C}" type="presParOf" srcId="{F2D0FD8B-7985-4140-AD1D-37CD5C07F6F1}" destId="{A4B508CE-BC0D-44B0-AC1C-E1562F16C647}" srcOrd="12" destOrd="0" presId="urn:microsoft.com/office/officeart/2005/8/layout/process5"/>
    <dgm:cxn modelId="{1C876086-52C0-4DE8-8042-FF13F623138C}" type="presParOf" srcId="{F2D0FD8B-7985-4140-AD1D-37CD5C07F6F1}" destId="{B32426E3-0486-49AC-A576-0615C110BE28}" srcOrd="13" destOrd="0" presId="urn:microsoft.com/office/officeart/2005/8/layout/process5"/>
    <dgm:cxn modelId="{5DDC38DE-92DB-459F-BE0C-DB055C950D38}" type="presParOf" srcId="{B32426E3-0486-49AC-A576-0615C110BE28}" destId="{4FF44DCE-6CCF-4B17-9A18-3CEA288C4DC9}" srcOrd="0" destOrd="0" presId="urn:microsoft.com/office/officeart/2005/8/layout/process5"/>
    <dgm:cxn modelId="{3569EFE3-1895-4B20-B33D-7A5C85308143}" type="presParOf" srcId="{F2D0FD8B-7985-4140-AD1D-37CD5C07F6F1}" destId="{82F37B60-F846-4428-BC4A-D2BBC652B189}" srcOrd="14" destOrd="0" presId="urn:microsoft.com/office/officeart/2005/8/layout/process5"/>
    <dgm:cxn modelId="{D0B4DF83-802C-4E5B-A694-DB93663828F8}" type="presParOf" srcId="{F2D0FD8B-7985-4140-AD1D-37CD5C07F6F1}" destId="{19003F1F-694A-418A-87CA-1886D7DAB0ED}" srcOrd="15" destOrd="0" presId="urn:microsoft.com/office/officeart/2005/8/layout/process5"/>
    <dgm:cxn modelId="{9E721F67-B039-48AA-9010-D68D482550E5}" type="presParOf" srcId="{19003F1F-694A-418A-87CA-1886D7DAB0ED}" destId="{9BC62585-9532-48F2-92F9-A5D2BD7E18F2}" srcOrd="0" destOrd="0" presId="urn:microsoft.com/office/officeart/2005/8/layout/process5"/>
    <dgm:cxn modelId="{CB56EB7B-9086-45B9-A573-EA9136E0A086}" type="presParOf" srcId="{F2D0FD8B-7985-4140-AD1D-37CD5C07F6F1}" destId="{8344140A-CB8D-481A-8B41-C5B931526D9B}" srcOrd="16" destOrd="0" presId="urn:microsoft.com/office/officeart/2005/8/layout/process5"/>
    <dgm:cxn modelId="{E5704D91-EF43-4867-A288-324A65ABFFE1}" type="presParOf" srcId="{F2D0FD8B-7985-4140-AD1D-37CD5C07F6F1}" destId="{2D639863-84D1-4D3F-A567-3B878F649B2A}" srcOrd="17" destOrd="0" presId="urn:microsoft.com/office/officeart/2005/8/layout/process5"/>
    <dgm:cxn modelId="{3DCC68B8-00E6-4D3B-9EB0-6D01AB55A8D5}" type="presParOf" srcId="{2D639863-84D1-4D3F-A567-3B878F649B2A}" destId="{46CEBDDE-0F6B-4200-8B95-62A0D908DC92}" srcOrd="0" destOrd="0" presId="urn:microsoft.com/office/officeart/2005/8/layout/process5"/>
    <dgm:cxn modelId="{C972BC27-03BB-458E-A4E7-C0D439ED3613}" type="presParOf" srcId="{F2D0FD8B-7985-4140-AD1D-37CD5C07F6F1}" destId="{DCEE409E-A2DF-4C2C-B416-4C4188C50B59}" srcOrd="18" destOrd="0" presId="urn:microsoft.com/office/officeart/2005/8/layout/process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5DF6B52-8018-4986-9DF2-690509F00D9F}">
      <dsp:nvSpPr>
        <dsp:cNvPr id="0" name=""/>
        <dsp:cNvSpPr/>
      </dsp:nvSpPr>
      <dsp:spPr>
        <a:xfrm>
          <a:off x="6629136" y="4381781"/>
          <a:ext cx="91440" cy="204109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204109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7DA050F-8FC7-43DA-B04D-3AA4FDDE1A23}">
      <dsp:nvSpPr>
        <dsp:cNvPr id="0" name=""/>
        <dsp:cNvSpPr/>
      </dsp:nvSpPr>
      <dsp:spPr>
        <a:xfrm>
          <a:off x="6621492" y="3731253"/>
          <a:ext cx="91440" cy="203359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101175"/>
              </a:lnTo>
              <a:lnTo>
                <a:pt x="53364" y="101175"/>
              </a:lnTo>
              <a:lnTo>
                <a:pt x="53364" y="203359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0AAE108-B5AC-4976-B326-C8585A4C951F}">
      <dsp:nvSpPr>
        <dsp:cNvPr id="0" name=""/>
        <dsp:cNvSpPr/>
      </dsp:nvSpPr>
      <dsp:spPr>
        <a:xfrm>
          <a:off x="6617113" y="3089074"/>
          <a:ext cx="91440" cy="194267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92083"/>
              </a:lnTo>
              <a:lnTo>
                <a:pt x="50099" y="92083"/>
              </a:lnTo>
              <a:lnTo>
                <a:pt x="50099" y="194267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35A0F41-4A91-455A-AF71-C416BF187063}">
      <dsp:nvSpPr>
        <dsp:cNvPr id="0" name=""/>
        <dsp:cNvSpPr/>
      </dsp:nvSpPr>
      <dsp:spPr>
        <a:xfrm>
          <a:off x="6617113" y="2410297"/>
          <a:ext cx="91440" cy="193147"/>
        </a:xfrm>
        <a:custGeom>
          <a:avLst/>
          <a:gdLst/>
          <a:ahLst/>
          <a:cxnLst/>
          <a:rect l="0" t="0" r="0" b="0"/>
          <a:pathLst>
            <a:path>
              <a:moveTo>
                <a:pt x="46778" y="0"/>
              </a:moveTo>
              <a:lnTo>
                <a:pt x="46778" y="90962"/>
              </a:lnTo>
              <a:lnTo>
                <a:pt x="45720" y="90962"/>
              </a:lnTo>
              <a:lnTo>
                <a:pt x="45720" y="193147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0E8ADCB-B10E-4BCC-9455-CDE419F50618}">
      <dsp:nvSpPr>
        <dsp:cNvPr id="0" name=""/>
        <dsp:cNvSpPr/>
      </dsp:nvSpPr>
      <dsp:spPr>
        <a:xfrm>
          <a:off x="4056682" y="1803924"/>
          <a:ext cx="2607209" cy="14008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7898"/>
              </a:lnTo>
              <a:lnTo>
                <a:pt x="2607209" y="37898"/>
              </a:lnTo>
              <a:lnTo>
                <a:pt x="2607209" y="140082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44008E5-DD6A-4C66-8C10-825DF5FFF4DD}">
      <dsp:nvSpPr>
        <dsp:cNvPr id="0" name=""/>
        <dsp:cNvSpPr/>
      </dsp:nvSpPr>
      <dsp:spPr>
        <a:xfrm>
          <a:off x="1575397" y="3731253"/>
          <a:ext cx="91440" cy="203359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101175"/>
              </a:lnTo>
              <a:lnTo>
                <a:pt x="53375" y="101175"/>
              </a:lnTo>
              <a:lnTo>
                <a:pt x="53375" y="203359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B733AE3-31B8-4A5E-ABCD-D10953DE6E56}">
      <dsp:nvSpPr>
        <dsp:cNvPr id="0" name=""/>
        <dsp:cNvSpPr/>
      </dsp:nvSpPr>
      <dsp:spPr>
        <a:xfrm>
          <a:off x="1559999" y="3067150"/>
          <a:ext cx="91440" cy="216191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114007"/>
              </a:lnTo>
              <a:lnTo>
                <a:pt x="61118" y="114007"/>
              </a:lnTo>
              <a:lnTo>
                <a:pt x="61118" y="216191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FF2D6B0-18F9-4C50-8E86-A2BFA4BE1071}">
      <dsp:nvSpPr>
        <dsp:cNvPr id="0" name=""/>
        <dsp:cNvSpPr/>
      </dsp:nvSpPr>
      <dsp:spPr>
        <a:xfrm>
          <a:off x="1559999" y="2391575"/>
          <a:ext cx="91440" cy="189939"/>
        </a:xfrm>
        <a:custGeom>
          <a:avLst/>
          <a:gdLst/>
          <a:ahLst/>
          <a:cxnLst/>
          <a:rect l="0" t="0" r="0" b="0"/>
          <a:pathLst>
            <a:path>
              <a:moveTo>
                <a:pt x="54930" y="0"/>
              </a:moveTo>
              <a:lnTo>
                <a:pt x="54930" y="87754"/>
              </a:lnTo>
              <a:lnTo>
                <a:pt x="45720" y="87754"/>
              </a:lnTo>
              <a:lnTo>
                <a:pt x="45720" y="189939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B9C5439-70C7-4DCC-9DC8-977A2366F056}">
      <dsp:nvSpPr>
        <dsp:cNvPr id="0" name=""/>
        <dsp:cNvSpPr/>
      </dsp:nvSpPr>
      <dsp:spPr>
        <a:xfrm>
          <a:off x="1614929" y="1803924"/>
          <a:ext cx="2441753" cy="140082"/>
        </a:xfrm>
        <a:custGeom>
          <a:avLst/>
          <a:gdLst/>
          <a:ahLst/>
          <a:cxnLst/>
          <a:rect l="0" t="0" r="0" b="0"/>
          <a:pathLst>
            <a:path>
              <a:moveTo>
                <a:pt x="2441753" y="0"/>
              </a:moveTo>
              <a:lnTo>
                <a:pt x="2441753" y="37898"/>
              </a:lnTo>
              <a:lnTo>
                <a:pt x="0" y="37898"/>
              </a:lnTo>
              <a:lnTo>
                <a:pt x="0" y="140082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88758C2-1D3E-4D08-AD4E-9AB854A829F7}">
      <dsp:nvSpPr>
        <dsp:cNvPr id="0" name=""/>
        <dsp:cNvSpPr/>
      </dsp:nvSpPr>
      <dsp:spPr>
        <a:xfrm>
          <a:off x="4010962" y="789600"/>
          <a:ext cx="91440" cy="320800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320800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27652D7-CFCF-4175-B311-EEC48B3B3182}">
      <dsp:nvSpPr>
        <dsp:cNvPr id="0" name=""/>
        <dsp:cNvSpPr/>
      </dsp:nvSpPr>
      <dsp:spPr>
        <a:xfrm>
          <a:off x="3081386" y="950"/>
          <a:ext cx="1950593" cy="78864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9E32D0B-39B7-40FF-84E5-12F564EFB18F}">
      <dsp:nvSpPr>
        <dsp:cNvPr id="0" name=""/>
        <dsp:cNvSpPr/>
      </dsp:nvSpPr>
      <dsp:spPr>
        <a:xfrm>
          <a:off x="3203946" y="117382"/>
          <a:ext cx="1950593" cy="78864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600" kern="1200" dirty="0" smtClean="0"/>
            <a:t>Jefe CENFIN</a:t>
          </a:r>
          <a:endParaRPr lang="es-CL" sz="1600" kern="1200" dirty="0"/>
        </a:p>
      </dsp:txBody>
      <dsp:txXfrm>
        <a:off x="3227045" y="140481"/>
        <a:ext cx="1904395" cy="742451"/>
      </dsp:txXfrm>
    </dsp:sp>
    <dsp:sp modelId="{0664F6BB-E3FF-4A3B-8F34-CCCD97AF1094}">
      <dsp:nvSpPr>
        <dsp:cNvPr id="0" name=""/>
        <dsp:cNvSpPr/>
      </dsp:nvSpPr>
      <dsp:spPr>
        <a:xfrm>
          <a:off x="3069010" y="1110400"/>
          <a:ext cx="1975345" cy="69352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C7077A1-E13A-47F9-AB20-A1A48CD5AB3E}">
      <dsp:nvSpPr>
        <dsp:cNvPr id="0" name=""/>
        <dsp:cNvSpPr/>
      </dsp:nvSpPr>
      <dsp:spPr>
        <a:xfrm>
          <a:off x="3191570" y="1226832"/>
          <a:ext cx="1975345" cy="69352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600" kern="1200" dirty="0" smtClean="0"/>
            <a:t>Subjefe CENFIN</a:t>
          </a:r>
          <a:endParaRPr lang="es-CL" sz="1600" kern="1200" dirty="0"/>
        </a:p>
      </dsp:txBody>
      <dsp:txXfrm>
        <a:off x="3211883" y="1247145"/>
        <a:ext cx="1934719" cy="652897"/>
      </dsp:txXfrm>
    </dsp:sp>
    <dsp:sp modelId="{C1788273-E70A-4151-ABAC-5CA7C50B977F}">
      <dsp:nvSpPr>
        <dsp:cNvPr id="0" name=""/>
        <dsp:cNvSpPr/>
      </dsp:nvSpPr>
      <dsp:spPr>
        <a:xfrm>
          <a:off x="391509" y="1944007"/>
          <a:ext cx="2446839" cy="44756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5BFD531-72F3-46C7-9115-A0D376093BE2}">
      <dsp:nvSpPr>
        <dsp:cNvPr id="0" name=""/>
        <dsp:cNvSpPr/>
      </dsp:nvSpPr>
      <dsp:spPr>
        <a:xfrm>
          <a:off x="514069" y="2060439"/>
          <a:ext cx="2446839" cy="44756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600" kern="1200" dirty="0" err="1" smtClean="0"/>
            <a:t>Div</a:t>
          </a:r>
          <a:r>
            <a:rPr lang="es-CL" sz="1600" kern="1200" dirty="0" smtClean="0"/>
            <a:t>. Tesorería</a:t>
          </a:r>
          <a:endParaRPr lang="es-CL" sz="1600" kern="1200" dirty="0"/>
        </a:p>
      </dsp:txBody>
      <dsp:txXfrm>
        <a:off x="527178" y="2073548"/>
        <a:ext cx="2420621" cy="421349"/>
      </dsp:txXfrm>
    </dsp:sp>
    <dsp:sp modelId="{8744F79E-86E8-450D-A451-84AFA12E3CBC}">
      <dsp:nvSpPr>
        <dsp:cNvPr id="0" name=""/>
        <dsp:cNvSpPr/>
      </dsp:nvSpPr>
      <dsp:spPr>
        <a:xfrm>
          <a:off x="369438" y="2581514"/>
          <a:ext cx="2472562" cy="48563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E47DA4A-F33F-47E7-B9A9-6F4B87E1A98E}">
      <dsp:nvSpPr>
        <dsp:cNvPr id="0" name=""/>
        <dsp:cNvSpPr/>
      </dsp:nvSpPr>
      <dsp:spPr>
        <a:xfrm>
          <a:off x="491998" y="2697946"/>
          <a:ext cx="2472562" cy="48563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600" kern="1200" dirty="0" smtClean="0"/>
            <a:t>Supervisión Contable</a:t>
          </a:r>
          <a:endParaRPr lang="es-CL" sz="1600" kern="1200" dirty="0"/>
        </a:p>
      </dsp:txBody>
      <dsp:txXfrm>
        <a:off x="506222" y="2712170"/>
        <a:ext cx="2444114" cy="457188"/>
      </dsp:txXfrm>
    </dsp:sp>
    <dsp:sp modelId="{33419E97-AF1C-4414-A2E4-12CEDB6EF63C}">
      <dsp:nvSpPr>
        <dsp:cNvPr id="0" name=""/>
        <dsp:cNvSpPr/>
      </dsp:nvSpPr>
      <dsp:spPr>
        <a:xfrm>
          <a:off x="393429" y="3283342"/>
          <a:ext cx="2455377" cy="44791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2882FC9-FCE1-413D-8C9F-7458BDEBD6AF}">
      <dsp:nvSpPr>
        <dsp:cNvPr id="0" name=""/>
        <dsp:cNvSpPr/>
      </dsp:nvSpPr>
      <dsp:spPr>
        <a:xfrm>
          <a:off x="515989" y="3399774"/>
          <a:ext cx="2455377" cy="44791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600" kern="1200" dirty="0" smtClean="0"/>
            <a:t>Digitación</a:t>
          </a:r>
          <a:endParaRPr lang="es-CL" sz="1600" kern="1200" dirty="0"/>
        </a:p>
      </dsp:txBody>
      <dsp:txXfrm>
        <a:off x="529108" y="3412893"/>
        <a:ext cx="2429139" cy="421673"/>
      </dsp:txXfrm>
    </dsp:sp>
    <dsp:sp modelId="{70EABF84-5A2D-430C-9E60-0891F2880200}">
      <dsp:nvSpPr>
        <dsp:cNvPr id="0" name=""/>
        <dsp:cNvSpPr/>
      </dsp:nvSpPr>
      <dsp:spPr>
        <a:xfrm>
          <a:off x="393434" y="3934613"/>
          <a:ext cx="2470676" cy="44716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8A9E693-DE85-47C7-90B7-864F73614100}">
      <dsp:nvSpPr>
        <dsp:cNvPr id="0" name=""/>
        <dsp:cNvSpPr/>
      </dsp:nvSpPr>
      <dsp:spPr>
        <a:xfrm>
          <a:off x="515994" y="4051044"/>
          <a:ext cx="2470676" cy="44716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600" kern="1200" dirty="0" err="1" smtClean="0"/>
            <a:t>Rendicuenta</a:t>
          </a:r>
          <a:endParaRPr lang="es-CL" sz="1600" kern="1200" dirty="0"/>
        </a:p>
      </dsp:txBody>
      <dsp:txXfrm>
        <a:off x="529091" y="4064141"/>
        <a:ext cx="2444482" cy="420974"/>
      </dsp:txXfrm>
    </dsp:sp>
    <dsp:sp modelId="{8EF722CD-E2DE-472A-8FDD-617C96AFA8B8}">
      <dsp:nvSpPr>
        <dsp:cNvPr id="0" name=""/>
        <dsp:cNvSpPr/>
      </dsp:nvSpPr>
      <dsp:spPr>
        <a:xfrm>
          <a:off x="5433368" y="1944007"/>
          <a:ext cx="2461046" cy="46629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AA936FF-8F9F-425F-ABF3-6BF343B159B9}">
      <dsp:nvSpPr>
        <dsp:cNvPr id="0" name=""/>
        <dsp:cNvSpPr/>
      </dsp:nvSpPr>
      <dsp:spPr>
        <a:xfrm>
          <a:off x="5555928" y="2060439"/>
          <a:ext cx="2461046" cy="46629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600" kern="1200" dirty="0" err="1" smtClean="0"/>
            <a:t>Div</a:t>
          </a:r>
          <a:r>
            <a:rPr lang="es-CL" sz="1600" kern="1200" dirty="0" smtClean="0"/>
            <a:t>. Recepción documentos</a:t>
          </a:r>
          <a:endParaRPr lang="es-CL" sz="1600" kern="1200" dirty="0"/>
        </a:p>
      </dsp:txBody>
      <dsp:txXfrm>
        <a:off x="5569585" y="2074096"/>
        <a:ext cx="2433732" cy="438976"/>
      </dsp:txXfrm>
    </dsp:sp>
    <dsp:sp modelId="{C8250457-A4F0-4044-8757-7654E1ACB69A}">
      <dsp:nvSpPr>
        <dsp:cNvPr id="0" name=""/>
        <dsp:cNvSpPr/>
      </dsp:nvSpPr>
      <dsp:spPr>
        <a:xfrm>
          <a:off x="5425774" y="2603445"/>
          <a:ext cx="2474117" cy="48562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B90B8F6-3590-42E4-AE1F-266C55793CFF}">
      <dsp:nvSpPr>
        <dsp:cNvPr id="0" name=""/>
        <dsp:cNvSpPr/>
      </dsp:nvSpPr>
      <dsp:spPr>
        <a:xfrm>
          <a:off x="5548334" y="2719877"/>
          <a:ext cx="2474117" cy="48562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600" kern="1200" dirty="0" smtClean="0"/>
            <a:t>Supervisión Contable</a:t>
          </a:r>
          <a:endParaRPr lang="es-CL" sz="1600" kern="1200" dirty="0"/>
        </a:p>
      </dsp:txBody>
      <dsp:txXfrm>
        <a:off x="5562558" y="2734101"/>
        <a:ext cx="2445669" cy="457181"/>
      </dsp:txXfrm>
    </dsp:sp>
    <dsp:sp modelId="{8A7FB265-0078-4D6A-A12D-F38AEC80233B}">
      <dsp:nvSpPr>
        <dsp:cNvPr id="0" name=""/>
        <dsp:cNvSpPr/>
      </dsp:nvSpPr>
      <dsp:spPr>
        <a:xfrm>
          <a:off x="5439523" y="3283342"/>
          <a:ext cx="2455377" cy="44791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C7E7C55-8861-45EE-9811-A9B34479E9FC}">
      <dsp:nvSpPr>
        <dsp:cNvPr id="0" name=""/>
        <dsp:cNvSpPr/>
      </dsp:nvSpPr>
      <dsp:spPr>
        <a:xfrm>
          <a:off x="5562083" y="3399774"/>
          <a:ext cx="2455377" cy="44791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600" kern="1200" dirty="0" smtClean="0"/>
            <a:t>Revisión</a:t>
          </a:r>
          <a:endParaRPr lang="es-CL" sz="1600" kern="1200" dirty="0"/>
        </a:p>
      </dsp:txBody>
      <dsp:txXfrm>
        <a:off x="5575202" y="3412893"/>
        <a:ext cx="2429139" cy="421673"/>
      </dsp:txXfrm>
    </dsp:sp>
    <dsp:sp modelId="{94219482-8D3D-4136-BCB8-ABE9CF636462}">
      <dsp:nvSpPr>
        <dsp:cNvPr id="0" name=""/>
        <dsp:cNvSpPr/>
      </dsp:nvSpPr>
      <dsp:spPr>
        <a:xfrm>
          <a:off x="5439518" y="3934613"/>
          <a:ext cx="2470676" cy="44716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B661D14-A6DD-494E-8F5F-3CBFF8444BEC}">
      <dsp:nvSpPr>
        <dsp:cNvPr id="0" name=""/>
        <dsp:cNvSpPr/>
      </dsp:nvSpPr>
      <dsp:spPr>
        <a:xfrm>
          <a:off x="5562078" y="4051044"/>
          <a:ext cx="2470676" cy="44716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600" kern="1200" dirty="0" smtClean="0"/>
            <a:t>Recepción y devolución</a:t>
          </a:r>
          <a:endParaRPr lang="es-CL" sz="1600" kern="1200" dirty="0"/>
        </a:p>
      </dsp:txBody>
      <dsp:txXfrm>
        <a:off x="5575175" y="4064141"/>
        <a:ext cx="2444482" cy="420974"/>
      </dsp:txXfrm>
    </dsp:sp>
    <dsp:sp modelId="{16099BA1-90C7-43D2-92AE-74C3E93F2700}">
      <dsp:nvSpPr>
        <dsp:cNvPr id="0" name=""/>
        <dsp:cNvSpPr/>
      </dsp:nvSpPr>
      <dsp:spPr>
        <a:xfrm>
          <a:off x="5439518" y="4585890"/>
          <a:ext cx="2470676" cy="42119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BFD0041-ECBA-4F55-8944-854B510BF133}">
      <dsp:nvSpPr>
        <dsp:cNvPr id="0" name=""/>
        <dsp:cNvSpPr/>
      </dsp:nvSpPr>
      <dsp:spPr>
        <a:xfrm>
          <a:off x="5562078" y="4702322"/>
          <a:ext cx="2470676" cy="42119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600" kern="1200" dirty="0" smtClean="0"/>
            <a:t>Archivo General</a:t>
          </a:r>
          <a:endParaRPr lang="es-CL" sz="1600" kern="1200" dirty="0"/>
        </a:p>
      </dsp:txBody>
      <dsp:txXfrm>
        <a:off x="5574414" y="4714658"/>
        <a:ext cx="2446004" cy="39652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0B86CAA-8BB3-4C85-AABD-B76361A4CE19}">
      <dsp:nvSpPr>
        <dsp:cNvPr id="0" name=""/>
        <dsp:cNvSpPr/>
      </dsp:nvSpPr>
      <dsp:spPr>
        <a:xfrm rot="5400000">
          <a:off x="826906" y="1140529"/>
          <a:ext cx="1001633" cy="1140323"/>
        </a:xfrm>
        <a:prstGeom prst="bentUpArrow">
          <a:avLst>
            <a:gd name="adj1" fmla="val 32840"/>
            <a:gd name="adj2" fmla="val 25000"/>
            <a:gd name="adj3" fmla="val 35780"/>
          </a:avLst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2429A4F-56B3-4853-9016-BF85F193FF76}">
      <dsp:nvSpPr>
        <dsp:cNvPr id="0" name=""/>
        <dsp:cNvSpPr/>
      </dsp:nvSpPr>
      <dsp:spPr>
        <a:xfrm>
          <a:off x="561534" y="30199"/>
          <a:ext cx="1686160" cy="1180257"/>
        </a:xfrm>
        <a:prstGeom prst="roundRect">
          <a:avLst>
            <a:gd name="adj" fmla="val 166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400" kern="1200" dirty="0" smtClean="0"/>
            <a:t>Recepción de documentos</a:t>
          </a:r>
          <a:endParaRPr lang="es-CL" sz="1400" kern="1200" dirty="0"/>
        </a:p>
      </dsp:txBody>
      <dsp:txXfrm>
        <a:off x="619160" y="87825"/>
        <a:ext cx="1570908" cy="1065005"/>
      </dsp:txXfrm>
    </dsp:sp>
    <dsp:sp modelId="{E73FBF89-9607-41FE-A11F-07BD54D650B3}">
      <dsp:nvSpPr>
        <dsp:cNvPr id="0" name=""/>
        <dsp:cNvSpPr/>
      </dsp:nvSpPr>
      <dsp:spPr>
        <a:xfrm>
          <a:off x="2247694" y="142763"/>
          <a:ext cx="1226352" cy="95393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57150" lvl="1" indent="-57150" algn="l" defTabSz="488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s-CL" sz="1100" kern="1200"/>
        </a:p>
      </dsp:txBody>
      <dsp:txXfrm>
        <a:off x="2247694" y="142763"/>
        <a:ext cx="1226352" cy="953936"/>
      </dsp:txXfrm>
    </dsp:sp>
    <dsp:sp modelId="{9F30092C-B6FC-490E-9E55-33B9C6808968}">
      <dsp:nvSpPr>
        <dsp:cNvPr id="0" name=""/>
        <dsp:cNvSpPr/>
      </dsp:nvSpPr>
      <dsp:spPr>
        <a:xfrm rot="5400000">
          <a:off x="2224912" y="2466348"/>
          <a:ext cx="1001633" cy="1140323"/>
        </a:xfrm>
        <a:prstGeom prst="bentUpArrow">
          <a:avLst>
            <a:gd name="adj1" fmla="val 32840"/>
            <a:gd name="adj2" fmla="val 25000"/>
            <a:gd name="adj3" fmla="val 35780"/>
          </a:avLst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5D5914D-4154-4E7F-BEDA-E231814B81C0}">
      <dsp:nvSpPr>
        <dsp:cNvPr id="0" name=""/>
        <dsp:cNvSpPr/>
      </dsp:nvSpPr>
      <dsp:spPr>
        <a:xfrm>
          <a:off x="1959540" y="1356018"/>
          <a:ext cx="1686160" cy="1180257"/>
        </a:xfrm>
        <a:prstGeom prst="roundRect">
          <a:avLst>
            <a:gd name="adj" fmla="val 166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400" kern="1200" dirty="0" smtClean="0"/>
            <a:t>Revisar  factura, boleta imputación legalización</a:t>
          </a:r>
          <a:endParaRPr lang="es-CL" sz="1400" kern="1200" dirty="0"/>
        </a:p>
      </dsp:txBody>
      <dsp:txXfrm>
        <a:off x="2017166" y="1413644"/>
        <a:ext cx="1570908" cy="1065005"/>
      </dsp:txXfrm>
    </dsp:sp>
    <dsp:sp modelId="{20784FEF-9D6E-4B0A-9A14-137F94C193E4}">
      <dsp:nvSpPr>
        <dsp:cNvPr id="0" name=""/>
        <dsp:cNvSpPr/>
      </dsp:nvSpPr>
      <dsp:spPr>
        <a:xfrm>
          <a:off x="3645700" y="1468582"/>
          <a:ext cx="1226352" cy="95393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F12BCC1-8837-4232-B573-C13BF0906CC8}">
      <dsp:nvSpPr>
        <dsp:cNvPr id="0" name=""/>
        <dsp:cNvSpPr/>
      </dsp:nvSpPr>
      <dsp:spPr>
        <a:xfrm rot="5400000">
          <a:off x="3622918" y="3792167"/>
          <a:ext cx="1001633" cy="1140323"/>
        </a:xfrm>
        <a:prstGeom prst="bentUpArrow">
          <a:avLst>
            <a:gd name="adj1" fmla="val 32840"/>
            <a:gd name="adj2" fmla="val 25000"/>
            <a:gd name="adj3" fmla="val 35780"/>
          </a:avLst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2B8D45D-115C-4E0F-BB76-A5B7EC215AF1}">
      <dsp:nvSpPr>
        <dsp:cNvPr id="0" name=""/>
        <dsp:cNvSpPr/>
      </dsp:nvSpPr>
      <dsp:spPr>
        <a:xfrm>
          <a:off x="3357546" y="2681837"/>
          <a:ext cx="1686160" cy="1180257"/>
        </a:xfrm>
        <a:prstGeom prst="roundRect">
          <a:avLst>
            <a:gd name="adj" fmla="val 166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400" kern="1200" dirty="0" smtClean="0"/>
            <a:t>División tesorería, digitación de pago a través de CGU</a:t>
          </a:r>
          <a:endParaRPr lang="es-CL" sz="1400" kern="1200" dirty="0"/>
        </a:p>
      </dsp:txBody>
      <dsp:txXfrm>
        <a:off x="3415172" y="2739463"/>
        <a:ext cx="1570908" cy="1065005"/>
      </dsp:txXfrm>
    </dsp:sp>
    <dsp:sp modelId="{914DD353-C20E-42EF-96A1-818F177099E2}">
      <dsp:nvSpPr>
        <dsp:cNvPr id="0" name=""/>
        <dsp:cNvSpPr/>
      </dsp:nvSpPr>
      <dsp:spPr>
        <a:xfrm>
          <a:off x="5043707" y="2794401"/>
          <a:ext cx="1226352" cy="95393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9D7A617-AD55-441C-86ED-BC7A04B33304}">
      <dsp:nvSpPr>
        <dsp:cNvPr id="0" name=""/>
        <dsp:cNvSpPr/>
      </dsp:nvSpPr>
      <dsp:spPr>
        <a:xfrm>
          <a:off x="4755552" y="4007655"/>
          <a:ext cx="1686160" cy="1180257"/>
        </a:xfrm>
        <a:prstGeom prst="roundRect">
          <a:avLst>
            <a:gd name="adj" fmla="val 166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400" kern="1200" dirty="0" smtClean="0"/>
            <a:t>Cheque directo, nómina de pago (vale vista) o página web bancaria.</a:t>
          </a:r>
          <a:endParaRPr lang="es-CL" sz="1400" kern="1200" dirty="0"/>
        </a:p>
      </dsp:txBody>
      <dsp:txXfrm>
        <a:off x="4813178" y="4065281"/>
        <a:ext cx="1570908" cy="1065005"/>
      </dsp:txXfrm>
    </dsp:sp>
    <dsp:sp modelId="{C8826E89-6CF0-404C-B00A-079E4B7A67E0}">
      <dsp:nvSpPr>
        <dsp:cNvPr id="0" name=""/>
        <dsp:cNvSpPr/>
      </dsp:nvSpPr>
      <dsp:spPr>
        <a:xfrm>
          <a:off x="6511946" y="4264176"/>
          <a:ext cx="1226352" cy="95393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s-CL" sz="2200" kern="1200" dirty="0"/>
        </a:p>
        <a:p>
          <a:pPr marL="457200" lvl="2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s-CL" sz="2200" kern="1200" dirty="0"/>
        </a:p>
      </dsp:txBody>
      <dsp:txXfrm>
        <a:off x="6511946" y="4264176"/>
        <a:ext cx="1226352" cy="953936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B2F651D-2CE7-49D0-92F6-3CDB26B45BD5}">
      <dsp:nvSpPr>
        <dsp:cNvPr id="0" name=""/>
        <dsp:cNvSpPr/>
      </dsp:nvSpPr>
      <dsp:spPr>
        <a:xfrm>
          <a:off x="410643" y="359483"/>
          <a:ext cx="1464229" cy="878537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900" kern="1200" dirty="0" smtClean="0"/>
            <a:t>FINALIZADO PROCESO DE COMPRA ENVÍO ORCOM A PROVEEDOR ADJUDICADO</a:t>
          </a:r>
        </a:p>
      </dsp:txBody>
      <dsp:txXfrm>
        <a:off x="436374" y="385214"/>
        <a:ext cx="1412767" cy="827075"/>
      </dsp:txXfrm>
    </dsp:sp>
    <dsp:sp modelId="{8E428BAF-E09B-47F5-A9AA-CA300D8511C8}">
      <dsp:nvSpPr>
        <dsp:cNvPr id="0" name=""/>
        <dsp:cNvSpPr/>
      </dsp:nvSpPr>
      <dsp:spPr>
        <a:xfrm>
          <a:off x="2003724" y="617187"/>
          <a:ext cx="310416" cy="363128"/>
        </a:xfrm>
        <a:prstGeom prst="rightArrow">
          <a:avLst>
            <a:gd name="adj1" fmla="val 60000"/>
            <a:gd name="adj2" fmla="val 5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CL" sz="700" kern="1200"/>
        </a:p>
      </dsp:txBody>
      <dsp:txXfrm>
        <a:off x="2003724" y="689813"/>
        <a:ext cx="217291" cy="217876"/>
      </dsp:txXfrm>
    </dsp:sp>
    <dsp:sp modelId="{96325052-A3EA-422F-802E-8705C6ACCCF1}">
      <dsp:nvSpPr>
        <dsp:cNvPr id="0" name=""/>
        <dsp:cNvSpPr/>
      </dsp:nvSpPr>
      <dsp:spPr>
        <a:xfrm>
          <a:off x="2460564" y="359483"/>
          <a:ext cx="1464229" cy="878537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900" kern="1200" dirty="0" smtClean="0"/>
            <a:t>ACTA DE RECEPCION DEL B° O </a:t>
          </a:r>
          <a:r>
            <a:rPr lang="es-CL" sz="900" kern="1200" dirty="0" err="1" smtClean="0"/>
            <a:t>S°</a:t>
          </a:r>
          <a:r>
            <a:rPr lang="es-CL" sz="900" kern="1200" dirty="0" smtClean="0"/>
            <a:t> FIRMADA POR COMISIÓN DE RECEPCIÓN</a:t>
          </a:r>
          <a:endParaRPr lang="es-CL" sz="900" kern="1200" dirty="0"/>
        </a:p>
      </dsp:txBody>
      <dsp:txXfrm>
        <a:off x="2486295" y="385214"/>
        <a:ext cx="1412767" cy="827075"/>
      </dsp:txXfrm>
    </dsp:sp>
    <dsp:sp modelId="{9E49B537-B9CB-47D4-A262-8F0DD97A71D1}">
      <dsp:nvSpPr>
        <dsp:cNvPr id="0" name=""/>
        <dsp:cNvSpPr/>
      </dsp:nvSpPr>
      <dsp:spPr>
        <a:xfrm>
          <a:off x="4053646" y="617187"/>
          <a:ext cx="310416" cy="363128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CL" sz="700" kern="1200"/>
        </a:p>
      </dsp:txBody>
      <dsp:txXfrm>
        <a:off x="4053646" y="689813"/>
        <a:ext cx="217291" cy="217876"/>
      </dsp:txXfrm>
    </dsp:sp>
    <dsp:sp modelId="{BBE4F97B-6EB6-4663-AD32-2E8B2F2D05F8}">
      <dsp:nvSpPr>
        <dsp:cNvPr id="0" name=""/>
        <dsp:cNvSpPr/>
      </dsp:nvSpPr>
      <dsp:spPr>
        <a:xfrm>
          <a:off x="4510485" y="359483"/>
          <a:ext cx="1464229" cy="878537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900" kern="1200" dirty="0" smtClean="0"/>
            <a:t>RECEPCIÓN FACTURA, COMEX PLAZO 30D</a:t>
          </a:r>
          <a:endParaRPr lang="es-CL" sz="900" kern="1200" dirty="0"/>
        </a:p>
      </dsp:txBody>
      <dsp:txXfrm>
        <a:off x="4536216" y="385214"/>
        <a:ext cx="1412767" cy="827075"/>
      </dsp:txXfrm>
    </dsp:sp>
    <dsp:sp modelId="{F034CF56-E686-4761-944A-A1C091B11E0C}">
      <dsp:nvSpPr>
        <dsp:cNvPr id="0" name=""/>
        <dsp:cNvSpPr/>
      </dsp:nvSpPr>
      <dsp:spPr>
        <a:xfrm>
          <a:off x="6103567" y="617187"/>
          <a:ext cx="310416" cy="363128"/>
        </a:xfrm>
        <a:prstGeom prst="rightArrow">
          <a:avLst>
            <a:gd name="adj1" fmla="val 60000"/>
            <a:gd name="adj2" fmla="val 5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CL" sz="700" kern="1200"/>
        </a:p>
      </dsp:txBody>
      <dsp:txXfrm>
        <a:off x="6103567" y="689813"/>
        <a:ext cx="217291" cy="217876"/>
      </dsp:txXfrm>
    </dsp:sp>
    <dsp:sp modelId="{AECE9C6B-30D4-40D8-B007-EF59FD134AFC}">
      <dsp:nvSpPr>
        <dsp:cNvPr id="0" name=""/>
        <dsp:cNvSpPr/>
      </dsp:nvSpPr>
      <dsp:spPr>
        <a:xfrm>
          <a:off x="6560407" y="565"/>
          <a:ext cx="1464229" cy="1596373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lvl="0" algn="l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900" kern="1200" dirty="0" smtClean="0"/>
            <a:t>SE REUNE DOCUMENTOS </a:t>
          </a:r>
        </a:p>
        <a:p>
          <a:pPr lvl="0" algn="l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900" kern="1200" dirty="0" smtClean="0"/>
            <a:t>- SOLICITUD DE ADQ.</a:t>
          </a:r>
        </a:p>
        <a:p>
          <a:pPr lvl="0" algn="l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900" kern="1200" dirty="0" smtClean="0"/>
            <a:t>-PROCESO DE COMPRA</a:t>
          </a:r>
        </a:p>
        <a:p>
          <a:pPr lvl="0" algn="l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900" kern="1200" dirty="0" smtClean="0"/>
            <a:t>-ORCOM</a:t>
          </a:r>
        </a:p>
        <a:p>
          <a:pPr lvl="0" algn="l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900" kern="1200" dirty="0" smtClean="0"/>
            <a:t>-ACTA RECEPCIÓN.</a:t>
          </a:r>
        </a:p>
        <a:p>
          <a:pPr lvl="0" algn="l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900" kern="1200" dirty="0" smtClean="0"/>
            <a:t>-FACTURA.</a:t>
          </a:r>
        </a:p>
        <a:p>
          <a:pPr lvl="0" algn="l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900" kern="1200" dirty="0" smtClean="0"/>
            <a:t>-SII</a:t>
          </a:r>
          <a:endParaRPr lang="es-CL" sz="900" kern="1200" dirty="0"/>
        </a:p>
      </dsp:txBody>
      <dsp:txXfrm>
        <a:off x="6603293" y="43451"/>
        <a:ext cx="1378457" cy="1510601"/>
      </dsp:txXfrm>
    </dsp:sp>
    <dsp:sp modelId="{CB29AED3-68E4-4831-BC44-F44328DE4B23}">
      <dsp:nvSpPr>
        <dsp:cNvPr id="0" name=""/>
        <dsp:cNvSpPr/>
      </dsp:nvSpPr>
      <dsp:spPr>
        <a:xfrm rot="5400000">
          <a:off x="7137313" y="1699434"/>
          <a:ext cx="310416" cy="363128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CL" sz="700" kern="1200"/>
        </a:p>
      </dsp:txBody>
      <dsp:txXfrm rot="-5400000">
        <a:off x="7183584" y="1725790"/>
        <a:ext cx="217876" cy="217291"/>
      </dsp:txXfrm>
    </dsp:sp>
    <dsp:sp modelId="{89D26E4B-D8FE-4585-A1F4-422F13C952A1}">
      <dsp:nvSpPr>
        <dsp:cNvPr id="0" name=""/>
        <dsp:cNvSpPr/>
      </dsp:nvSpPr>
      <dsp:spPr>
        <a:xfrm>
          <a:off x="6560407" y="2182630"/>
          <a:ext cx="1464229" cy="878537"/>
        </a:xfrm>
        <a:prstGeom prst="roundRect">
          <a:avLst>
            <a:gd name="adj" fmla="val 1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900" kern="1200" dirty="0" smtClean="0"/>
            <a:t>SE CONFECCIONA RESOLUCIÓN DE PAGO DETALLANDO  IMPUTACIÓN PRESUPUESTARIA.</a:t>
          </a:r>
          <a:endParaRPr lang="es-CL" sz="900" kern="1200" dirty="0"/>
        </a:p>
      </dsp:txBody>
      <dsp:txXfrm>
        <a:off x="6586138" y="2208361"/>
        <a:ext cx="1412767" cy="827075"/>
      </dsp:txXfrm>
    </dsp:sp>
    <dsp:sp modelId="{F5A395AE-4BF9-45F1-B811-36623AA3E3AA}">
      <dsp:nvSpPr>
        <dsp:cNvPr id="0" name=""/>
        <dsp:cNvSpPr/>
      </dsp:nvSpPr>
      <dsp:spPr>
        <a:xfrm rot="10800000">
          <a:off x="6121138" y="2440334"/>
          <a:ext cx="310416" cy="363128"/>
        </a:xfrm>
        <a:prstGeom prst="rightArrow">
          <a:avLst>
            <a:gd name="adj1" fmla="val 60000"/>
            <a:gd name="adj2" fmla="val 5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CL" sz="700" kern="1200"/>
        </a:p>
      </dsp:txBody>
      <dsp:txXfrm rot="10800000">
        <a:off x="6214263" y="2512960"/>
        <a:ext cx="217291" cy="217876"/>
      </dsp:txXfrm>
    </dsp:sp>
    <dsp:sp modelId="{CBCC8FBC-2C00-4701-AECF-217759C85C95}">
      <dsp:nvSpPr>
        <dsp:cNvPr id="0" name=""/>
        <dsp:cNvSpPr/>
      </dsp:nvSpPr>
      <dsp:spPr>
        <a:xfrm>
          <a:off x="4510485" y="2182630"/>
          <a:ext cx="1464229" cy="878537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900" kern="1200" dirty="0" smtClean="0"/>
            <a:t>LEGALIZACÓN  RESOLUCIÓN DE PAGO CON FIRMA DE  CMDTE UU.RR. (VISADO POR JJ.DD.)</a:t>
          </a:r>
          <a:endParaRPr lang="es-CL" sz="900" kern="1200" dirty="0"/>
        </a:p>
      </dsp:txBody>
      <dsp:txXfrm>
        <a:off x="4536216" y="2208361"/>
        <a:ext cx="1412767" cy="827075"/>
      </dsp:txXfrm>
    </dsp:sp>
    <dsp:sp modelId="{63C78E00-51F6-4271-A24E-8FF79DCA15A4}">
      <dsp:nvSpPr>
        <dsp:cNvPr id="0" name=""/>
        <dsp:cNvSpPr/>
      </dsp:nvSpPr>
      <dsp:spPr>
        <a:xfrm rot="10800000">
          <a:off x="4071217" y="2440334"/>
          <a:ext cx="310416" cy="363128"/>
        </a:xfrm>
        <a:prstGeom prst="rightArrow">
          <a:avLst>
            <a:gd name="adj1" fmla="val 60000"/>
            <a:gd name="adj2" fmla="val 5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CL" sz="700" kern="1200"/>
        </a:p>
      </dsp:txBody>
      <dsp:txXfrm rot="10800000">
        <a:off x="4164342" y="2512960"/>
        <a:ext cx="217291" cy="217876"/>
      </dsp:txXfrm>
    </dsp:sp>
    <dsp:sp modelId="{A4B508CE-BC0D-44B0-AC1C-E1562F16C647}">
      <dsp:nvSpPr>
        <dsp:cNvPr id="0" name=""/>
        <dsp:cNvSpPr/>
      </dsp:nvSpPr>
      <dsp:spPr>
        <a:xfrm>
          <a:off x="2460564" y="2182630"/>
          <a:ext cx="1464229" cy="878537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900" kern="1200" dirty="0" smtClean="0"/>
            <a:t>ENVÍO DE DOCUMENTACIÓN A CENFIN CORRESPONDIENTE PARA DIGITACIÓN DE PAGO </a:t>
          </a:r>
          <a:endParaRPr lang="es-CL" sz="900" kern="1200" dirty="0"/>
        </a:p>
      </dsp:txBody>
      <dsp:txXfrm>
        <a:off x="2486295" y="2208361"/>
        <a:ext cx="1412767" cy="827075"/>
      </dsp:txXfrm>
    </dsp:sp>
    <dsp:sp modelId="{B32426E3-0486-49AC-A576-0615C110BE28}">
      <dsp:nvSpPr>
        <dsp:cNvPr id="0" name=""/>
        <dsp:cNvSpPr/>
      </dsp:nvSpPr>
      <dsp:spPr>
        <a:xfrm rot="10800000">
          <a:off x="2021295" y="2440334"/>
          <a:ext cx="310416" cy="363128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CL" sz="700" kern="1200"/>
        </a:p>
      </dsp:txBody>
      <dsp:txXfrm rot="10800000">
        <a:off x="2114420" y="2512960"/>
        <a:ext cx="217291" cy="217876"/>
      </dsp:txXfrm>
    </dsp:sp>
    <dsp:sp modelId="{82F37B60-F846-4428-BC4A-D2BBC652B189}">
      <dsp:nvSpPr>
        <dsp:cNvPr id="0" name=""/>
        <dsp:cNvSpPr/>
      </dsp:nvSpPr>
      <dsp:spPr>
        <a:xfrm>
          <a:off x="410643" y="2182630"/>
          <a:ext cx="1464229" cy="878537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900" kern="1200" dirty="0" smtClean="0"/>
            <a:t>REVISIÓN DE DOCUMENTACIÓN, DIGITACIÓN EN CGU </a:t>
          </a:r>
          <a:endParaRPr lang="es-CL" sz="900" kern="1200" dirty="0"/>
        </a:p>
      </dsp:txBody>
      <dsp:txXfrm>
        <a:off x="436374" y="2208361"/>
        <a:ext cx="1412767" cy="827075"/>
      </dsp:txXfrm>
    </dsp:sp>
    <dsp:sp modelId="{19003F1F-694A-418A-87CA-1886D7DAB0ED}">
      <dsp:nvSpPr>
        <dsp:cNvPr id="0" name=""/>
        <dsp:cNvSpPr/>
      </dsp:nvSpPr>
      <dsp:spPr>
        <a:xfrm rot="5400000">
          <a:off x="987549" y="3163664"/>
          <a:ext cx="310416" cy="363128"/>
        </a:xfrm>
        <a:prstGeom prst="rightArrow">
          <a:avLst>
            <a:gd name="adj1" fmla="val 60000"/>
            <a:gd name="adj2" fmla="val 5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CL" sz="700" kern="1200"/>
        </a:p>
      </dsp:txBody>
      <dsp:txXfrm rot="-5400000">
        <a:off x="1033820" y="3190020"/>
        <a:ext cx="217876" cy="217291"/>
      </dsp:txXfrm>
    </dsp:sp>
    <dsp:sp modelId="{8344140A-CB8D-481A-8B41-C5B931526D9B}">
      <dsp:nvSpPr>
        <dsp:cNvPr id="0" name=""/>
        <dsp:cNvSpPr/>
      </dsp:nvSpPr>
      <dsp:spPr>
        <a:xfrm>
          <a:off x="410643" y="3646859"/>
          <a:ext cx="1464229" cy="878537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900" kern="1200" dirty="0" smtClean="0"/>
            <a:t>FIRMA DE CHEQUE POR PARTE DE JEFE CENFIN, QUE DA PAGO A NOMINA DE PROVEEDORES</a:t>
          </a:r>
          <a:endParaRPr lang="es-CL" sz="900" kern="1200" dirty="0"/>
        </a:p>
      </dsp:txBody>
      <dsp:txXfrm>
        <a:off x="436374" y="3672590"/>
        <a:ext cx="1412767" cy="827075"/>
      </dsp:txXfrm>
    </dsp:sp>
    <dsp:sp modelId="{2D639863-84D1-4D3F-A567-3B878F649B2A}">
      <dsp:nvSpPr>
        <dsp:cNvPr id="0" name=""/>
        <dsp:cNvSpPr/>
      </dsp:nvSpPr>
      <dsp:spPr>
        <a:xfrm>
          <a:off x="2003724" y="3904564"/>
          <a:ext cx="310416" cy="363128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CL" sz="700" kern="1200"/>
        </a:p>
      </dsp:txBody>
      <dsp:txXfrm>
        <a:off x="2003724" y="3977190"/>
        <a:ext cx="217291" cy="217876"/>
      </dsp:txXfrm>
    </dsp:sp>
    <dsp:sp modelId="{DCEE409E-A2DF-4C2C-B416-4C4188C50B59}">
      <dsp:nvSpPr>
        <dsp:cNvPr id="0" name=""/>
        <dsp:cNvSpPr/>
      </dsp:nvSpPr>
      <dsp:spPr>
        <a:xfrm>
          <a:off x="2460564" y="3646859"/>
          <a:ext cx="1464229" cy="878537"/>
        </a:xfrm>
        <a:prstGeom prst="roundRect">
          <a:avLst>
            <a:gd name="adj" fmla="val 1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900" kern="1200" dirty="0" smtClean="0"/>
            <a:t>DISPONIBILIDAD DE PAGO A TRAVÉS DE VALE VISTA  A NOMBRE DE  PROVEEDOR</a:t>
          </a:r>
          <a:endParaRPr lang="es-CL" sz="900" kern="1200" dirty="0"/>
        </a:p>
      </dsp:txBody>
      <dsp:txXfrm>
        <a:off x="2486295" y="3672590"/>
        <a:ext cx="1412767" cy="82707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StepDownProcess">
  <dgm:title val=""/>
  <dgm:desc val=""/>
  <dgm:catLst>
    <dgm:cat type="process" pri="16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60" srcId="0" destId="10" srcOrd="0" destOrd="0"/>
        <dgm:cxn modelId="12" srcId="10" destId="11" srcOrd="0" destOrd="0"/>
        <dgm:cxn modelId="70" srcId="0" destId="20" srcOrd="1" destOrd="0"/>
        <dgm:cxn modelId="22" srcId="20" destId="21" srcOrd="0" destOrd="0"/>
        <dgm:cxn modelId="80" srcId="0" destId="30" srcOrd="2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rootnode">
    <dgm:varLst>
      <dgm:chMax/>
      <dgm:chPref/>
      <dgm:dir/>
      <dgm:animLvl val="lvl"/>
    </dgm:varLst>
    <dgm:choose name="Name0">
      <dgm:if name="Name1" func="var" arg="dir" op="equ" val="norm">
        <dgm:alg type="snake">
          <dgm:param type="grDir" val="tL"/>
          <dgm:param type="flowDir" val="row"/>
          <dgm:param type="off" val="off"/>
          <dgm:param type="bkpt" val="fixed"/>
          <dgm:param type="bkPtFixedVal" val="1"/>
        </dgm:alg>
      </dgm:if>
      <dgm:else name="Name2">
        <dgm:alg type="snake">
          <dgm:param type="grDir" val="tR"/>
          <dgm:param type="flowDir" val="row"/>
          <dgm:param type="off" val="off"/>
          <dgm:param type="bkpt" val="fixed"/>
          <dgm:param type="bkPtFixedVal" val="1"/>
        </dgm:alg>
      </dgm:else>
    </dgm:choose>
    <dgm:shape xmlns:r="http://schemas.openxmlformats.org/officeDocument/2006/relationships" r:blip="">
      <dgm:adjLst/>
    </dgm:shape>
    <dgm:choose name="Name3">
      <dgm:if name="Name4" func="var" arg="dir" op="equ" val="norm">
        <dgm:constrLst>
          <dgm:constr type="alignOff" forName="rootnode" val="0.48"/>
          <dgm:constr type="primFontSz" for="des" forName="ParentText" val="65"/>
          <dgm:constr type="primFontSz" for="des" forName="ChildText" refType="primFontSz" refFor="des" refForName="ParentText" op="lte"/>
          <dgm:constr type="w" for="ch" forName="composite" refType="w"/>
          <dgm:constr type="h" for="ch" forName="composite" refType="h"/>
          <dgm:constr type="sp" refType="h" refFor="ch" refForName="composite" op="equ" fact="-0.38"/>
        </dgm:constrLst>
      </dgm:if>
      <dgm:else name="Name5">
        <dgm:constrLst>
          <dgm:constr type="alignOff" forName="rootnode" val="0.48"/>
          <dgm:constr type="primFontSz" for="des" forName="ParentText" val="65"/>
          <dgm:constr type="primFontSz" for="des" forName="ChildText" refType="primFontSz" refFor="des" refForName="ParentText" op="lte"/>
          <dgm:constr type="w" for="ch" forName="composite" refType="w"/>
          <dgm:constr type="h" for="ch" forName="composite" refType="h"/>
          <dgm:constr type="sp" refType="h" refFor="ch" refForName="composite" op="equ" fact="-0.38"/>
        </dgm:constrLst>
      </dgm:else>
    </dgm:choose>
    <dgm:forEach name="nodesForEach" axis="ch" ptType="node">
      <dgm:layoutNode name="composite">
        <dgm:alg type="composite">
          <dgm:param type="ar" val="1.2439"/>
        </dgm:alg>
        <dgm:shape xmlns:r="http://schemas.openxmlformats.org/officeDocument/2006/relationships" r:blip="">
          <dgm:adjLst/>
        </dgm:shape>
        <dgm:choose name="Name6">
          <dgm:if name="Name7" func="var" arg="dir" op="equ" val="norm">
            <dgm:constrLst>
              <dgm:constr type="l" for="ch" forName="bentUpArrow1" refType="w" fact="0.07"/>
              <dgm:constr type="t" for="ch" forName="bentUpArrow1" refType="h" fact="0.524"/>
              <dgm:constr type="w" for="ch" forName="bentUpArrow1" refType="w" fact="0.3844"/>
              <dgm:constr type="h" for="ch" forName="bentUpArrow1" refType="h" fact="0.42"/>
              <dgm:constr type="l" for="ch" forName="ParentText" refType="w" fact="0"/>
              <dgm:constr type="t" for="ch" forName="ParentText" refType="h" fact="0"/>
              <dgm:constr type="w" for="ch" forName="ParentText" refType="w" fact="0.5684"/>
              <dgm:constr type="h" for="ch" forName="ParentText" refType="h" fact="0.4949"/>
              <dgm:constr type="l" for="ch" forName="ChildText" refType="w" refFor="ch" refForName="ParentText"/>
              <dgm:constr type="t" for="ch" forName="ChildText" refType="h" fact="0.05"/>
              <dgm:constr type="w" for="ch" forName="ChildText" refType="w" fact="0.4134"/>
              <dgm:constr type="h" for="ch" forName="ChildText" refType="h" fact="0.4"/>
              <dgm:constr type="l" for="ch" forName="FinalChildText" refType="w" refFor="ch" refForName="ParentText"/>
              <dgm:constr type="t" for="ch" forName="FinalChildText" refType="h" fact="0.05"/>
              <dgm:constr type="w" for="ch" forName="FinalChildText" refType="w" fact="0.4134"/>
              <dgm:constr type="h" for="ch" forName="FinalChildText" refType="h" fact="0.4"/>
            </dgm:constrLst>
          </dgm:if>
          <dgm:else name="Name8">
            <dgm:constrLst>
              <dgm:constr type="r" for="ch" forName="bentUpArrow1" refType="w" fact="0.97"/>
              <dgm:constr type="t" for="ch" forName="bentUpArrow1" refType="h" fact="0.524"/>
              <dgm:constr type="w" for="ch" forName="bentUpArrow1" refType="w" fact="0.3844"/>
              <dgm:constr type="h" for="ch" forName="bentUpArrow1" refType="h" fact="0.42"/>
              <dgm:constr type="l" for="ch" forName="ParentText" refType="w" fact="0.4316"/>
              <dgm:constr type="t" for="ch" forName="ParentText" refType="h" fact="0"/>
              <dgm:constr type="w" for="ch" forName="ParentText" refType="w" fact="0.5684"/>
              <dgm:constr type="h" for="ch" forName="ParentText" refType="h" fact="0.4949"/>
              <dgm:constr type="l" for="ch" forName="ChildText" refType="w" fact="0"/>
              <dgm:constr type="t" for="ch" forName="ChildText" refType="h" fact="0.05"/>
              <dgm:constr type="w" for="ch" forName="ChildText" refType="w" fact="0.4134"/>
              <dgm:constr type="h" for="ch" forName="ChildText" refType="h" fact="0.4"/>
              <dgm:constr type="l" for="ch" forName="FinalChildText" refType="w" fact="0"/>
              <dgm:constr type="t" for="ch" forName="FinalChildText" refType="h" fact="0.05"/>
              <dgm:constr type="w" for="ch" forName="FinalChildText" refType="w" fact="0.4134"/>
              <dgm:constr type="h" for="ch" forName="FinalChildText" refType="h" fact="0.4"/>
            </dgm:constrLst>
          </dgm:else>
        </dgm:choose>
        <dgm:choose name="Name9">
          <dgm:if name="Name10" axis="followSib" ptType="node" func="cnt" op="gte" val="1">
            <dgm:layoutNode name="bentUpArrow1" styleLbl="alignImgPlace1">
              <dgm:alg type="sp"/>
              <dgm:choose name="Name11">
                <dgm:if name="Name12" func="var" arg="dir" op="equ" val="norm">
                  <dgm:shape xmlns:r="http://schemas.openxmlformats.org/officeDocument/2006/relationships" rot="90" type="bentUpArrow" r:blip="">
                    <dgm:adjLst>
                      <dgm:adj idx="1" val="0.3284"/>
                      <dgm:adj idx="2" val="0.25"/>
                      <dgm:adj idx="3" val="0.3578"/>
                    </dgm:adjLst>
                  </dgm:shape>
                </dgm:if>
                <dgm:else name="Name13">
                  <dgm:shape xmlns:r="http://schemas.openxmlformats.org/officeDocument/2006/relationships" rot="180" type="bentArrow" r:blip="">
                    <dgm:adjLst>
                      <dgm:adj idx="1" val="0.3284"/>
                      <dgm:adj idx="2" val="0.25"/>
                      <dgm:adj idx="3" val="0.3578"/>
                      <dgm:adj idx="4" val="0"/>
                    </dgm:adjLst>
                  </dgm:shape>
                </dgm:else>
              </dgm:choose>
              <dgm:presOf/>
            </dgm:layoutNode>
          </dgm:if>
          <dgm:else name="Name14"/>
        </dgm:choose>
        <dgm:layoutNode name="ParentText" styleLbl="node1">
          <dgm:varLst>
            <dgm:chMax val="1"/>
            <dgm:chPref val="1"/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667"/>
            </dgm:adjLst>
          </dgm:shape>
          <dgm:presOf axis="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choose name="Name15">
          <dgm:if name="Name16" axis="followSib" ptType="node" func="cnt" op="equ" val="0">
            <dgm:choose name="Name17">
              <dgm:if name="Name18" axis="ch" ptType="node" func="cnt" op="gte" val="1">
                <dgm:layoutNode name="FinalChildText" styleLbl="revTx">
                  <dgm:varLst>
                    <dgm:chMax val="0"/>
                    <dgm:chPref val="0"/>
                    <dgm:bulletEnabled val="1"/>
                  </dgm:varLst>
                  <dgm:alg type="tx">
                    <dgm:param type="stBulletLvl" val="1"/>
                    <dgm:param type="txAnchorVertCh" val="mid"/>
                    <dgm:param type="parTxLTRAlign" val="l"/>
                  </dgm:alg>
                  <dgm:shape xmlns:r="http://schemas.openxmlformats.org/officeDocument/2006/relationships" type="rect" r:blip="">
                    <dgm:adjLst/>
                  </dgm:shape>
                  <dgm:presOf axis="des" ptType="node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9"/>
            </dgm:choose>
          </dgm:if>
          <dgm:else name="Name20">
            <dgm:layoutNode name="ChildText" styleLbl="revTx">
              <dgm:varLst>
                <dgm:chMax val="0"/>
                <dgm:chPref val="0"/>
                <dgm:bulletEnabled val="1"/>
              </dgm:varLst>
              <dgm:alg type="tx">
                <dgm:param type="stBulletLvl" val="1"/>
                <dgm:param type="txAnchorVertCh" val="mid"/>
                <dgm:param type="parTxLTRAlign" val="l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else>
        </dgm:choos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process5">
  <dgm:title val=""/>
  <dgm:desc val=""/>
  <dgm:catLst>
    <dgm:cat type="process" pri="17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revDir"/>
          <dgm:param type="bkpt" val="endCnv"/>
        </dgm:alg>
      </dgm:if>
      <dgm:else name="Name2">
        <dgm:alg type="snake">
          <dgm:param type="grDir" val="tR"/>
          <dgm:param type="flowDir" val="row"/>
          <dgm:param type="contDir" val="rev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4"/>
      <dgm:constr type="sp" refType="w" refFor="ch" refForName="sibTrans" op="equ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17E9E6-8AB5-41C2-8592-509D9502F1A7}" type="datetimeFigureOut">
              <a:rPr lang="es-CL" smtClean="0"/>
              <a:t>02/09/2019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E19425-BA4B-4C81-B29C-DA3C77A5F807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1354941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17E9E6-8AB5-41C2-8592-509D9502F1A7}" type="datetimeFigureOut">
              <a:rPr lang="es-CL" smtClean="0"/>
              <a:t>02/09/2019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E19425-BA4B-4C81-B29C-DA3C77A5F807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2670754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17E9E6-8AB5-41C2-8592-509D9502F1A7}" type="datetimeFigureOut">
              <a:rPr lang="es-CL" smtClean="0"/>
              <a:t>02/09/2019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E19425-BA4B-4C81-B29C-DA3C77A5F807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6280490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17E9E6-8AB5-41C2-8592-509D9502F1A7}" type="datetimeFigureOut">
              <a:rPr lang="es-CL" smtClean="0"/>
              <a:t>02/09/2019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E19425-BA4B-4C81-B29C-DA3C77A5F807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6879766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17E9E6-8AB5-41C2-8592-509D9502F1A7}" type="datetimeFigureOut">
              <a:rPr lang="es-CL" smtClean="0"/>
              <a:t>02/09/2019</a:t>
            </a:fld>
            <a:endParaRPr lang="es-C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E19425-BA4B-4C81-B29C-DA3C77A5F807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7553727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17E9E6-8AB5-41C2-8592-509D9502F1A7}" type="datetimeFigureOut">
              <a:rPr lang="es-CL" smtClean="0"/>
              <a:t>02/09/2019</a:t>
            </a:fld>
            <a:endParaRPr lang="es-C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E19425-BA4B-4C81-B29C-DA3C77A5F807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9904443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17E9E6-8AB5-41C2-8592-509D9502F1A7}" type="datetimeFigureOut">
              <a:rPr lang="es-CL" smtClean="0"/>
              <a:t>02/09/2019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E19425-BA4B-4C81-B29C-DA3C77A5F807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4045591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17E9E6-8AB5-41C2-8592-509D9502F1A7}" type="datetimeFigureOut">
              <a:rPr lang="es-CL" smtClean="0"/>
              <a:t>02/09/2019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E19425-BA4B-4C81-B29C-DA3C77A5F807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1043504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17E9E6-8AB5-41C2-8592-509D9502F1A7}" type="datetimeFigureOut">
              <a:rPr lang="es-CL" smtClean="0"/>
              <a:t>02/09/2019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E19425-BA4B-4C81-B29C-DA3C77A5F807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0761131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17E9E6-8AB5-41C2-8592-509D9502F1A7}" type="datetimeFigureOut">
              <a:rPr lang="es-CL" smtClean="0"/>
              <a:t>02/09/2019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E19425-BA4B-4C81-B29C-DA3C77A5F807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7517806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17E9E6-8AB5-41C2-8592-509D9502F1A7}" type="datetimeFigureOut">
              <a:rPr lang="es-CL" smtClean="0"/>
              <a:t>02/09/2019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E19425-BA4B-4C81-B29C-DA3C77A5F807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1132610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17E9E6-8AB5-41C2-8592-509D9502F1A7}" type="datetimeFigureOut">
              <a:rPr lang="es-CL" smtClean="0"/>
              <a:t>02/09/2019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E19425-BA4B-4C81-B29C-DA3C77A5F807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1973067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http://www.google.cl/url?sa=i&amp;rct=j&amp;q=&amp;esrc=s&amp;source=images&amp;cd=&amp;cad=rja&amp;uact=8&amp;ved=0ahUKEwjct8yV4LzWAhUDPJAKHd1jCIoQjRwIBw&amp;url=http://www.lexureditorial.com/tag/administracion-general-del-estado/&amp;psig=AFQjCNHZzp96RjdxV1QZ9ucmHZhJhTA1Sw&amp;ust=1506305689333792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hyperlink" Target="https://www.google.cl/url?sa=i&amp;rct=j&amp;q=&amp;esrc=s&amp;source=images&amp;cd=&amp;cad=rja&amp;uact=8&amp;ved=0ahUKEwjSrMiR5L3WAhVBgpAKHRWLDmQQjRwIBw&amp;url=https://es.wikipedia.org/wiki/Ministerio_de_Hacienda_(Chile)&amp;psig=AFQjCNEWRkpnmMXmkLhiRoZZDV9-wBWkZw&amp;ust=1506341079761433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hyperlink" Target="https://www.google.cl/url?sa=i&amp;rct=j&amp;q=&amp;esrc=s&amp;source=images&amp;cd=&amp;cad=rja&amp;uact=8&amp;ved=0ahUKEwj5vpjN4r3WAhWFk5AKHYTbAfIQjRwIBw&amp;url=https://es.wikipedia.org/wiki/Ministerio_de_Hacienda_(Chile)&amp;psig=AFQjCNELA05-5YfSjZ8AujUOuI1vp1XNRA&amp;ust=1506340704710831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http://www.google.cl/url?sa=i&amp;rct=j&amp;q=&amp;esrc=s&amp;source=images&amp;cd=&amp;cad=rja&amp;uact=8&amp;ved=0ahUKEwjE5P-Q57zWAhUKEpAKHengCZgQjRwIBw&amp;url=http://www.unexco-corral.com/fr/documentation/documentation-comptable/plan-comptable-espagnol/&amp;psig=AFQjCNFifQYdc5142ZAwN6EVspLEzWgXqg&amp;ust=1506307477081733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hyperlink" Target="http://www.google.cl/url?sa=i&amp;rct=j&amp;q=&amp;esrc=s&amp;source=images&amp;cd=&amp;cad=rja&amp;uact=8&amp;ved=0ahUKEwiymo3q57zWAhWKGZAKHbjyB7IQjRwIBw&amp;url=http://www.dipres.gob.cl/572/w3-propertyvalue-23699.html&amp;psig=AFQjCNFS9h4Km-u0GiD3ULrA-v2Mo0QmfQ&amp;ust=1506307754150855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hyperlink" Target="http://www.google.cl/url?sa=i&amp;rct=j&amp;q=&amp;esrc=s&amp;source=images&amp;cd=&amp;cad=rja&amp;uact=8&amp;ved=0ahUKEwjNrZi16LzWAhUDgpAKHULGCHgQjRwIBw&amp;url=http://www.dipres.gob.cl/572/w3-propertyvalue-23699.html&amp;psig=AFQjCNFS9h4Km-u0GiD3ULrA-v2Mo0QmfQ&amp;ust=1506307754150855" TargetMode="Externa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hyperlink" Target="https://www.google.cl/url?sa=i&amp;rct=j&amp;q=&amp;esrc=s&amp;source=images&amp;cd=&amp;cad=rja&amp;uact=8&amp;ved=0ahUKEwiDjYrP8L3WAhWDjJAKHamoB6AQjRwIBw&amp;url=https://www.armada.cl/armada/tradicion-e-historia/heraldica/direccion-de-contabilidad-de-la-armada/2015-01-22/130933.html&amp;psig=AFQjCNFjzC3zGCIYtS2dHkb5Z90WfgsBkQ&amp;ust=1506344316206745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hyperlink" Target="http://www.elindependiente.cl/2016/10/ley-reservada-del-cobre-arruina-codelco/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jpeg"/><Relationship Id="rId4" Type="http://schemas.openxmlformats.org/officeDocument/2006/relationships/hyperlink" Target="https://www.google.cl/url?sa=i&amp;rct=j&amp;q=&amp;esrc=s&amp;source=images&amp;cd=&amp;cad=rja&amp;uact=8&amp;ved=0ahUKEwjDx63d-L3WAhXIIpAKHQA6BkIQjRwIBw&amp;url=https://www.tripadvisor.cl/LocationPhotoDirectLink-g294305-d318159-i107380293-La_Moneda-Santiago_Santiago_Metropolitan_Region.html&amp;psig=AFQjCNGPGOPW1NRS22X9yl5EUUKAUkS8bA&amp;ust=1506346643342944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hyperlink" Target="http://www.google.cl/url?sa=i&amp;rct=j&amp;q=&amp;esrc=s&amp;source=images&amp;cd=&amp;cad=rja&amp;uact=8&amp;ved=0ahUKEwjkpeu_-73WAhVFiZAKHb6UAHwQjRwIBw&amp;url=http://www.contabilidad.tk/noticias-contabilidad.html&amp;psig=AFQjCNGWsVz0-YFyoOVenrtpnbe_w9XOlQ&amp;ust=1506347384932593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jpeg"/><Relationship Id="rId4" Type="http://schemas.openxmlformats.org/officeDocument/2006/relationships/hyperlink" Target="http://www.superavit.com.ve/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hyperlink" Target="https://www.google.cl/url?sa=i&amp;rct=j&amp;q=&amp;esrc=s&amp;source=images&amp;cd=&amp;cad=rja&amp;uact=8&amp;ved=0ahUKEwjozPeHgr7WAhUHxpAKHdpICSkQjRwIBw&amp;url=https://www.sanidadnaval.cl/category/noticias-destacada/page/4/&amp;psig=AFQjCNHZRAxK-SM_VLiyPiHb2Qytz2ytJA&amp;ust=1506349064716168" TargetMode="Externa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hyperlink" Target="https://www.google.cl/url?sa=i&amp;rct=j&amp;q=&amp;esrc=s&amp;source=images&amp;cd=&amp;cad=rja&amp;uact=8&amp;ved=0ahUKEwi5i9Gqg77WAhUFGpAKHSY3DCcQjRwIBw&amp;url=https://www.armada.cl/armada/noticias-navales/especialidad-de-abastecimiento-conmemoro-sus-197-anos/2015-06-15/152220.html&amp;psig=AFQjCNGqtQRfIEo0tAhLdToBJ5tfSs8TUw&amp;ust=1506349499981698" TargetMode="Externa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Resultado de imagen para CONTABILIDAD GENERAL DEL ESTADO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solidFill>
            <a:srgbClr val="00B050">
              <a:alpha val="59000"/>
            </a:srgbClr>
          </a:solidFill>
        </p:spPr>
        <p:txBody>
          <a:bodyPr/>
          <a:lstStyle/>
          <a:p>
            <a:r>
              <a:rPr lang="es-CL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SISTEMA DE CONTABILIDAD GENERAL DEL ESTADO</a:t>
            </a:r>
            <a:endParaRPr lang="es-CL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0055377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Resultado de imagen para MINISTERIO DE HACIENDA DE CHIL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556792"/>
            <a:ext cx="2525266" cy="2143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Resultado de imagen para MINISTERIO DE HACIENDA DE CHILE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1653" y="3861048"/>
            <a:ext cx="2193032" cy="1724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800" dirty="0"/>
              <a:t>LA CONTABILIDAD </a:t>
            </a:r>
            <a:r>
              <a:rPr lang="es-ES" sz="2800" dirty="0" smtClean="0"/>
              <a:t>GUBERNAMENTAL</a:t>
            </a:r>
            <a:endParaRPr lang="es-CL" sz="2800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203848" y="1340768"/>
            <a:ext cx="5554960" cy="4525963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s-CL" sz="2400" dirty="0" smtClean="0"/>
              <a:t>Disciplina </a:t>
            </a:r>
            <a:r>
              <a:rPr lang="es-CL" sz="2400" dirty="0"/>
              <a:t>destinada a captar, clasificar, registrar, resumir, comunicar e interpretar la actividad económica, financiera, administrativa, patrimonial y presupuestaria del Estado. Registro sistematizado de operaciones derivadas de recursos financieros asignados a instituciones de la administración pública, se orienta a la obtención e interpretación de los resultados y sus respectivos estados financieros que muestran la situación patrimonial de la administración pública</a:t>
            </a:r>
            <a:r>
              <a:rPr lang="es-CL" sz="2400" dirty="0" smtClean="0"/>
              <a:t>. </a:t>
            </a:r>
            <a:endParaRPr lang="es-CL" sz="2400" dirty="0"/>
          </a:p>
        </p:txBody>
      </p:sp>
    </p:spTree>
    <p:extLst>
      <p:ext uri="{BB962C8B-B14F-4D97-AF65-F5344CB8AC3E}">
        <p14:creationId xmlns:p14="http://schemas.microsoft.com/office/powerpoint/2010/main" val="41622048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Imagen relacionada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3193" y="1340768"/>
            <a:ext cx="2438980" cy="30243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275856" y="1052736"/>
            <a:ext cx="5482952" cy="4525963"/>
          </a:xfrm>
        </p:spPr>
        <p:txBody>
          <a:bodyPr/>
          <a:lstStyle/>
          <a:p>
            <a:pPr marL="0" indent="0">
              <a:buNone/>
            </a:pPr>
            <a:r>
              <a:rPr lang="es-CL" b="1" dirty="0" smtClean="0"/>
              <a:t>Plan </a:t>
            </a:r>
            <a:r>
              <a:rPr lang="es-CL" b="1" dirty="0"/>
              <a:t>de cuentas: </a:t>
            </a:r>
            <a:r>
              <a:rPr lang="es-CL" dirty="0"/>
              <a:t>Corresponde a un conjunto de cuentas contables desagregadas por elementos de naturaleza homogénea dentro de las partidas de la </a:t>
            </a:r>
            <a:r>
              <a:rPr lang="es-CL" b="1" dirty="0"/>
              <a:t>clasificación presupuestaria.</a:t>
            </a:r>
            <a:r>
              <a:rPr lang="es-CL" dirty="0"/>
              <a:t> </a:t>
            </a:r>
          </a:p>
          <a:p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5605955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22176" y="159176"/>
            <a:ext cx="8363272" cy="5940617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es-CL" sz="1600" b="1" dirty="0"/>
              <a:t>Clasificación presupuestaria: </a:t>
            </a:r>
            <a:r>
              <a:rPr lang="es-CL" sz="1600" dirty="0"/>
              <a:t>Corresponde a la agrupación presupuestaria de los organismos que se incluyen en la Ley de Presupuestos del Sector Público: </a:t>
            </a:r>
            <a:endParaRPr lang="es-CL" sz="1600" dirty="0" smtClean="0"/>
          </a:p>
          <a:p>
            <a:pPr algn="just"/>
            <a:endParaRPr lang="es-CL" sz="1600" dirty="0"/>
          </a:p>
          <a:p>
            <a:pPr algn="just"/>
            <a:r>
              <a:rPr lang="es-CL" sz="1600" dirty="0" smtClean="0"/>
              <a:t> </a:t>
            </a:r>
            <a:r>
              <a:rPr lang="es-CL" sz="1600" b="1" dirty="0"/>
              <a:t>Partida: </a:t>
            </a:r>
            <a:r>
              <a:rPr lang="es-CL" sz="1600" dirty="0"/>
              <a:t>Nivel superior de agrupación asignada a la Presidencia de la República, al Congreso Nacional, al Poder Judicial, a la Contraloría General de la República, al Ministerio Público, a cada uno de los diversos Ministerios y a la partida del “Tesoro Público” Ej. Partida 11 “Ministerio de Defensa”. </a:t>
            </a:r>
            <a:endParaRPr lang="es-CL" sz="1600" dirty="0" smtClean="0"/>
          </a:p>
          <a:p>
            <a:pPr marL="0" indent="0" algn="just">
              <a:buNone/>
            </a:pPr>
            <a:endParaRPr lang="es-CL" sz="1600" dirty="0"/>
          </a:p>
          <a:p>
            <a:pPr algn="just"/>
            <a:r>
              <a:rPr lang="es-CL" sz="1600" dirty="0" smtClean="0"/>
              <a:t> </a:t>
            </a:r>
            <a:r>
              <a:rPr lang="es-CL" sz="1600" b="1" dirty="0"/>
              <a:t>Capítulo: </a:t>
            </a:r>
            <a:r>
              <a:rPr lang="es-CL" sz="1600" dirty="0"/>
              <a:t>Subdivisión de la partida que corresponde a cada uno de los organismos que se identifican con presupuestos aprobados en forma directa en la Ley de presupuestos. Ej. Capítulo 05 “Armada de Chile” </a:t>
            </a:r>
          </a:p>
          <a:p>
            <a:pPr algn="just"/>
            <a:endParaRPr lang="es-CL" sz="1600" dirty="0"/>
          </a:p>
          <a:p>
            <a:pPr algn="just"/>
            <a:r>
              <a:rPr lang="es-CL" sz="1600" dirty="0" smtClean="0"/>
              <a:t> </a:t>
            </a:r>
            <a:r>
              <a:rPr lang="es-CL" sz="1600" b="1" dirty="0"/>
              <a:t>Programa: </a:t>
            </a:r>
            <a:r>
              <a:rPr lang="es-CL" sz="1600" dirty="0"/>
              <a:t>Subdivisión de los capítulos en relación a funciones u objetivos específicos identificados dentro de los presupuestos de los organismos públicos. Ej. Programa 01 “Armada de Chile”. </a:t>
            </a:r>
          </a:p>
          <a:p>
            <a:pPr algn="just"/>
            <a:endParaRPr lang="es-CL" sz="1600" dirty="0"/>
          </a:p>
          <a:p>
            <a:pPr algn="just"/>
            <a:r>
              <a:rPr lang="es-CL" sz="1600" dirty="0" smtClean="0"/>
              <a:t> </a:t>
            </a:r>
            <a:r>
              <a:rPr lang="es-CL" sz="1600" b="1" dirty="0"/>
              <a:t>Subtítulo: </a:t>
            </a:r>
            <a:r>
              <a:rPr lang="es-CL" sz="1600" dirty="0"/>
              <a:t>Agrupación de operaciones presupuestarias de características o naturaleza homogénea. Ej. Subtítulo 22 “Bienes y servicios de consumo”. </a:t>
            </a:r>
          </a:p>
          <a:p>
            <a:pPr algn="just"/>
            <a:endParaRPr lang="es-CL" sz="1600" dirty="0"/>
          </a:p>
          <a:p>
            <a:pPr algn="just"/>
            <a:r>
              <a:rPr lang="es-CL" sz="1600" dirty="0" smtClean="0"/>
              <a:t> </a:t>
            </a:r>
            <a:r>
              <a:rPr lang="es-CL" sz="1600" b="1" dirty="0"/>
              <a:t>Ítem: </a:t>
            </a:r>
            <a:r>
              <a:rPr lang="es-CL" sz="1600" dirty="0"/>
              <a:t>Subconjunto del subtítulo. Corresponde a motivos de naturaleza homogénea de ingresos o gastos. Ej. Ítem 01 “Alimentación”. </a:t>
            </a:r>
          </a:p>
          <a:p>
            <a:pPr algn="just"/>
            <a:endParaRPr lang="es-CL" sz="1600" dirty="0"/>
          </a:p>
          <a:p>
            <a:pPr algn="just"/>
            <a:r>
              <a:rPr lang="es-CL" sz="1600" b="1" dirty="0" smtClean="0"/>
              <a:t>Asignación</a:t>
            </a:r>
            <a:r>
              <a:rPr lang="es-CL" sz="1600" b="1" dirty="0"/>
              <a:t>: </a:t>
            </a:r>
            <a:r>
              <a:rPr lang="es-CL" sz="1600" dirty="0"/>
              <a:t>Subconjunto del ítem. Corresponde a un “motivo específico” de ingreso o gasto. Ej. Asignación 001 “Para personas” </a:t>
            </a:r>
          </a:p>
        </p:txBody>
      </p:sp>
      <p:sp>
        <p:nvSpPr>
          <p:cNvPr id="4" name="AutoShape 4" descr="Resultado de imagen para ley de presupuesto 2017 chile"/>
          <p:cNvSpPr>
            <a:spLocks noChangeAspect="1" noChangeArrowheads="1"/>
          </p:cNvSpPr>
          <p:nvPr/>
        </p:nvSpPr>
        <p:spPr bwMode="auto">
          <a:xfrm>
            <a:off x="0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sp>
        <p:nvSpPr>
          <p:cNvPr id="5" name="AutoShape 6" descr="Resultado de imagen para ley de presupuesto 2017 chile"/>
          <p:cNvSpPr>
            <a:spLocks noChangeAspect="1" noChangeArrowheads="1"/>
          </p:cNvSpPr>
          <p:nvPr/>
        </p:nvSpPr>
        <p:spPr bwMode="auto">
          <a:xfrm>
            <a:off x="152400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sp>
        <p:nvSpPr>
          <p:cNvPr id="6" name="5 Flecha curvada hacia la derecha"/>
          <p:cNvSpPr/>
          <p:nvPr/>
        </p:nvSpPr>
        <p:spPr>
          <a:xfrm>
            <a:off x="226997" y="1162150"/>
            <a:ext cx="230204" cy="1283889"/>
          </a:xfrm>
          <a:prstGeom prst="curv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9" name="8 Flecha curvada hacia la derecha"/>
          <p:cNvSpPr/>
          <p:nvPr/>
        </p:nvSpPr>
        <p:spPr>
          <a:xfrm>
            <a:off x="222448" y="2573288"/>
            <a:ext cx="234752" cy="999728"/>
          </a:xfrm>
          <a:prstGeom prst="curv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10" name="9 Flecha curvada hacia la derecha"/>
          <p:cNvSpPr/>
          <p:nvPr/>
        </p:nvSpPr>
        <p:spPr>
          <a:xfrm>
            <a:off x="187424" y="3655719"/>
            <a:ext cx="234752" cy="864096"/>
          </a:xfrm>
          <a:prstGeom prst="curv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11" name="10 Flecha curvada hacia la derecha"/>
          <p:cNvSpPr/>
          <p:nvPr/>
        </p:nvSpPr>
        <p:spPr>
          <a:xfrm>
            <a:off x="222448" y="4653136"/>
            <a:ext cx="234752" cy="864096"/>
          </a:xfrm>
          <a:prstGeom prst="curv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12" name="11 Flecha curvada hacia la derecha"/>
          <p:cNvSpPr/>
          <p:nvPr/>
        </p:nvSpPr>
        <p:spPr>
          <a:xfrm>
            <a:off x="210169" y="5661248"/>
            <a:ext cx="212007" cy="720080"/>
          </a:xfrm>
          <a:prstGeom prst="curv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2" name="1 Estrella de 5 puntas"/>
          <p:cNvSpPr/>
          <p:nvPr/>
        </p:nvSpPr>
        <p:spPr>
          <a:xfrm>
            <a:off x="152400" y="160337"/>
            <a:ext cx="269776" cy="244327"/>
          </a:xfrm>
          <a:prstGeom prst="star5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0883289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"/>
                            </p:stCondLst>
                            <p:childTnLst>
                              <p:par>
                                <p:cTn id="5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9" grpId="0" animBg="1"/>
      <p:bldP spid="10" grpId="0" animBg="1"/>
      <p:bldP spid="11" grpId="0" animBg="1"/>
      <p:bldP spid="1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L"/>
          </a:p>
        </p:txBody>
      </p:sp>
      <p:pic>
        <p:nvPicPr>
          <p:cNvPr id="1027" name="Picture 3" descr="C:\Users\carlos\Desktop\DIRECONTA\programaspresupuestarios_201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1699059"/>
            <a:ext cx="6924476" cy="37408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859331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Resultado de imagen para clasificador presupuestario 2017 chil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2924944"/>
            <a:ext cx="2736304" cy="26761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Imagen relacionada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1988840"/>
            <a:ext cx="2736304" cy="40043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CL" sz="2800" dirty="0" smtClean="0"/>
              <a:t>CLASIFICADOR DE INGRESOS Y GASTOS</a:t>
            </a:r>
            <a:endParaRPr lang="es-CL" sz="2800" dirty="0"/>
          </a:p>
        </p:txBody>
      </p:sp>
    </p:spTree>
    <p:extLst>
      <p:ext uri="{BB962C8B-B14F-4D97-AF65-F5344CB8AC3E}">
        <p14:creationId xmlns:p14="http://schemas.microsoft.com/office/powerpoint/2010/main" val="853027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548680"/>
            <a:ext cx="8496944" cy="60759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535276" y="2060848"/>
            <a:ext cx="8229600" cy="3629000"/>
          </a:xfrm>
          <a:solidFill>
            <a:schemeClr val="accent3">
              <a:alpha val="90000"/>
            </a:schemeClr>
          </a:solidFill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es-CL" sz="2400" b="1" dirty="0" err="1">
                <a:solidFill>
                  <a:schemeClr val="bg1"/>
                </a:solidFill>
              </a:rPr>
              <a:t>CGU+Plus</a:t>
            </a:r>
            <a:r>
              <a:rPr lang="es-CL" sz="2400" b="1" dirty="0">
                <a:solidFill>
                  <a:schemeClr val="bg1"/>
                </a:solidFill>
              </a:rPr>
              <a:t>: </a:t>
            </a:r>
            <a:r>
              <a:rPr lang="es-CL" sz="2400" dirty="0">
                <a:solidFill>
                  <a:schemeClr val="bg1"/>
                </a:solidFill>
              </a:rPr>
              <a:t>Conjunto modular de sistemas de información administrativos, orientado específicamente a Instituciones del Sector Público. Su núcleo central está basado en la contabilidad gubernamental y el </a:t>
            </a:r>
            <a:r>
              <a:rPr lang="es-CL" sz="2400" b="1" dirty="0">
                <a:solidFill>
                  <a:schemeClr val="bg1"/>
                </a:solidFill>
              </a:rPr>
              <a:t>control presupuestario</a:t>
            </a:r>
            <a:r>
              <a:rPr lang="es-CL" sz="2400" dirty="0">
                <a:solidFill>
                  <a:schemeClr val="bg1"/>
                </a:solidFill>
              </a:rPr>
              <a:t>, con los cuales interactúan distintos sistemas que cubren las necesidades de información de las unidades </a:t>
            </a:r>
            <a:r>
              <a:rPr lang="es-CL" sz="2400" dirty="0" smtClean="0">
                <a:solidFill>
                  <a:schemeClr val="bg1"/>
                </a:solidFill>
              </a:rPr>
              <a:t>ejecutoras (UU.EE) </a:t>
            </a:r>
            <a:r>
              <a:rPr lang="es-CL" sz="2400" dirty="0">
                <a:solidFill>
                  <a:schemeClr val="bg1"/>
                </a:solidFill>
              </a:rPr>
              <a:t>de la Institución. Entre los sistemas que interactúan con este núcleo se puede mencionar: Adquisiciones, boletas de honorarios, acreedores, deudores, tesorería, conciliación bancaria, etc. </a:t>
            </a:r>
          </a:p>
        </p:txBody>
      </p:sp>
      <p:sp>
        <p:nvSpPr>
          <p:cNvPr id="4" name="3 Estrella de 5 puntas"/>
          <p:cNvSpPr/>
          <p:nvPr/>
        </p:nvSpPr>
        <p:spPr>
          <a:xfrm>
            <a:off x="152400" y="160337"/>
            <a:ext cx="269776" cy="244327"/>
          </a:xfrm>
          <a:prstGeom prst="star5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629082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Resultado de imagen para DIRECCIÓN DE CONTABILIDAD DE LA ARMADA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196752"/>
            <a:ext cx="2419350" cy="37697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63888" y="1219046"/>
            <a:ext cx="5050904" cy="4802242"/>
          </a:xfrm>
        </p:spPr>
        <p:txBody>
          <a:bodyPr>
            <a:normAutofit fontScale="92500" lnSpcReduction="10000"/>
          </a:bodyPr>
          <a:lstStyle/>
          <a:p>
            <a:pPr marL="0" indent="0" algn="just">
              <a:buNone/>
            </a:pPr>
            <a:r>
              <a:rPr lang="es-CL" sz="2400" dirty="0" smtClean="0"/>
              <a:t>La </a:t>
            </a:r>
            <a:r>
              <a:rPr lang="es-CL" sz="2400" dirty="0"/>
              <a:t>Armada </a:t>
            </a:r>
            <a:r>
              <a:rPr lang="es-CL" sz="2400" dirty="0" smtClean="0"/>
              <a:t>lleva </a:t>
            </a:r>
            <a:r>
              <a:rPr lang="es-CL" sz="2400" dirty="0"/>
              <a:t>la contabilidad mediante un </a:t>
            </a:r>
            <a:r>
              <a:rPr lang="es-CL" sz="2400" dirty="0" smtClean="0"/>
              <a:t>sistema computacional denominado </a:t>
            </a:r>
            <a:r>
              <a:rPr lang="es-CL" sz="2400" dirty="0"/>
              <a:t>CGU+PLUS, desagregado por los siguientes </a:t>
            </a:r>
            <a:r>
              <a:rPr lang="es-CL" sz="2400" dirty="0" smtClean="0"/>
              <a:t>centros financieros</a:t>
            </a:r>
            <a:r>
              <a:rPr lang="es-CL" sz="2400" dirty="0"/>
              <a:t>:</a:t>
            </a:r>
          </a:p>
          <a:p>
            <a:pPr algn="just"/>
            <a:endParaRPr lang="es-CL" sz="2400" dirty="0" smtClean="0"/>
          </a:p>
          <a:p>
            <a:pPr algn="just"/>
            <a:r>
              <a:rPr lang="es-CL" sz="2400" dirty="0" smtClean="0"/>
              <a:t>Institucional</a:t>
            </a:r>
            <a:endParaRPr lang="es-CL" sz="2400" dirty="0"/>
          </a:p>
          <a:p>
            <a:pPr algn="just"/>
            <a:r>
              <a:rPr lang="es-CL" sz="2400" dirty="0" err="1" smtClean="0"/>
              <a:t>Consolidadores</a:t>
            </a:r>
            <a:r>
              <a:rPr lang="es-CL" sz="2400" dirty="0" smtClean="0"/>
              <a:t> </a:t>
            </a:r>
            <a:endParaRPr lang="es-CL" sz="2400" dirty="0"/>
          </a:p>
          <a:p>
            <a:pPr algn="just"/>
            <a:r>
              <a:rPr lang="es-CL" sz="2400" dirty="0" smtClean="0"/>
              <a:t>Operativos</a:t>
            </a:r>
          </a:p>
          <a:p>
            <a:pPr algn="just"/>
            <a:endParaRPr lang="es-CL" sz="2400" dirty="0"/>
          </a:p>
          <a:p>
            <a:pPr marL="0" indent="0" algn="just">
              <a:buNone/>
            </a:pPr>
            <a:r>
              <a:rPr lang="es-CL" sz="2400" dirty="0"/>
              <a:t>En la Institución la responsabilidad de administrar este sistema </a:t>
            </a:r>
            <a:r>
              <a:rPr lang="es-CL" sz="2400" dirty="0" smtClean="0"/>
              <a:t>de contabilidad </a:t>
            </a:r>
            <a:r>
              <a:rPr lang="es-CL" sz="2400" dirty="0"/>
              <a:t>recae en la </a:t>
            </a:r>
            <a:r>
              <a:rPr lang="es-CL" sz="2400" b="1" dirty="0"/>
              <a:t>Dirección de Contabilidad de la </a:t>
            </a:r>
            <a:r>
              <a:rPr lang="es-CL" sz="2400" b="1" dirty="0" smtClean="0"/>
              <a:t>Armada (D.C.A</a:t>
            </a:r>
            <a:r>
              <a:rPr lang="es-CL" sz="2400" b="1" dirty="0"/>
              <a:t>.).</a:t>
            </a:r>
          </a:p>
        </p:txBody>
      </p:sp>
      <p:sp>
        <p:nvSpPr>
          <p:cNvPr id="4" name="3 Estrella de 5 puntas"/>
          <p:cNvSpPr/>
          <p:nvPr/>
        </p:nvSpPr>
        <p:spPr>
          <a:xfrm>
            <a:off x="152400" y="160337"/>
            <a:ext cx="269776" cy="244327"/>
          </a:xfrm>
          <a:prstGeom prst="star5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0904694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Resultado de imagen para LEYES RESERVADAS DEL COBR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04665"/>
            <a:ext cx="3384376" cy="3619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Resultado de imagen para CASA DE MONEDA DE CHILE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10905" y="404665"/>
            <a:ext cx="4981575" cy="31058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CuadroTexto"/>
          <p:cNvSpPr txBox="1"/>
          <p:nvPr/>
        </p:nvSpPr>
        <p:spPr>
          <a:xfrm>
            <a:off x="467544" y="4365104"/>
            <a:ext cx="8208912" cy="2031325"/>
          </a:xfrm>
          <a:prstGeom prst="rect">
            <a:avLst/>
          </a:prstGeom>
          <a:solidFill>
            <a:srgbClr val="00B050">
              <a:alpha val="80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/>
          <a:p>
            <a:pPr algn="just"/>
            <a:r>
              <a:rPr lang="es-CL" dirty="0">
                <a:solidFill>
                  <a:schemeClr val="bg1"/>
                </a:solidFill>
              </a:rPr>
              <a:t>El ámbito de aplicación está circunscrito a la contabilización de </a:t>
            </a:r>
            <a:r>
              <a:rPr lang="es-CL" dirty="0" smtClean="0">
                <a:solidFill>
                  <a:schemeClr val="bg1"/>
                </a:solidFill>
              </a:rPr>
              <a:t>los hechos </a:t>
            </a:r>
            <a:r>
              <a:rPr lang="es-CL" dirty="0">
                <a:solidFill>
                  <a:schemeClr val="bg1"/>
                </a:solidFill>
              </a:rPr>
              <a:t>económicos que tienen relación con las siguientes fuentes </a:t>
            </a:r>
            <a:r>
              <a:rPr lang="es-CL" dirty="0" smtClean="0">
                <a:solidFill>
                  <a:schemeClr val="bg1"/>
                </a:solidFill>
              </a:rPr>
              <a:t>de recursos</a:t>
            </a:r>
            <a:r>
              <a:rPr lang="es-CL" dirty="0">
                <a:solidFill>
                  <a:schemeClr val="bg1"/>
                </a:solidFill>
              </a:rPr>
              <a:t>, en moneda nacional y dólar</a:t>
            </a:r>
            <a:r>
              <a:rPr lang="es-CL" dirty="0" smtClean="0">
                <a:solidFill>
                  <a:schemeClr val="bg1"/>
                </a:solidFill>
              </a:rPr>
              <a:t>:</a:t>
            </a:r>
          </a:p>
          <a:p>
            <a:pPr algn="just"/>
            <a:endParaRPr lang="es-CL" dirty="0">
              <a:solidFill>
                <a:schemeClr val="bg1"/>
              </a:solidFill>
            </a:endParaRPr>
          </a:p>
          <a:p>
            <a:pPr algn="just"/>
            <a:r>
              <a:rPr lang="es-CL" dirty="0">
                <a:solidFill>
                  <a:schemeClr val="bg1"/>
                </a:solidFill>
              </a:rPr>
              <a:t>- Aporte Fiscal Libre.</a:t>
            </a:r>
          </a:p>
          <a:p>
            <a:pPr algn="just"/>
            <a:r>
              <a:rPr lang="es-CL" dirty="0">
                <a:solidFill>
                  <a:schemeClr val="bg1"/>
                </a:solidFill>
              </a:rPr>
              <a:t>- Fondo Rotativo de Abastecimiento.</a:t>
            </a:r>
          </a:p>
          <a:p>
            <a:pPr algn="just"/>
            <a:r>
              <a:rPr lang="es-CL" dirty="0">
                <a:solidFill>
                  <a:schemeClr val="bg1"/>
                </a:solidFill>
              </a:rPr>
              <a:t>- Leyes Reservadas.</a:t>
            </a:r>
          </a:p>
        </p:txBody>
      </p:sp>
      <p:sp>
        <p:nvSpPr>
          <p:cNvPr id="5" name="4 Estrella de 5 puntas"/>
          <p:cNvSpPr/>
          <p:nvPr/>
        </p:nvSpPr>
        <p:spPr>
          <a:xfrm>
            <a:off x="152400" y="160337"/>
            <a:ext cx="269776" cy="244327"/>
          </a:xfrm>
          <a:prstGeom prst="star5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7370389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Imagen relacionada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4573" y="2924944"/>
            <a:ext cx="3971639" cy="33112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21893" y="1052736"/>
            <a:ext cx="4082555" cy="4525963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es-CL" sz="2000" dirty="0" smtClean="0"/>
              <a:t>La </a:t>
            </a:r>
            <a:r>
              <a:rPr lang="es-CL" sz="2000" dirty="0"/>
              <a:t>D.C.A. </a:t>
            </a:r>
            <a:r>
              <a:rPr lang="es-CL" sz="2000" dirty="0" smtClean="0"/>
              <a:t>aprueba mediante </a:t>
            </a:r>
            <a:r>
              <a:rPr lang="es-CL" sz="2000" dirty="0"/>
              <a:t>Resolución, el Plan de Cuentas único para las </a:t>
            </a:r>
            <a:r>
              <a:rPr lang="es-CL" sz="2000" dirty="0" smtClean="0"/>
              <a:t>distintas fuentes </a:t>
            </a:r>
            <a:r>
              <a:rPr lang="es-CL" sz="2000" dirty="0"/>
              <a:t>de financiamiento de la Institución. De la misma </a:t>
            </a:r>
            <a:r>
              <a:rPr lang="es-CL" sz="2000" dirty="0" smtClean="0"/>
              <a:t> manera, revisará </a:t>
            </a:r>
            <a:r>
              <a:rPr lang="es-CL" sz="2000" dirty="0"/>
              <a:t>y aprobará los cambios a los planes de cuentas que </a:t>
            </a:r>
            <a:r>
              <a:rPr lang="es-CL" sz="2000" dirty="0" smtClean="0"/>
              <a:t>hayan propuesto </a:t>
            </a:r>
            <a:r>
              <a:rPr lang="es-CL" sz="2000" dirty="0"/>
              <a:t>los organismos que generan ingresos </a:t>
            </a:r>
            <a:r>
              <a:rPr lang="es-CL" sz="2000" dirty="0" smtClean="0"/>
              <a:t>propios.</a:t>
            </a:r>
          </a:p>
          <a:p>
            <a:pPr marL="0" indent="0" algn="just">
              <a:buNone/>
            </a:pPr>
            <a:endParaRPr lang="es-CL" sz="2000" dirty="0"/>
          </a:p>
          <a:p>
            <a:pPr marL="0" indent="0" algn="just">
              <a:buNone/>
            </a:pPr>
            <a:r>
              <a:rPr lang="es-CL" sz="2000" dirty="0" smtClean="0"/>
              <a:t>Sólo </a:t>
            </a:r>
            <a:r>
              <a:rPr lang="es-CL" sz="2000" dirty="0"/>
              <a:t>a requerimiento de los centros financieros </a:t>
            </a:r>
            <a:r>
              <a:rPr lang="es-CL" sz="2000" dirty="0" smtClean="0"/>
              <a:t>operativos (CENFIN), podrá modificarse </a:t>
            </a:r>
            <a:r>
              <a:rPr lang="es-CL" sz="2000" dirty="0"/>
              <a:t>el plan de cuentas único o autorizar la apertura de </a:t>
            </a:r>
            <a:r>
              <a:rPr lang="es-CL" sz="2000" dirty="0" smtClean="0"/>
              <a:t>subcuentas y </a:t>
            </a:r>
            <a:r>
              <a:rPr lang="es-CL" sz="2000" dirty="0"/>
              <a:t>analíticos de cuentas que se estime conveniente.</a:t>
            </a:r>
          </a:p>
        </p:txBody>
      </p:sp>
      <p:pic>
        <p:nvPicPr>
          <p:cNvPr id="6148" name="Picture 4" descr="Resultado de imagen para CONTABILIDAD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4573" y="548680"/>
            <a:ext cx="3985162" cy="22776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35613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CL" sz="2800" dirty="0" smtClean="0"/>
              <a:t>MISIÓN CENFIN</a:t>
            </a:r>
            <a:endParaRPr lang="es-CL" sz="2800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5580112" y="1600201"/>
            <a:ext cx="3106688" cy="3412976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s-CL" sz="2000" dirty="0" smtClean="0"/>
              <a:t>Operar el Sistema de Contabilidad General de la Armada, con las aplicaciones y medios computacionales dispuestos para esta finalidad por la Institución</a:t>
            </a:r>
            <a:endParaRPr lang="es-CL" sz="2000" dirty="0"/>
          </a:p>
        </p:txBody>
      </p:sp>
      <p:pic>
        <p:nvPicPr>
          <p:cNvPr id="7172" name="Picture 4" descr="Resultado de imagen para centro financiero primera zona naval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412776"/>
            <a:ext cx="4953000" cy="3743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80465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139952" y="1119064"/>
            <a:ext cx="4752528" cy="5174035"/>
          </a:xfrm>
        </p:spPr>
        <p:txBody>
          <a:bodyPr>
            <a:normAutofit fontScale="55000" lnSpcReduction="20000"/>
          </a:bodyPr>
          <a:lstStyle/>
          <a:p>
            <a:pPr algn="just"/>
            <a:endParaRPr lang="es-CL" dirty="0" smtClean="0"/>
          </a:p>
          <a:p>
            <a:pPr algn="just"/>
            <a:r>
              <a:rPr lang="es-CL" dirty="0" smtClean="0"/>
              <a:t>Llevar la contabilidad de la UU.EE.</a:t>
            </a:r>
          </a:p>
          <a:p>
            <a:pPr marL="0" indent="0" algn="just">
              <a:buNone/>
            </a:pPr>
            <a:endParaRPr lang="es-CL" dirty="0" smtClean="0"/>
          </a:p>
          <a:p>
            <a:pPr algn="just"/>
            <a:r>
              <a:rPr lang="es-CL" dirty="0" smtClean="0"/>
              <a:t>Pagar sus compromisos.</a:t>
            </a:r>
          </a:p>
          <a:p>
            <a:pPr marL="0" indent="0" algn="just">
              <a:buNone/>
            </a:pPr>
            <a:endParaRPr lang="es-CL" dirty="0" smtClean="0"/>
          </a:p>
          <a:p>
            <a:pPr algn="just"/>
            <a:r>
              <a:rPr lang="es-CL" dirty="0" smtClean="0"/>
              <a:t>Rendir cuenta mensual a la C.A. de la inversión de los recursos de las UU.EE.</a:t>
            </a:r>
          </a:p>
          <a:p>
            <a:pPr marL="0" indent="0" algn="just">
              <a:buNone/>
            </a:pPr>
            <a:endParaRPr lang="es-CL" dirty="0" smtClean="0"/>
          </a:p>
          <a:p>
            <a:pPr algn="just"/>
            <a:r>
              <a:rPr lang="es-CL" smtClean="0"/>
              <a:t>Operar </a:t>
            </a:r>
            <a:r>
              <a:rPr lang="es-CL" smtClean="0"/>
              <a:t>convenio por </a:t>
            </a:r>
            <a:r>
              <a:rPr lang="es-CL" dirty="0" smtClean="0"/>
              <a:t>medio de bancos comerciales.</a:t>
            </a:r>
          </a:p>
          <a:p>
            <a:pPr algn="just"/>
            <a:endParaRPr lang="es-CL" dirty="0" smtClean="0"/>
          </a:p>
          <a:p>
            <a:pPr algn="just"/>
            <a:r>
              <a:rPr lang="es-CL" dirty="0" smtClean="0"/>
              <a:t>Informar mensualmente a  cada UU.EE. Su situación presupuestaria, mediante </a:t>
            </a:r>
            <a:r>
              <a:rPr lang="es-CL" dirty="0" err="1" smtClean="0"/>
              <a:t>cartola</a:t>
            </a:r>
            <a:r>
              <a:rPr lang="es-CL" dirty="0" smtClean="0"/>
              <a:t> presupuestaria (gastos y saldos por obligar a nivel de </a:t>
            </a:r>
            <a:r>
              <a:rPr lang="es-CL" dirty="0" err="1" smtClean="0"/>
              <a:t>Item</a:t>
            </a:r>
            <a:r>
              <a:rPr lang="es-CL" dirty="0" smtClean="0"/>
              <a:t>, tarea, Ac. y </a:t>
            </a:r>
            <a:r>
              <a:rPr lang="es-CL" dirty="0" err="1" smtClean="0"/>
              <a:t>Sact</a:t>
            </a:r>
            <a:r>
              <a:rPr lang="es-CL" dirty="0" smtClean="0"/>
              <a:t>.)</a:t>
            </a:r>
          </a:p>
          <a:p>
            <a:pPr marL="0" indent="0" algn="just">
              <a:buNone/>
            </a:pPr>
            <a:endParaRPr lang="es-CL" dirty="0" smtClean="0"/>
          </a:p>
          <a:p>
            <a:pPr algn="just"/>
            <a:r>
              <a:rPr lang="es-CL" dirty="0" smtClean="0"/>
              <a:t>Registrar y controlar la apertura de los Fondos Fijos</a:t>
            </a:r>
            <a:endParaRPr lang="es-CL" dirty="0"/>
          </a:p>
        </p:txBody>
      </p:sp>
      <p:pic>
        <p:nvPicPr>
          <p:cNvPr id="8194" name="Picture 2" descr="Resultado de imagen para abastecimiento armada de chil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628800"/>
            <a:ext cx="3600400" cy="3743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>
            <a:normAutofit/>
          </a:bodyPr>
          <a:lstStyle/>
          <a:p>
            <a:r>
              <a:rPr lang="es-CL" sz="2800" dirty="0" smtClean="0"/>
              <a:t>FUNCIONES CENFIN</a:t>
            </a:r>
            <a:endParaRPr lang="es-CL" sz="2800" dirty="0"/>
          </a:p>
        </p:txBody>
      </p:sp>
      <p:sp>
        <p:nvSpPr>
          <p:cNvPr id="6" name="5 Estrella de 5 puntas"/>
          <p:cNvSpPr/>
          <p:nvPr/>
        </p:nvSpPr>
        <p:spPr>
          <a:xfrm>
            <a:off x="152400" y="160337"/>
            <a:ext cx="269776" cy="244327"/>
          </a:xfrm>
          <a:prstGeom prst="star5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1311139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6 Marcador de contenido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55167775"/>
              </p:ext>
            </p:extLst>
          </p:nvPr>
        </p:nvGraphicFramePr>
        <p:xfrm>
          <a:off x="457200" y="332656"/>
          <a:ext cx="8229600" cy="579350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9" name="8 CuadroTexto"/>
          <p:cNvSpPr txBox="1"/>
          <p:nvPr/>
        </p:nvSpPr>
        <p:spPr>
          <a:xfrm>
            <a:off x="107504" y="260648"/>
            <a:ext cx="25202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 smtClean="0"/>
              <a:t>ORGANIGRAMA CENFIN</a:t>
            </a: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31706415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8851" y="659870"/>
            <a:ext cx="2190551" cy="1419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4" name="3 Marcador de contenido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34299141"/>
              </p:ext>
            </p:extLst>
          </p:nvPr>
        </p:nvGraphicFramePr>
        <p:xfrm>
          <a:off x="457200" y="908050"/>
          <a:ext cx="8229600" cy="521811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5" name="4 CuadroTexto"/>
          <p:cNvSpPr txBox="1"/>
          <p:nvPr/>
        </p:nvSpPr>
        <p:spPr>
          <a:xfrm>
            <a:off x="4905529" y="2987284"/>
            <a:ext cx="34206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2800" dirty="0" smtClean="0"/>
              <a:t>Supervisor Contable</a:t>
            </a:r>
            <a:endParaRPr lang="es-CL" sz="2800" dirty="0"/>
          </a:p>
        </p:txBody>
      </p:sp>
      <p:sp>
        <p:nvSpPr>
          <p:cNvPr id="6" name="5 Flecha derecha"/>
          <p:cNvSpPr/>
          <p:nvPr/>
        </p:nvSpPr>
        <p:spPr>
          <a:xfrm rot="13284919">
            <a:off x="2638915" y="1526763"/>
            <a:ext cx="2845345" cy="59362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7" name="6 Flecha derecha"/>
          <p:cNvSpPr/>
          <p:nvPr/>
        </p:nvSpPr>
        <p:spPr>
          <a:xfrm rot="2605793">
            <a:off x="5550336" y="4257268"/>
            <a:ext cx="2760145" cy="59362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8" name="7 CuadroTexto"/>
          <p:cNvSpPr txBox="1"/>
          <p:nvPr/>
        </p:nvSpPr>
        <p:spPr>
          <a:xfrm>
            <a:off x="6516215" y="404664"/>
            <a:ext cx="2132211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2800" b="1" dirty="0" smtClean="0"/>
              <a:t>SUBJEFE CENFIN                 </a:t>
            </a:r>
            <a:r>
              <a:rPr lang="es-CL" dirty="0" smtClean="0"/>
              <a:t>Velará por el cumplimiento de la normativa legal e institucional.</a:t>
            </a:r>
            <a:endParaRPr lang="es-CL" dirty="0"/>
          </a:p>
        </p:txBody>
      </p:sp>
      <p:sp>
        <p:nvSpPr>
          <p:cNvPr id="12" name="11 CuadroTexto"/>
          <p:cNvSpPr txBox="1"/>
          <p:nvPr/>
        </p:nvSpPr>
        <p:spPr>
          <a:xfrm>
            <a:off x="323527" y="5085184"/>
            <a:ext cx="2910143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2800" b="1" dirty="0" smtClean="0"/>
              <a:t>RENDICUENTA </a:t>
            </a:r>
            <a:r>
              <a:rPr lang="es-CL" dirty="0" smtClean="0"/>
              <a:t>consolidado de toda la doc. </a:t>
            </a:r>
            <a:r>
              <a:rPr lang="es-CL" dirty="0"/>
              <a:t>d</a:t>
            </a:r>
            <a:r>
              <a:rPr lang="es-CL" dirty="0" smtClean="0"/>
              <a:t>e respaldo de todos los procesos. Original CA, copia interna</a:t>
            </a:r>
            <a:endParaRPr lang="es-CL" dirty="0"/>
          </a:p>
        </p:txBody>
      </p:sp>
      <p:sp>
        <p:nvSpPr>
          <p:cNvPr id="10" name="9 Abrir llave"/>
          <p:cNvSpPr/>
          <p:nvPr/>
        </p:nvSpPr>
        <p:spPr>
          <a:xfrm rot="18752744">
            <a:off x="2295821" y="1507738"/>
            <a:ext cx="971205" cy="6347464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7" name="16 CuadroTexto"/>
          <p:cNvSpPr txBox="1"/>
          <p:nvPr/>
        </p:nvSpPr>
        <p:spPr>
          <a:xfrm>
            <a:off x="107504" y="260648"/>
            <a:ext cx="25202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 smtClean="0"/>
              <a:t>PROCESO CENFIN</a:t>
            </a:r>
            <a:endParaRPr lang="es-CL" dirty="0"/>
          </a:p>
        </p:txBody>
      </p:sp>
      <p:sp>
        <p:nvSpPr>
          <p:cNvPr id="11" name="10 Estrella de 5 puntas"/>
          <p:cNvSpPr/>
          <p:nvPr/>
        </p:nvSpPr>
        <p:spPr>
          <a:xfrm>
            <a:off x="56031" y="38173"/>
            <a:ext cx="269776" cy="244327"/>
          </a:xfrm>
          <a:prstGeom prst="star5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2357811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AsOne/>
      </p:bldGraphic>
      <p:bldP spid="5" grpId="0"/>
      <p:bldP spid="6" grpId="0" animBg="1"/>
      <p:bldP spid="7" grpId="0" animBg="1"/>
      <p:bldP spid="8" grpId="0"/>
      <p:bldP spid="12" grpId="0"/>
      <p:bldP spid="10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CL" sz="2800" dirty="0" smtClean="0"/>
              <a:t>Supervisor Contable</a:t>
            </a:r>
            <a:endParaRPr lang="es-CL" sz="2800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458137" y="1556792"/>
            <a:ext cx="4438477" cy="4525963"/>
          </a:xfrm>
        </p:spPr>
        <p:txBody>
          <a:bodyPr>
            <a:normAutofit fontScale="92500" lnSpcReduction="20000"/>
          </a:bodyPr>
          <a:lstStyle/>
          <a:p>
            <a:r>
              <a:rPr lang="es-CL" sz="1800" dirty="0" smtClean="0"/>
              <a:t>Autoriza los pagos y transacciones realizadas por los digitadores en CGU.</a:t>
            </a:r>
          </a:p>
          <a:p>
            <a:pPr marL="0" indent="0">
              <a:buNone/>
            </a:pPr>
            <a:endParaRPr lang="es-CL" sz="1800" dirty="0" smtClean="0"/>
          </a:p>
          <a:p>
            <a:r>
              <a:rPr lang="es-CL" sz="1800" dirty="0" smtClean="0"/>
              <a:t>Registrar contablemente todo ingreso y egreso de Boletas de Garantía o cualquier documento que quede en custodia en CENFIN.</a:t>
            </a:r>
          </a:p>
          <a:p>
            <a:pPr marL="0" indent="0">
              <a:buNone/>
            </a:pPr>
            <a:endParaRPr lang="es-CL" sz="1800" dirty="0" smtClean="0"/>
          </a:p>
          <a:p>
            <a:r>
              <a:rPr lang="es-CL" sz="1800" dirty="0" smtClean="0"/>
              <a:t>Conciliar cuenta corriente bancaria del CENFIN.</a:t>
            </a:r>
          </a:p>
          <a:p>
            <a:pPr marL="0" indent="0">
              <a:buNone/>
            </a:pPr>
            <a:endParaRPr lang="es-CL" sz="1800" dirty="0" smtClean="0"/>
          </a:p>
          <a:p>
            <a:r>
              <a:rPr lang="es-CL" sz="1800" dirty="0" smtClean="0"/>
              <a:t>Efectuar cuadratura mensual de los recursos disponibles y el cierre contable, en coordinación con la </a:t>
            </a:r>
            <a:r>
              <a:rPr lang="es-CL" sz="1800" dirty="0" err="1" smtClean="0"/>
              <a:t>Direconta</a:t>
            </a:r>
            <a:r>
              <a:rPr lang="es-CL" sz="1800" dirty="0" smtClean="0"/>
              <a:t>.</a:t>
            </a:r>
          </a:p>
          <a:p>
            <a:pPr marL="0" indent="0">
              <a:buNone/>
            </a:pPr>
            <a:endParaRPr lang="es-CL" sz="1800" dirty="0" smtClean="0"/>
          </a:p>
          <a:p>
            <a:r>
              <a:rPr lang="es-CL" sz="1800" dirty="0" smtClean="0"/>
              <a:t>Autorizar, previa revisión de los valores consignados, las nóminas bancarias para su tramitación definitiva a la entidad bancaria.</a:t>
            </a:r>
            <a:endParaRPr lang="es-CL" sz="1800" dirty="0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556792"/>
            <a:ext cx="4104455" cy="39629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662501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6656" y="2060848"/>
            <a:ext cx="3816424" cy="3333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CL" sz="2800" dirty="0" smtClean="0"/>
              <a:t>Registros contables </a:t>
            </a:r>
            <a:endParaRPr lang="es-CL" sz="2800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499992" y="1600200"/>
            <a:ext cx="4186808" cy="4525963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es-CL" sz="2000" b="1" dirty="0" smtClean="0"/>
              <a:t>Todo Registro Contable posee un Comprobante </a:t>
            </a:r>
            <a:r>
              <a:rPr lang="es-CL" sz="2000" b="1" dirty="0"/>
              <a:t>C</a:t>
            </a:r>
            <a:r>
              <a:rPr lang="es-CL" sz="2000" b="1" dirty="0" smtClean="0"/>
              <a:t>ontable</a:t>
            </a:r>
            <a:r>
              <a:rPr lang="es-CL" sz="2000" b="1" dirty="0"/>
              <a:t>: </a:t>
            </a:r>
            <a:endParaRPr lang="es-CL" sz="2000" b="1" dirty="0" smtClean="0"/>
          </a:p>
          <a:p>
            <a:pPr marL="0" indent="0" algn="just">
              <a:buNone/>
            </a:pPr>
            <a:endParaRPr lang="es-CL" sz="2000" dirty="0" smtClean="0"/>
          </a:p>
          <a:p>
            <a:pPr marL="0" indent="0" algn="just">
              <a:buNone/>
            </a:pPr>
            <a:r>
              <a:rPr lang="es-CL" sz="2000" dirty="0" smtClean="0"/>
              <a:t>Documento </a:t>
            </a:r>
            <a:r>
              <a:rPr lang="es-CL" sz="2000" dirty="0"/>
              <a:t>en el cual se </a:t>
            </a:r>
            <a:r>
              <a:rPr lang="es-CL" sz="2000" dirty="0" smtClean="0"/>
              <a:t>relacionan determinadas </a:t>
            </a:r>
            <a:r>
              <a:rPr lang="es-CL" sz="2000" dirty="0"/>
              <a:t>cuentas contables por operaciones de ingresos, egresos o traspasos. A cada una de las cuentas se le asigna un valor que puede ser débito o crédito. Cada comprobante contable debe soportarse con los documentos pertinentes para que sea justificable. </a:t>
            </a:r>
          </a:p>
        </p:txBody>
      </p:sp>
    </p:spTree>
    <p:extLst>
      <p:ext uri="{BB962C8B-B14F-4D97-AF65-F5344CB8AC3E}">
        <p14:creationId xmlns:p14="http://schemas.microsoft.com/office/powerpoint/2010/main" val="13771800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060848"/>
            <a:ext cx="2857500" cy="2409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CL" sz="2800" dirty="0" smtClean="0"/>
              <a:t>Tipos de comprobantes contables</a:t>
            </a:r>
            <a:endParaRPr lang="es-CL" sz="2800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491880" y="1484784"/>
            <a:ext cx="5266928" cy="3845024"/>
          </a:xfrm>
        </p:spPr>
        <p:txBody>
          <a:bodyPr>
            <a:normAutofit fontScale="47500" lnSpcReduction="20000"/>
          </a:bodyPr>
          <a:lstStyle/>
          <a:p>
            <a:pPr algn="just"/>
            <a:endParaRPr lang="es-CL" dirty="0"/>
          </a:p>
          <a:p>
            <a:pPr algn="just"/>
            <a:r>
              <a:rPr lang="es-CL" b="1" dirty="0"/>
              <a:t>Comprobante de egreso: </a:t>
            </a:r>
            <a:r>
              <a:rPr lang="es-CL" dirty="0"/>
              <a:t>Documento en el cual se registran las operaciones referidas a los egresos de dinero. </a:t>
            </a:r>
          </a:p>
          <a:p>
            <a:pPr algn="just"/>
            <a:endParaRPr lang="es-CL" dirty="0"/>
          </a:p>
          <a:p>
            <a:pPr algn="just"/>
            <a:r>
              <a:rPr lang="es-CL" b="1" dirty="0" smtClean="0"/>
              <a:t>Comprobante </a:t>
            </a:r>
            <a:r>
              <a:rPr lang="es-CL" b="1" dirty="0"/>
              <a:t>de ingreso: </a:t>
            </a:r>
            <a:r>
              <a:rPr lang="es-CL" dirty="0"/>
              <a:t>Documento en el cual se registran las operaciones referidas a los ingresos de dinero. </a:t>
            </a:r>
          </a:p>
          <a:p>
            <a:pPr algn="just"/>
            <a:endParaRPr lang="es-CL" dirty="0"/>
          </a:p>
          <a:p>
            <a:pPr algn="just"/>
            <a:r>
              <a:rPr lang="es-CL" b="1" dirty="0" smtClean="0"/>
              <a:t>Comprobante </a:t>
            </a:r>
            <a:r>
              <a:rPr lang="es-CL" b="1" dirty="0"/>
              <a:t>de traspaso: </a:t>
            </a:r>
            <a:r>
              <a:rPr lang="es-CL" dirty="0"/>
              <a:t>Documento en el cual se registran las operaciones que no implican ingresos o egresos de dinero</a:t>
            </a:r>
            <a:r>
              <a:rPr lang="es-CL" dirty="0" smtClean="0"/>
              <a:t>. Entre UU.EE. </a:t>
            </a:r>
          </a:p>
          <a:p>
            <a:pPr algn="just"/>
            <a:endParaRPr lang="es-CL" b="1" dirty="0" smtClean="0"/>
          </a:p>
          <a:p>
            <a:pPr algn="just"/>
            <a:r>
              <a:rPr lang="es-CL" b="1" dirty="0" smtClean="0"/>
              <a:t>Compromiso </a:t>
            </a:r>
            <a:r>
              <a:rPr lang="es-CL" b="1" dirty="0"/>
              <a:t>del gasto: </a:t>
            </a:r>
            <a:r>
              <a:rPr lang="es-CL" dirty="0"/>
              <a:t>Es un acto administrativo a través del cual la autoridad competente acuerda o contrata con un tercero la ejecución de una obra, la adquisición de un bien, la prestación de un servicio o la transferencia de recursos, entre otros. Se refleja en la emisión de una orden de compra o un contrato. </a:t>
            </a:r>
          </a:p>
          <a:p>
            <a:pPr algn="just"/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41165235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CL" sz="2800" dirty="0" smtClean="0"/>
              <a:t>Flujo estándar de proceso de pago institucional</a:t>
            </a:r>
            <a:endParaRPr lang="es-CL" sz="2800" dirty="0"/>
          </a:p>
        </p:txBody>
      </p:sp>
      <p:graphicFrame>
        <p:nvGraphicFramePr>
          <p:cNvPr id="4" name="3 Marcador de contenido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45994845"/>
              </p:ext>
            </p:extLst>
          </p:nvPr>
        </p:nvGraphicFramePr>
        <p:xfrm>
          <a:off x="457200" y="1600200"/>
          <a:ext cx="843528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4 CuadroTexto"/>
          <p:cNvSpPr txBox="1"/>
          <p:nvPr/>
        </p:nvSpPr>
        <p:spPr>
          <a:xfrm>
            <a:off x="4788024" y="5373216"/>
            <a:ext cx="18722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400" b="1" i="1" dirty="0" smtClean="0"/>
              <a:t>FINEX PLAZO MÁXIMO LEGAL DE 30 DÍAS</a:t>
            </a:r>
            <a:endParaRPr lang="es-CL" sz="1400" b="1" i="1" dirty="0"/>
          </a:p>
        </p:txBody>
      </p:sp>
      <p:sp>
        <p:nvSpPr>
          <p:cNvPr id="6" name="5 Flecha izquierda"/>
          <p:cNvSpPr/>
          <p:nvPr/>
        </p:nvSpPr>
        <p:spPr>
          <a:xfrm>
            <a:off x="4453247" y="5517232"/>
            <a:ext cx="288032" cy="28803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7808780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430</TotalTime>
  <Words>1192</Words>
  <Application>Microsoft Office PowerPoint</Application>
  <PresentationFormat>Presentación en pantalla (4:3)</PresentationFormat>
  <Paragraphs>110</Paragraphs>
  <Slides>18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18</vt:i4>
      </vt:variant>
    </vt:vector>
  </HeadingPairs>
  <TitlesOfParts>
    <vt:vector size="19" baseType="lpstr">
      <vt:lpstr>Tema de Office</vt:lpstr>
      <vt:lpstr>SISTEMA DE CONTABILIDAD GENERAL DEL ESTADO</vt:lpstr>
      <vt:lpstr>LA CONTABILIDAD GUBERNAMENTAL</vt:lpstr>
      <vt:lpstr>Presentación de PowerPoint</vt:lpstr>
      <vt:lpstr>Presentación de PowerPoint</vt:lpstr>
      <vt:lpstr>Presentación de PowerPoint</vt:lpstr>
      <vt:lpstr>CLASIFICADOR DE INGRESOS Y GASTOS</vt:lpstr>
      <vt:lpstr>Presentación de PowerPoint</vt:lpstr>
      <vt:lpstr>Presentación de PowerPoint</vt:lpstr>
      <vt:lpstr>Presentación de PowerPoint</vt:lpstr>
      <vt:lpstr>Presentación de PowerPoint</vt:lpstr>
      <vt:lpstr>MISIÓN CENFIN</vt:lpstr>
      <vt:lpstr>FUNCIONES CENFIN</vt:lpstr>
      <vt:lpstr>Presentación de PowerPoint</vt:lpstr>
      <vt:lpstr>Presentación de PowerPoint</vt:lpstr>
      <vt:lpstr>Supervisor Contable</vt:lpstr>
      <vt:lpstr>Registros contables </vt:lpstr>
      <vt:lpstr>Tipos de comprobantes contables</vt:lpstr>
      <vt:lpstr>Flujo estándar de proceso de pago institucional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SISTEMA DE CONTABILIDAD GENERAL DEL ESTADO</dc:title>
  <dc:creator>Carlos Cruz Andias</dc:creator>
  <cp:lastModifiedBy>Carlos Cruz Andias</cp:lastModifiedBy>
  <cp:revision>59</cp:revision>
  <dcterms:created xsi:type="dcterms:W3CDTF">2017-09-24T02:15:35Z</dcterms:created>
  <dcterms:modified xsi:type="dcterms:W3CDTF">2019-09-02T19:19:58Z</dcterms:modified>
</cp:coreProperties>
</file>